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7" r:id="rId2"/>
    <p:sldMasterId id="2147483700" r:id="rId3"/>
  </p:sldMasterIdLst>
  <p:notesMasterIdLst>
    <p:notesMasterId r:id="rId31"/>
  </p:notesMasterIdLst>
  <p:sldIdLst>
    <p:sldId id="362" r:id="rId4"/>
    <p:sldId id="2608" r:id="rId5"/>
    <p:sldId id="2641" r:id="rId6"/>
    <p:sldId id="2642" r:id="rId7"/>
    <p:sldId id="2419" r:id="rId8"/>
    <p:sldId id="2614" r:id="rId9"/>
    <p:sldId id="2612" r:id="rId10"/>
    <p:sldId id="2615" r:id="rId11"/>
    <p:sldId id="2616" r:id="rId12"/>
    <p:sldId id="2617" r:id="rId13"/>
    <p:sldId id="2618" r:id="rId14"/>
    <p:sldId id="2619" r:id="rId15"/>
    <p:sldId id="2621" r:id="rId16"/>
    <p:sldId id="2622" r:id="rId17"/>
    <p:sldId id="2624" r:id="rId18"/>
    <p:sldId id="2625" r:id="rId19"/>
    <p:sldId id="2626" r:id="rId20"/>
    <p:sldId id="2627" r:id="rId21"/>
    <p:sldId id="2628" r:id="rId22"/>
    <p:sldId id="2630" r:id="rId23"/>
    <p:sldId id="2597" r:id="rId24"/>
    <p:sldId id="2637" r:id="rId25"/>
    <p:sldId id="2639" r:id="rId26"/>
    <p:sldId id="2640" r:id="rId27"/>
    <p:sldId id="2609" r:id="rId28"/>
    <p:sldId id="2610" r:id="rId29"/>
    <p:sldId id="26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INCIPAL" id="{9FDC431F-0852-4E4D-BC70-91E8019C51F7}">
          <p14:sldIdLst>
            <p14:sldId id="362"/>
            <p14:sldId id="2608"/>
            <p14:sldId id="2641"/>
            <p14:sldId id="2642"/>
            <p14:sldId id="2419"/>
            <p14:sldId id="2614"/>
            <p14:sldId id="2612"/>
            <p14:sldId id="2615"/>
            <p14:sldId id="2616"/>
            <p14:sldId id="2617"/>
            <p14:sldId id="2618"/>
            <p14:sldId id="2619"/>
            <p14:sldId id="2621"/>
            <p14:sldId id="2622"/>
            <p14:sldId id="2624"/>
            <p14:sldId id="2625"/>
            <p14:sldId id="2626"/>
            <p14:sldId id="2627"/>
            <p14:sldId id="2628"/>
            <p14:sldId id="2630"/>
            <p14:sldId id="2597"/>
            <p14:sldId id="2637"/>
            <p14:sldId id="2639"/>
            <p14:sldId id="2640"/>
            <p14:sldId id="2609"/>
            <p14:sldId id="2610"/>
            <p14:sldId id="26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03" autoAdjust="0"/>
    <p:restoredTop sz="89549"/>
  </p:normalViewPr>
  <p:slideViewPr>
    <p:cSldViewPr snapToGrid="0">
      <p:cViewPr varScale="1">
        <p:scale>
          <a:sx n="70" d="100"/>
          <a:sy n="70" d="100"/>
        </p:scale>
        <p:origin x="8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826C71-CD79-AA47-AF2D-56141DD7C507}" type="doc">
      <dgm:prSet loTypeId="urn:microsoft.com/office/officeart/2005/8/layout/radial3" loCatId="" qsTypeId="urn:microsoft.com/office/officeart/2005/8/quickstyle/simple1" qsCatId="simple" csTypeId="urn:microsoft.com/office/officeart/2005/8/colors/accent1_2" csCatId="accent1" phldr="1"/>
      <dgm:spPr/>
      <dgm:t>
        <a:bodyPr/>
        <a:lstStyle/>
        <a:p>
          <a:endParaRPr lang="es-ES"/>
        </a:p>
      </dgm:t>
    </dgm:pt>
    <dgm:pt modelId="{109FFCB6-7379-5041-9C4B-64DB84B8CE09}">
      <dgm:prSet phldrT="[Texto]"/>
      <dgm:spPr>
        <a:solidFill>
          <a:schemeClr val="accent6">
            <a:lumMod val="75000"/>
            <a:alpha val="50000"/>
          </a:schemeClr>
        </a:solidFill>
        <a:ln>
          <a:solidFill>
            <a:schemeClr val="bg1">
              <a:lumMod val="50000"/>
            </a:schemeClr>
          </a:solidFill>
        </a:ln>
      </dgm:spPr>
      <dgm:t>
        <a:bodyPr/>
        <a:lstStyle/>
        <a:p>
          <a:r>
            <a:rPr lang="es-ES" dirty="0" err="1"/>
            <a:t>Work</a:t>
          </a:r>
          <a:endParaRPr lang="es-ES" dirty="0"/>
        </a:p>
      </dgm:t>
    </dgm:pt>
    <dgm:pt modelId="{F24F68B6-1D89-B34D-98B8-2C2236BDB3C4}" type="parTrans" cxnId="{4AF3F262-5064-9C48-BAA8-CAC849640D45}">
      <dgm:prSet/>
      <dgm:spPr/>
      <dgm:t>
        <a:bodyPr/>
        <a:lstStyle/>
        <a:p>
          <a:endParaRPr lang="es-ES"/>
        </a:p>
      </dgm:t>
    </dgm:pt>
    <dgm:pt modelId="{1338514A-834E-4D4C-BCD4-84281C8D163C}" type="sibTrans" cxnId="{4AF3F262-5064-9C48-BAA8-CAC849640D45}">
      <dgm:prSet/>
      <dgm:spPr/>
      <dgm:t>
        <a:bodyPr/>
        <a:lstStyle/>
        <a:p>
          <a:endParaRPr lang="es-ES"/>
        </a:p>
      </dgm:t>
    </dgm:pt>
    <dgm:pt modelId="{BE906580-E992-4F4F-9BEB-7CCF63EBF940}">
      <dgm:prSet phldrT="[Texto]"/>
      <dgm:spPr>
        <a:solidFill>
          <a:schemeClr val="accent6">
            <a:lumMod val="75000"/>
            <a:alpha val="50000"/>
          </a:schemeClr>
        </a:solidFill>
        <a:ln>
          <a:solidFill>
            <a:schemeClr val="bg1">
              <a:lumMod val="50000"/>
            </a:schemeClr>
          </a:solidFill>
        </a:ln>
      </dgm:spPr>
      <dgm:t>
        <a:bodyPr/>
        <a:lstStyle/>
        <a:p>
          <a:r>
            <a:rPr lang="es-ES" dirty="0" err="1"/>
            <a:t>Transmission</a:t>
          </a:r>
          <a:endParaRPr lang="es-ES" dirty="0"/>
        </a:p>
      </dgm:t>
    </dgm:pt>
    <dgm:pt modelId="{04DCB009-6B8C-224D-BB0C-A2BA8C4F441B}" type="parTrans" cxnId="{9EC0DBB8-D640-9E46-8179-4FE15BFA6433}">
      <dgm:prSet/>
      <dgm:spPr/>
      <dgm:t>
        <a:bodyPr/>
        <a:lstStyle/>
        <a:p>
          <a:endParaRPr lang="es-ES"/>
        </a:p>
      </dgm:t>
    </dgm:pt>
    <dgm:pt modelId="{85A382DC-B110-B242-A40B-7C935476C76E}" type="sibTrans" cxnId="{9EC0DBB8-D640-9E46-8179-4FE15BFA6433}">
      <dgm:prSet/>
      <dgm:spPr/>
      <dgm:t>
        <a:bodyPr/>
        <a:lstStyle/>
        <a:p>
          <a:endParaRPr lang="es-ES"/>
        </a:p>
      </dgm:t>
    </dgm:pt>
    <dgm:pt modelId="{0B9A0697-1B4A-CF4A-BF98-A525299A1D71}">
      <dgm:prSet phldrT="[Texto]"/>
      <dgm:spPr>
        <a:solidFill>
          <a:schemeClr val="accent6">
            <a:lumMod val="75000"/>
            <a:alpha val="50000"/>
          </a:schemeClr>
        </a:solidFill>
        <a:ln>
          <a:solidFill>
            <a:schemeClr val="bg1">
              <a:lumMod val="50000"/>
            </a:schemeClr>
          </a:solidFill>
        </a:ln>
      </dgm:spPr>
      <dgm:t>
        <a:bodyPr/>
        <a:lstStyle/>
        <a:p>
          <a:r>
            <a:rPr lang="es-ES" dirty="0" err="1"/>
            <a:t>Literary</a:t>
          </a:r>
          <a:endParaRPr lang="es-ES" dirty="0"/>
        </a:p>
        <a:p>
          <a:r>
            <a:rPr lang="es-ES" dirty="0" err="1"/>
            <a:t>Analysis</a:t>
          </a:r>
          <a:endParaRPr lang="es-ES" dirty="0"/>
        </a:p>
      </dgm:t>
    </dgm:pt>
    <dgm:pt modelId="{18D4DDCA-4F8F-6546-AFC5-39AC6F2EC08B}" type="parTrans" cxnId="{AE1A2F9D-6913-7F42-97AB-86AE77085910}">
      <dgm:prSet/>
      <dgm:spPr/>
      <dgm:t>
        <a:bodyPr/>
        <a:lstStyle/>
        <a:p>
          <a:endParaRPr lang="es-ES"/>
        </a:p>
      </dgm:t>
    </dgm:pt>
    <dgm:pt modelId="{479AA281-2756-3949-B4EB-FC79E857B997}" type="sibTrans" cxnId="{AE1A2F9D-6913-7F42-97AB-86AE77085910}">
      <dgm:prSet/>
      <dgm:spPr/>
      <dgm:t>
        <a:bodyPr/>
        <a:lstStyle/>
        <a:p>
          <a:endParaRPr lang="es-ES"/>
        </a:p>
      </dgm:t>
    </dgm:pt>
    <dgm:pt modelId="{B50EA80A-9287-EC43-8370-653E58D4E50E}">
      <dgm:prSet phldrT="[Texto]"/>
      <dgm:spPr>
        <a:solidFill>
          <a:schemeClr val="accent6">
            <a:lumMod val="75000"/>
            <a:alpha val="50000"/>
          </a:schemeClr>
        </a:solidFill>
        <a:ln>
          <a:solidFill>
            <a:schemeClr val="bg1">
              <a:lumMod val="50000"/>
            </a:schemeClr>
          </a:solidFill>
        </a:ln>
      </dgm:spPr>
      <dgm:t>
        <a:bodyPr/>
        <a:lstStyle/>
        <a:p>
          <a:r>
            <a:rPr lang="es-ES" dirty="0" err="1"/>
            <a:t>Structural</a:t>
          </a:r>
          <a:r>
            <a:rPr lang="es-ES" dirty="0"/>
            <a:t> </a:t>
          </a:r>
          <a:r>
            <a:rPr lang="es-ES" dirty="0" err="1"/>
            <a:t>Elements</a:t>
          </a:r>
          <a:endParaRPr lang="es-ES" dirty="0"/>
        </a:p>
      </dgm:t>
    </dgm:pt>
    <dgm:pt modelId="{45E65FDF-AB9A-E443-AC05-F8787CA25066}" type="parTrans" cxnId="{538E3FA4-9215-1242-92BC-E8524E02D5BF}">
      <dgm:prSet/>
      <dgm:spPr/>
      <dgm:t>
        <a:bodyPr/>
        <a:lstStyle/>
        <a:p>
          <a:endParaRPr lang="es-ES"/>
        </a:p>
      </dgm:t>
    </dgm:pt>
    <dgm:pt modelId="{9AFC5EB1-AA69-E049-8345-430095CA7A87}" type="sibTrans" cxnId="{538E3FA4-9215-1242-92BC-E8524E02D5BF}">
      <dgm:prSet/>
      <dgm:spPr/>
      <dgm:t>
        <a:bodyPr/>
        <a:lstStyle/>
        <a:p>
          <a:endParaRPr lang="es-ES"/>
        </a:p>
      </dgm:t>
    </dgm:pt>
    <dgm:pt modelId="{186323E4-CE39-5740-8676-EB7EF42A0E2D}">
      <dgm:prSet phldrT="[Texto]"/>
      <dgm:spPr>
        <a:solidFill>
          <a:schemeClr val="accent6">
            <a:lumMod val="75000"/>
            <a:alpha val="50000"/>
          </a:schemeClr>
        </a:solidFill>
        <a:ln>
          <a:solidFill>
            <a:schemeClr val="bg1">
              <a:lumMod val="50000"/>
            </a:schemeClr>
          </a:solidFill>
        </a:ln>
      </dgm:spPr>
      <dgm:t>
        <a:bodyPr/>
        <a:lstStyle/>
        <a:p>
          <a:r>
            <a:rPr lang="es-ES" dirty="0" err="1"/>
            <a:t>Prosodic</a:t>
          </a:r>
          <a:r>
            <a:rPr lang="es-ES" dirty="0"/>
            <a:t> </a:t>
          </a:r>
          <a:r>
            <a:rPr lang="es-ES" dirty="0" err="1"/>
            <a:t>Elements</a:t>
          </a:r>
          <a:endParaRPr lang="es-ES" dirty="0"/>
        </a:p>
      </dgm:t>
    </dgm:pt>
    <dgm:pt modelId="{D736A611-8FAC-364D-8E80-CF75FCCF9C11}" type="parTrans" cxnId="{D6D110AD-081C-924D-936D-EE768A5E415C}">
      <dgm:prSet/>
      <dgm:spPr/>
      <dgm:t>
        <a:bodyPr/>
        <a:lstStyle/>
        <a:p>
          <a:endParaRPr lang="es-ES"/>
        </a:p>
      </dgm:t>
    </dgm:pt>
    <dgm:pt modelId="{094639FE-C6D1-C940-A474-9C64D7CB7246}" type="sibTrans" cxnId="{D6D110AD-081C-924D-936D-EE768A5E415C}">
      <dgm:prSet/>
      <dgm:spPr/>
      <dgm:t>
        <a:bodyPr/>
        <a:lstStyle/>
        <a:p>
          <a:endParaRPr lang="es-ES"/>
        </a:p>
      </dgm:t>
    </dgm:pt>
    <dgm:pt modelId="{CF071C1B-A981-4743-8D02-727D08196322}">
      <dgm:prSet phldrT="[Texto]"/>
      <dgm:spPr>
        <a:solidFill>
          <a:schemeClr val="accent6">
            <a:lumMod val="75000"/>
            <a:alpha val="50000"/>
          </a:schemeClr>
        </a:solidFill>
        <a:ln>
          <a:solidFill>
            <a:schemeClr val="bg1">
              <a:lumMod val="50000"/>
            </a:schemeClr>
          </a:solidFill>
        </a:ln>
      </dgm:spPr>
      <dgm:t>
        <a:bodyPr/>
        <a:lstStyle/>
        <a:p>
          <a:r>
            <a:rPr lang="es-ES" dirty="0" err="1"/>
            <a:t>Music</a:t>
          </a:r>
          <a:endParaRPr lang="es-ES" dirty="0"/>
        </a:p>
      </dgm:t>
    </dgm:pt>
    <dgm:pt modelId="{46E70273-B9B5-F14A-9EDD-A40F4857D673}" type="parTrans" cxnId="{E065250B-661B-5246-A9E0-E198D6276029}">
      <dgm:prSet/>
      <dgm:spPr/>
      <dgm:t>
        <a:bodyPr/>
        <a:lstStyle/>
        <a:p>
          <a:endParaRPr lang="es-ES"/>
        </a:p>
      </dgm:t>
    </dgm:pt>
    <dgm:pt modelId="{800098B6-D5AC-4740-B5A7-5968A1965B5A}" type="sibTrans" cxnId="{E065250B-661B-5246-A9E0-E198D6276029}">
      <dgm:prSet/>
      <dgm:spPr/>
      <dgm:t>
        <a:bodyPr/>
        <a:lstStyle/>
        <a:p>
          <a:endParaRPr lang="es-ES"/>
        </a:p>
      </dgm:t>
    </dgm:pt>
    <dgm:pt modelId="{C8CDAF55-38D9-7B4E-868C-0B610953F8F7}">
      <dgm:prSet phldrT="[Texto]"/>
      <dgm:spPr>
        <a:solidFill>
          <a:schemeClr val="accent6">
            <a:lumMod val="75000"/>
            <a:alpha val="50000"/>
          </a:schemeClr>
        </a:solidFill>
        <a:ln>
          <a:solidFill>
            <a:schemeClr val="bg1">
              <a:lumMod val="50000"/>
            </a:schemeClr>
          </a:solidFill>
        </a:ln>
      </dgm:spPr>
      <dgm:t>
        <a:bodyPr/>
        <a:lstStyle/>
        <a:p>
          <a:r>
            <a:rPr lang="es-ES" dirty="0" err="1"/>
            <a:t>Additional</a:t>
          </a:r>
          <a:r>
            <a:rPr lang="es-ES" dirty="0"/>
            <a:t> </a:t>
          </a:r>
          <a:r>
            <a:rPr lang="es-ES" dirty="0" err="1"/>
            <a:t>Info</a:t>
          </a:r>
          <a:endParaRPr lang="es-ES" dirty="0"/>
        </a:p>
      </dgm:t>
    </dgm:pt>
    <dgm:pt modelId="{8307EF3D-6C65-3B42-8364-747E69A90B85}" type="parTrans" cxnId="{DDB5A12C-9725-4241-A689-0C83FAFD8F29}">
      <dgm:prSet/>
      <dgm:spPr/>
      <dgm:t>
        <a:bodyPr/>
        <a:lstStyle/>
        <a:p>
          <a:endParaRPr lang="es-ES"/>
        </a:p>
      </dgm:t>
    </dgm:pt>
    <dgm:pt modelId="{9B333BBC-04E8-8D49-9D63-FED76DDC98BD}" type="sibTrans" cxnId="{DDB5A12C-9725-4241-A689-0C83FAFD8F29}">
      <dgm:prSet/>
      <dgm:spPr/>
      <dgm:t>
        <a:bodyPr/>
        <a:lstStyle/>
        <a:p>
          <a:endParaRPr lang="es-ES"/>
        </a:p>
      </dgm:t>
    </dgm:pt>
    <dgm:pt modelId="{C526A206-72CA-5346-BAB5-709D5B5D3BAD}">
      <dgm:prSet phldrT="[Texto]"/>
      <dgm:spPr>
        <a:solidFill>
          <a:schemeClr val="accent6">
            <a:lumMod val="75000"/>
            <a:alpha val="50000"/>
          </a:schemeClr>
        </a:solidFill>
        <a:ln>
          <a:solidFill>
            <a:schemeClr val="bg1">
              <a:lumMod val="50000"/>
            </a:schemeClr>
          </a:solidFill>
        </a:ln>
      </dgm:spPr>
      <dgm:t>
        <a:bodyPr/>
        <a:lstStyle/>
        <a:p>
          <a:r>
            <a:rPr lang="es-ES" dirty="0" err="1"/>
            <a:t>Agents</a:t>
          </a:r>
          <a:r>
            <a:rPr lang="es-ES" dirty="0"/>
            <a:t>, Place and </a:t>
          </a:r>
          <a:r>
            <a:rPr lang="es-ES" dirty="0" err="1"/>
            <a:t>Event</a:t>
          </a:r>
          <a:endParaRPr lang="es-ES" dirty="0"/>
        </a:p>
      </dgm:t>
    </dgm:pt>
    <dgm:pt modelId="{80AAAFD7-08B4-D04A-85CD-C1D765F5E5F4}" type="parTrans" cxnId="{E6769929-71F7-D548-9183-0C7E9A79D784}">
      <dgm:prSet/>
      <dgm:spPr/>
      <dgm:t>
        <a:bodyPr/>
        <a:lstStyle/>
        <a:p>
          <a:endParaRPr lang="es-ES"/>
        </a:p>
      </dgm:t>
    </dgm:pt>
    <dgm:pt modelId="{D6DF6005-FA8B-484D-9845-47538ACFF72A}" type="sibTrans" cxnId="{E6769929-71F7-D548-9183-0C7E9A79D784}">
      <dgm:prSet/>
      <dgm:spPr/>
      <dgm:t>
        <a:bodyPr/>
        <a:lstStyle/>
        <a:p>
          <a:endParaRPr lang="es-ES"/>
        </a:p>
      </dgm:t>
    </dgm:pt>
    <dgm:pt modelId="{94E09B0B-6528-7441-A9A2-DE1F12B4297A}" type="pres">
      <dgm:prSet presAssocID="{47826C71-CD79-AA47-AF2D-56141DD7C507}" presName="composite" presStyleCnt="0">
        <dgm:presLayoutVars>
          <dgm:chMax val="1"/>
          <dgm:dir/>
          <dgm:resizeHandles val="exact"/>
        </dgm:presLayoutVars>
      </dgm:prSet>
      <dgm:spPr/>
      <dgm:t>
        <a:bodyPr/>
        <a:lstStyle/>
        <a:p>
          <a:endParaRPr lang="es-ES"/>
        </a:p>
      </dgm:t>
    </dgm:pt>
    <dgm:pt modelId="{0788B2C6-AED8-DF43-9830-2D1BC42F4564}" type="pres">
      <dgm:prSet presAssocID="{47826C71-CD79-AA47-AF2D-56141DD7C507}" presName="radial" presStyleCnt="0">
        <dgm:presLayoutVars>
          <dgm:animLvl val="ctr"/>
        </dgm:presLayoutVars>
      </dgm:prSet>
      <dgm:spPr/>
    </dgm:pt>
    <dgm:pt modelId="{71F65D61-3586-A24E-9DCB-2EE4A4E4647B}" type="pres">
      <dgm:prSet presAssocID="{109FFCB6-7379-5041-9C4B-64DB84B8CE09}" presName="centerShape" presStyleLbl="vennNode1" presStyleIdx="0" presStyleCnt="8"/>
      <dgm:spPr/>
      <dgm:t>
        <a:bodyPr/>
        <a:lstStyle/>
        <a:p>
          <a:endParaRPr lang="es-ES"/>
        </a:p>
      </dgm:t>
    </dgm:pt>
    <dgm:pt modelId="{183E1979-6549-4044-A0AD-B78D584F7A7A}" type="pres">
      <dgm:prSet presAssocID="{BE906580-E992-4F4F-9BEB-7CCF63EBF940}" presName="node" presStyleLbl="vennNode1" presStyleIdx="1" presStyleCnt="8" custRadScaleRad="102145" custRadScaleInc="4500">
        <dgm:presLayoutVars>
          <dgm:bulletEnabled val="1"/>
        </dgm:presLayoutVars>
      </dgm:prSet>
      <dgm:spPr/>
      <dgm:t>
        <a:bodyPr/>
        <a:lstStyle/>
        <a:p>
          <a:endParaRPr lang="es-ES"/>
        </a:p>
      </dgm:t>
    </dgm:pt>
    <dgm:pt modelId="{F059D830-53E8-8E4D-91CE-671834CAF384}" type="pres">
      <dgm:prSet presAssocID="{0B9A0697-1B4A-CF4A-BF98-A525299A1D71}" presName="node" presStyleLbl="vennNode1" presStyleIdx="2" presStyleCnt="8">
        <dgm:presLayoutVars>
          <dgm:bulletEnabled val="1"/>
        </dgm:presLayoutVars>
      </dgm:prSet>
      <dgm:spPr/>
      <dgm:t>
        <a:bodyPr/>
        <a:lstStyle/>
        <a:p>
          <a:endParaRPr lang="es-ES"/>
        </a:p>
      </dgm:t>
    </dgm:pt>
    <dgm:pt modelId="{2457B552-303C-E242-98C1-E6813366730B}" type="pres">
      <dgm:prSet presAssocID="{B50EA80A-9287-EC43-8370-653E58D4E50E}" presName="node" presStyleLbl="vennNode1" presStyleIdx="3" presStyleCnt="8">
        <dgm:presLayoutVars>
          <dgm:bulletEnabled val="1"/>
        </dgm:presLayoutVars>
      </dgm:prSet>
      <dgm:spPr/>
      <dgm:t>
        <a:bodyPr/>
        <a:lstStyle/>
        <a:p>
          <a:endParaRPr lang="es-ES"/>
        </a:p>
      </dgm:t>
    </dgm:pt>
    <dgm:pt modelId="{4FA14AD9-DAD5-AB46-8B5F-8F98194DD172}" type="pres">
      <dgm:prSet presAssocID="{186323E4-CE39-5740-8676-EB7EF42A0E2D}" presName="node" presStyleLbl="vennNode1" presStyleIdx="4" presStyleCnt="8">
        <dgm:presLayoutVars>
          <dgm:bulletEnabled val="1"/>
        </dgm:presLayoutVars>
      </dgm:prSet>
      <dgm:spPr/>
      <dgm:t>
        <a:bodyPr/>
        <a:lstStyle/>
        <a:p>
          <a:endParaRPr lang="es-ES"/>
        </a:p>
      </dgm:t>
    </dgm:pt>
    <dgm:pt modelId="{83FA8CDF-A4BE-A548-8D4D-E651D559400E}" type="pres">
      <dgm:prSet presAssocID="{CF071C1B-A981-4743-8D02-727D08196322}" presName="node" presStyleLbl="vennNode1" presStyleIdx="5" presStyleCnt="8">
        <dgm:presLayoutVars>
          <dgm:bulletEnabled val="1"/>
        </dgm:presLayoutVars>
      </dgm:prSet>
      <dgm:spPr/>
      <dgm:t>
        <a:bodyPr/>
        <a:lstStyle/>
        <a:p>
          <a:endParaRPr lang="es-ES"/>
        </a:p>
      </dgm:t>
    </dgm:pt>
    <dgm:pt modelId="{B5694061-2976-C94B-BD3E-1D91B58B3DA2}" type="pres">
      <dgm:prSet presAssocID="{C8CDAF55-38D9-7B4E-868C-0B610953F8F7}" presName="node" presStyleLbl="vennNode1" presStyleIdx="6" presStyleCnt="8">
        <dgm:presLayoutVars>
          <dgm:bulletEnabled val="1"/>
        </dgm:presLayoutVars>
      </dgm:prSet>
      <dgm:spPr/>
      <dgm:t>
        <a:bodyPr/>
        <a:lstStyle/>
        <a:p>
          <a:endParaRPr lang="es-ES"/>
        </a:p>
      </dgm:t>
    </dgm:pt>
    <dgm:pt modelId="{E743E5C0-6DB5-A44B-9B26-DFD1496329DC}" type="pres">
      <dgm:prSet presAssocID="{C526A206-72CA-5346-BAB5-709D5B5D3BAD}" presName="node" presStyleLbl="vennNode1" presStyleIdx="7" presStyleCnt="8">
        <dgm:presLayoutVars>
          <dgm:bulletEnabled val="1"/>
        </dgm:presLayoutVars>
      </dgm:prSet>
      <dgm:spPr/>
      <dgm:t>
        <a:bodyPr/>
        <a:lstStyle/>
        <a:p>
          <a:endParaRPr lang="es-ES"/>
        </a:p>
      </dgm:t>
    </dgm:pt>
  </dgm:ptLst>
  <dgm:cxnLst>
    <dgm:cxn modelId="{E6769929-71F7-D548-9183-0C7E9A79D784}" srcId="{109FFCB6-7379-5041-9C4B-64DB84B8CE09}" destId="{C526A206-72CA-5346-BAB5-709D5B5D3BAD}" srcOrd="6" destOrd="0" parTransId="{80AAAFD7-08B4-D04A-85CD-C1D765F5E5F4}" sibTransId="{D6DF6005-FA8B-484D-9845-47538ACFF72A}"/>
    <dgm:cxn modelId="{880C1001-5BE2-E840-A62F-1541133C6941}" type="presOf" srcId="{47826C71-CD79-AA47-AF2D-56141DD7C507}" destId="{94E09B0B-6528-7441-A9A2-DE1F12B4297A}" srcOrd="0" destOrd="0" presId="urn:microsoft.com/office/officeart/2005/8/layout/radial3"/>
    <dgm:cxn modelId="{6065B805-AA11-B94A-B61E-E94FBC1BE2C5}" type="presOf" srcId="{BE906580-E992-4F4F-9BEB-7CCF63EBF940}" destId="{183E1979-6549-4044-A0AD-B78D584F7A7A}" srcOrd="0" destOrd="0" presId="urn:microsoft.com/office/officeart/2005/8/layout/radial3"/>
    <dgm:cxn modelId="{DDB5A12C-9725-4241-A689-0C83FAFD8F29}" srcId="{109FFCB6-7379-5041-9C4B-64DB84B8CE09}" destId="{C8CDAF55-38D9-7B4E-868C-0B610953F8F7}" srcOrd="5" destOrd="0" parTransId="{8307EF3D-6C65-3B42-8364-747E69A90B85}" sibTransId="{9B333BBC-04E8-8D49-9D63-FED76DDC98BD}"/>
    <dgm:cxn modelId="{E065250B-661B-5246-A9E0-E198D6276029}" srcId="{109FFCB6-7379-5041-9C4B-64DB84B8CE09}" destId="{CF071C1B-A981-4743-8D02-727D08196322}" srcOrd="4" destOrd="0" parTransId="{46E70273-B9B5-F14A-9EDD-A40F4857D673}" sibTransId="{800098B6-D5AC-4740-B5A7-5968A1965B5A}"/>
    <dgm:cxn modelId="{728B8FE2-7280-E244-8483-1D839E1FB5F8}" type="presOf" srcId="{B50EA80A-9287-EC43-8370-653E58D4E50E}" destId="{2457B552-303C-E242-98C1-E6813366730B}" srcOrd="0" destOrd="0" presId="urn:microsoft.com/office/officeart/2005/8/layout/radial3"/>
    <dgm:cxn modelId="{7B4F0AEA-A92F-0446-B1E6-8A22F4452BD2}" type="presOf" srcId="{C526A206-72CA-5346-BAB5-709D5B5D3BAD}" destId="{E743E5C0-6DB5-A44B-9B26-DFD1496329DC}" srcOrd="0" destOrd="0" presId="urn:microsoft.com/office/officeart/2005/8/layout/radial3"/>
    <dgm:cxn modelId="{AE1A2F9D-6913-7F42-97AB-86AE77085910}" srcId="{109FFCB6-7379-5041-9C4B-64DB84B8CE09}" destId="{0B9A0697-1B4A-CF4A-BF98-A525299A1D71}" srcOrd="1" destOrd="0" parTransId="{18D4DDCA-4F8F-6546-AFC5-39AC6F2EC08B}" sibTransId="{479AA281-2756-3949-B4EB-FC79E857B997}"/>
    <dgm:cxn modelId="{9EC0DBB8-D640-9E46-8179-4FE15BFA6433}" srcId="{109FFCB6-7379-5041-9C4B-64DB84B8CE09}" destId="{BE906580-E992-4F4F-9BEB-7CCF63EBF940}" srcOrd="0" destOrd="0" parTransId="{04DCB009-6B8C-224D-BB0C-A2BA8C4F441B}" sibTransId="{85A382DC-B110-B242-A40B-7C935476C76E}"/>
    <dgm:cxn modelId="{DE4484CD-DB78-8544-872A-091D23CA74FA}" type="presOf" srcId="{C8CDAF55-38D9-7B4E-868C-0B610953F8F7}" destId="{B5694061-2976-C94B-BD3E-1D91B58B3DA2}" srcOrd="0" destOrd="0" presId="urn:microsoft.com/office/officeart/2005/8/layout/radial3"/>
    <dgm:cxn modelId="{2EC39908-5521-A24F-92CD-57BBD2F9466F}" type="presOf" srcId="{186323E4-CE39-5740-8676-EB7EF42A0E2D}" destId="{4FA14AD9-DAD5-AB46-8B5F-8F98194DD172}" srcOrd="0" destOrd="0" presId="urn:microsoft.com/office/officeart/2005/8/layout/radial3"/>
    <dgm:cxn modelId="{538E3FA4-9215-1242-92BC-E8524E02D5BF}" srcId="{109FFCB6-7379-5041-9C4B-64DB84B8CE09}" destId="{B50EA80A-9287-EC43-8370-653E58D4E50E}" srcOrd="2" destOrd="0" parTransId="{45E65FDF-AB9A-E443-AC05-F8787CA25066}" sibTransId="{9AFC5EB1-AA69-E049-8345-430095CA7A87}"/>
    <dgm:cxn modelId="{3CD63E78-AD98-D84E-95EE-1D634D0C5BEC}" type="presOf" srcId="{109FFCB6-7379-5041-9C4B-64DB84B8CE09}" destId="{71F65D61-3586-A24E-9DCB-2EE4A4E4647B}" srcOrd="0" destOrd="0" presId="urn:microsoft.com/office/officeart/2005/8/layout/radial3"/>
    <dgm:cxn modelId="{D54FA36D-B32F-4244-899E-A35D3834050D}" type="presOf" srcId="{0B9A0697-1B4A-CF4A-BF98-A525299A1D71}" destId="{F059D830-53E8-8E4D-91CE-671834CAF384}" srcOrd="0" destOrd="0" presId="urn:microsoft.com/office/officeart/2005/8/layout/radial3"/>
    <dgm:cxn modelId="{4AF3F262-5064-9C48-BAA8-CAC849640D45}" srcId="{47826C71-CD79-AA47-AF2D-56141DD7C507}" destId="{109FFCB6-7379-5041-9C4B-64DB84B8CE09}" srcOrd="0" destOrd="0" parTransId="{F24F68B6-1D89-B34D-98B8-2C2236BDB3C4}" sibTransId="{1338514A-834E-4D4C-BCD4-84281C8D163C}"/>
    <dgm:cxn modelId="{D6D110AD-081C-924D-936D-EE768A5E415C}" srcId="{109FFCB6-7379-5041-9C4B-64DB84B8CE09}" destId="{186323E4-CE39-5740-8676-EB7EF42A0E2D}" srcOrd="3" destOrd="0" parTransId="{D736A611-8FAC-364D-8E80-CF75FCCF9C11}" sibTransId="{094639FE-C6D1-C940-A474-9C64D7CB7246}"/>
    <dgm:cxn modelId="{69623147-5D5D-814E-99C9-9FBD76E76E05}" type="presOf" srcId="{CF071C1B-A981-4743-8D02-727D08196322}" destId="{83FA8CDF-A4BE-A548-8D4D-E651D559400E}" srcOrd="0" destOrd="0" presId="urn:microsoft.com/office/officeart/2005/8/layout/radial3"/>
    <dgm:cxn modelId="{C59A847E-2E54-D347-92A2-822AB6DA2B8B}" type="presParOf" srcId="{94E09B0B-6528-7441-A9A2-DE1F12B4297A}" destId="{0788B2C6-AED8-DF43-9830-2D1BC42F4564}" srcOrd="0" destOrd="0" presId="urn:microsoft.com/office/officeart/2005/8/layout/radial3"/>
    <dgm:cxn modelId="{35AD45D3-99B7-9A45-B0A6-94E3FC7715F1}" type="presParOf" srcId="{0788B2C6-AED8-DF43-9830-2D1BC42F4564}" destId="{71F65D61-3586-A24E-9DCB-2EE4A4E4647B}" srcOrd="0" destOrd="0" presId="urn:microsoft.com/office/officeart/2005/8/layout/radial3"/>
    <dgm:cxn modelId="{A6AC6CD5-D14A-1A45-8370-0FD57E500578}" type="presParOf" srcId="{0788B2C6-AED8-DF43-9830-2D1BC42F4564}" destId="{183E1979-6549-4044-A0AD-B78D584F7A7A}" srcOrd="1" destOrd="0" presId="urn:microsoft.com/office/officeart/2005/8/layout/radial3"/>
    <dgm:cxn modelId="{064CAA99-BF40-DA46-A673-A79648BC46BF}" type="presParOf" srcId="{0788B2C6-AED8-DF43-9830-2D1BC42F4564}" destId="{F059D830-53E8-8E4D-91CE-671834CAF384}" srcOrd="2" destOrd="0" presId="urn:microsoft.com/office/officeart/2005/8/layout/radial3"/>
    <dgm:cxn modelId="{D72512B6-E663-474E-B1D0-F8930B6018C5}" type="presParOf" srcId="{0788B2C6-AED8-DF43-9830-2D1BC42F4564}" destId="{2457B552-303C-E242-98C1-E6813366730B}" srcOrd="3" destOrd="0" presId="urn:microsoft.com/office/officeart/2005/8/layout/radial3"/>
    <dgm:cxn modelId="{FBB6A520-0137-044A-BE39-BCE09E26C16D}" type="presParOf" srcId="{0788B2C6-AED8-DF43-9830-2D1BC42F4564}" destId="{4FA14AD9-DAD5-AB46-8B5F-8F98194DD172}" srcOrd="4" destOrd="0" presId="urn:microsoft.com/office/officeart/2005/8/layout/radial3"/>
    <dgm:cxn modelId="{7B7A1EC9-D319-CC47-97DC-C8418FA2F468}" type="presParOf" srcId="{0788B2C6-AED8-DF43-9830-2D1BC42F4564}" destId="{83FA8CDF-A4BE-A548-8D4D-E651D559400E}" srcOrd="5" destOrd="0" presId="urn:microsoft.com/office/officeart/2005/8/layout/radial3"/>
    <dgm:cxn modelId="{0B574CFA-389C-B54F-838F-2CDB2976E81A}" type="presParOf" srcId="{0788B2C6-AED8-DF43-9830-2D1BC42F4564}" destId="{B5694061-2976-C94B-BD3E-1D91B58B3DA2}" srcOrd="6" destOrd="0" presId="urn:microsoft.com/office/officeart/2005/8/layout/radial3"/>
    <dgm:cxn modelId="{4B286A46-4861-434A-A57D-0F66811DFAB5}" type="presParOf" srcId="{0788B2C6-AED8-DF43-9830-2D1BC42F4564}" destId="{E743E5C0-6DB5-A44B-9B26-DFD1496329DC}"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36B9B2-E962-4E44-95FD-C3326345BE7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5A7F77E2-F951-4E6A-875C-8D6B4F653E31}">
      <dgm:prSet phldrT="[Texto]" custT="1"/>
      <dgm:spPr/>
      <dgm:t>
        <a:bodyPr/>
        <a:lstStyle/>
        <a:p>
          <a:pPr>
            <a:buFont typeface="Arial" panose="020B0604020202020204" pitchFamily="34" charset="0"/>
            <a:buChar char="•"/>
          </a:pPr>
          <a:r>
            <a:rPr lang="en-US" sz="1800" dirty="0"/>
            <a:t>La </a:t>
          </a:r>
          <a:r>
            <a:rPr lang="en-US" sz="1800" dirty="0" err="1"/>
            <a:t>comunidad</a:t>
          </a:r>
          <a:r>
            <a:rPr lang="en-US" sz="1800" dirty="0"/>
            <a:t> </a:t>
          </a:r>
          <a:r>
            <a:rPr lang="en-US" sz="1800" dirty="0" err="1"/>
            <a:t>académica</a:t>
          </a:r>
          <a:r>
            <a:rPr lang="en-US" sz="1800" dirty="0"/>
            <a:t> </a:t>
          </a:r>
          <a:r>
            <a:rPr lang="en-US" sz="1800" dirty="0" err="1"/>
            <a:t>tendrá</a:t>
          </a:r>
          <a:r>
            <a:rPr lang="en-US" sz="1800" dirty="0"/>
            <a:t> </a:t>
          </a:r>
          <a:r>
            <a:rPr lang="en-US" sz="1800" dirty="0" err="1"/>
            <a:t>acceso</a:t>
          </a:r>
          <a:r>
            <a:rPr lang="en-US" sz="1800" dirty="0"/>
            <a:t>  a una </a:t>
          </a:r>
          <a:r>
            <a:rPr lang="en-US" sz="1800" dirty="0" err="1"/>
            <a:t>plataforma</a:t>
          </a:r>
          <a:r>
            <a:rPr lang="en-US" sz="1800" dirty="0"/>
            <a:t> digital para </a:t>
          </a:r>
          <a:r>
            <a:rPr lang="en-US" sz="1800" dirty="0" err="1"/>
            <a:t>trabajar</a:t>
          </a:r>
          <a:r>
            <a:rPr lang="en-US" sz="1800" dirty="0"/>
            <a:t> </a:t>
          </a:r>
          <a:r>
            <a:rPr lang="en-US" sz="1800" dirty="0" err="1"/>
            <a:t>en</a:t>
          </a:r>
          <a:r>
            <a:rPr lang="en-US" sz="1800" dirty="0"/>
            <a:t> </a:t>
          </a:r>
          <a:r>
            <a:rPr lang="en-US" sz="1800" dirty="0" err="1"/>
            <a:t>poesía</a:t>
          </a:r>
          <a:r>
            <a:rPr lang="en-US" sz="1800" dirty="0"/>
            <a:t> y </a:t>
          </a:r>
          <a:r>
            <a:rPr lang="en-US" sz="1800" dirty="0" err="1"/>
            <a:t>contribuir</a:t>
          </a:r>
          <a:r>
            <a:rPr lang="en-US" sz="1800" dirty="0"/>
            <a:t> a </a:t>
          </a:r>
          <a:r>
            <a:rPr lang="en-US" sz="1800" dirty="0" err="1"/>
            <a:t>su</a:t>
          </a:r>
          <a:r>
            <a:rPr lang="en-US" sz="1800" dirty="0"/>
            <a:t> </a:t>
          </a:r>
          <a:r>
            <a:rPr lang="en-US" sz="1800" dirty="0" err="1"/>
            <a:t>enriquecimiento</a:t>
          </a:r>
          <a:r>
            <a:rPr lang="en-US" sz="1800" dirty="0"/>
            <a:t>: </a:t>
          </a:r>
          <a:r>
            <a:rPr lang="en-US" sz="1800" dirty="0" err="1"/>
            <a:t>Colaboracion</a:t>
          </a:r>
          <a:endParaRPr lang="en-US" sz="1800" dirty="0"/>
        </a:p>
      </dgm:t>
    </dgm:pt>
    <dgm:pt modelId="{AA802309-91D9-4AE1-BB97-4FDAF22804DC}" type="parTrans" cxnId="{77264165-0448-436C-9A78-93B1687A1C82}">
      <dgm:prSet/>
      <dgm:spPr/>
      <dgm:t>
        <a:bodyPr/>
        <a:lstStyle/>
        <a:p>
          <a:endParaRPr lang="es-ES" sz="1200"/>
        </a:p>
      </dgm:t>
    </dgm:pt>
    <dgm:pt modelId="{674C9988-DBC5-43E0-A36F-E815F55A34C0}" type="sibTrans" cxnId="{77264165-0448-436C-9A78-93B1687A1C82}">
      <dgm:prSet/>
      <dgm:spPr/>
      <dgm:t>
        <a:bodyPr/>
        <a:lstStyle/>
        <a:p>
          <a:endParaRPr lang="es-ES" sz="1200"/>
        </a:p>
      </dgm:t>
    </dgm:pt>
    <dgm:pt modelId="{86C9EDDE-5147-422F-83E9-2E4F21D17902}">
      <dgm:prSet custT="1"/>
      <dgm:spPr/>
      <dgm:t>
        <a:bodyPr/>
        <a:lstStyle/>
        <a:p>
          <a:r>
            <a:rPr lang="en-US" sz="1800" dirty="0" err="1"/>
            <a:t>Codificación</a:t>
          </a:r>
          <a:r>
            <a:rPr lang="en-US" sz="1800" dirty="0"/>
            <a:t> y </a:t>
          </a:r>
          <a:r>
            <a:rPr lang="en-US" sz="1800" dirty="0" err="1"/>
            <a:t>estandarización</a:t>
          </a:r>
          <a:r>
            <a:rPr lang="en-US" sz="1800" dirty="0"/>
            <a:t> de la </a:t>
          </a:r>
          <a:r>
            <a:rPr lang="en-US" sz="1800" dirty="0" err="1"/>
            <a:t>información</a:t>
          </a:r>
          <a:r>
            <a:rPr lang="en-US" sz="1800" dirty="0"/>
            <a:t> </a:t>
          </a:r>
          <a:r>
            <a:rPr lang="en-US" sz="1800" dirty="0" err="1"/>
            <a:t>poética</a:t>
          </a:r>
          <a:r>
            <a:rPr lang="en-US" sz="1800" dirty="0"/>
            <a:t>. Que </a:t>
          </a:r>
          <a:r>
            <a:rPr lang="en-US" sz="1800" dirty="0" err="1"/>
            <a:t>garantizara</a:t>
          </a:r>
          <a:r>
            <a:rPr lang="en-US" sz="1800" dirty="0"/>
            <a:t> la </a:t>
          </a:r>
          <a:r>
            <a:rPr lang="en-US" sz="1800" dirty="0" err="1"/>
            <a:t>preservación</a:t>
          </a:r>
          <a:r>
            <a:rPr lang="en-US" sz="1800" dirty="0"/>
            <a:t> del </a:t>
          </a:r>
          <a:r>
            <a:rPr lang="en-US" sz="1800" dirty="0" err="1"/>
            <a:t>conocimiento</a:t>
          </a:r>
          <a:r>
            <a:rPr lang="en-US" sz="1800" dirty="0"/>
            <a:t> </a:t>
          </a:r>
          <a:r>
            <a:rPr lang="en-US" sz="1800" dirty="0" err="1"/>
            <a:t>poetico</a:t>
          </a:r>
          <a:endParaRPr lang="en-US" sz="1800" dirty="0"/>
        </a:p>
      </dgm:t>
    </dgm:pt>
    <dgm:pt modelId="{CF67C91A-4BEF-4D8A-AF08-5F89C9551043}" type="parTrans" cxnId="{E09A41C3-D5C8-434B-AE0D-70C385D72153}">
      <dgm:prSet/>
      <dgm:spPr/>
      <dgm:t>
        <a:bodyPr/>
        <a:lstStyle/>
        <a:p>
          <a:endParaRPr lang="es-ES" sz="1200"/>
        </a:p>
      </dgm:t>
    </dgm:pt>
    <dgm:pt modelId="{001FDA5C-129A-4C2B-8120-09A3BED66A19}" type="sibTrans" cxnId="{E09A41C3-D5C8-434B-AE0D-70C385D72153}">
      <dgm:prSet/>
      <dgm:spPr/>
      <dgm:t>
        <a:bodyPr/>
        <a:lstStyle/>
        <a:p>
          <a:endParaRPr lang="es-ES" sz="1200"/>
        </a:p>
      </dgm:t>
    </dgm:pt>
    <dgm:pt modelId="{AE717C5C-373E-49A5-A636-CC9877319B6C}">
      <dgm:prSet custT="1"/>
      <dgm:spPr/>
      <dgm:t>
        <a:bodyPr/>
        <a:lstStyle/>
        <a:p>
          <a:r>
            <a:rPr lang="en-US" sz="1800" dirty="0"/>
            <a:t>Datasets y corpus </a:t>
          </a:r>
          <a:r>
            <a:rPr lang="en-US" sz="1800" dirty="0" err="1"/>
            <a:t>disponibles</a:t>
          </a:r>
          <a:r>
            <a:rPr lang="en-US" sz="1800" dirty="0"/>
            <a:t> y </a:t>
          </a:r>
          <a:r>
            <a:rPr lang="en-US" sz="1800" dirty="0" err="1"/>
            <a:t>en</a:t>
          </a:r>
          <a:r>
            <a:rPr lang="en-US" sz="1800" dirty="0"/>
            <a:t> </a:t>
          </a:r>
          <a:r>
            <a:rPr lang="en-US" sz="1800" dirty="0" err="1"/>
            <a:t>acceso</a:t>
          </a:r>
          <a:r>
            <a:rPr lang="en-US" sz="1800" dirty="0"/>
            <a:t> </a:t>
          </a:r>
          <a:r>
            <a:rPr lang="en-US" sz="1800" dirty="0" err="1"/>
            <a:t>en</a:t>
          </a:r>
          <a:r>
            <a:rPr lang="en-US" sz="1800" dirty="0"/>
            <a:t> </a:t>
          </a:r>
          <a:r>
            <a:rPr lang="en-US" sz="1800" dirty="0" err="1"/>
            <a:t>abierto</a:t>
          </a:r>
          <a:r>
            <a:rPr lang="en-US" sz="1800" dirty="0"/>
            <a:t> para ser </a:t>
          </a:r>
          <a:r>
            <a:rPr lang="en-US" sz="1800" dirty="0" err="1"/>
            <a:t>usados</a:t>
          </a:r>
          <a:r>
            <a:rPr lang="en-US" sz="1800" dirty="0"/>
            <a:t> con </a:t>
          </a:r>
          <a:r>
            <a:rPr lang="en-US" sz="1800" dirty="0" err="1"/>
            <a:t>diferentes</a:t>
          </a:r>
          <a:r>
            <a:rPr lang="en-US" sz="1800" dirty="0"/>
            <a:t> </a:t>
          </a:r>
          <a:r>
            <a:rPr lang="en-US" sz="1800" dirty="0" err="1"/>
            <a:t>propósito</a:t>
          </a:r>
          <a:r>
            <a:rPr lang="en-US" sz="1800" dirty="0"/>
            <a:t> </a:t>
          </a:r>
          <a:r>
            <a:rPr lang="en-US" sz="1800" dirty="0" err="1"/>
            <a:t>como</a:t>
          </a:r>
          <a:r>
            <a:rPr lang="en-US" sz="1800" dirty="0"/>
            <a:t> </a:t>
          </a:r>
          <a:r>
            <a:rPr lang="en-US" sz="1800" dirty="0" err="1"/>
            <a:t>educación</a:t>
          </a:r>
          <a:r>
            <a:rPr lang="en-US" sz="1800" dirty="0"/>
            <a:t>, </a:t>
          </a:r>
          <a:r>
            <a:rPr lang="en-US" sz="1800" dirty="0" err="1"/>
            <a:t>difusión</a:t>
          </a:r>
          <a:r>
            <a:rPr lang="en-US" sz="1800" dirty="0"/>
            <a:t> cultural  o </a:t>
          </a:r>
          <a:r>
            <a:rPr lang="en-US" sz="1800" dirty="0" err="1"/>
            <a:t>entretenimiento</a:t>
          </a:r>
          <a:r>
            <a:rPr lang="en-US" sz="1800" dirty="0"/>
            <a:t>.</a:t>
          </a:r>
        </a:p>
      </dgm:t>
    </dgm:pt>
    <dgm:pt modelId="{E8E800C4-A593-4150-B8D1-610D5D320560}" type="parTrans" cxnId="{D32EB721-0E54-49AA-A00D-71A73283B8A3}">
      <dgm:prSet/>
      <dgm:spPr/>
      <dgm:t>
        <a:bodyPr/>
        <a:lstStyle/>
        <a:p>
          <a:endParaRPr lang="es-ES" sz="1200"/>
        </a:p>
      </dgm:t>
    </dgm:pt>
    <dgm:pt modelId="{88E2F153-01D2-41E6-AAD9-D20090A8C369}" type="sibTrans" cxnId="{D32EB721-0E54-49AA-A00D-71A73283B8A3}">
      <dgm:prSet/>
      <dgm:spPr/>
      <dgm:t>
        <a:bodyPr/>
        <a:lstStyle/>
        <a:p>
          <a:endParaRPr lang="es-ES" sz="1200"/>
        </a:p>
      </dgm:t>
    </dgm:pt>
    <dgm:pt modelId="{36098D9E-53FB-467B-92C7-BDC924BD2225}" type="pres">
      <dgm:prSet presAssocID="{1936B9B2-E962-4E44-95FD-C3326345BE78}" presName="linear" presStyleCnt="0">
        <dgm:presLayoutVars>
          <dgm:animLvl val="lvl"/>
          <dgm:resizeHandles val="exact"/>
        </dgm:presLayoutVars>
      </dgm:prSet>
      <dgm:spPr/>
      <dgm:t>
        <a:bodyPr/>
        <a:lstStyle/>
        <a:p>
          <a:endParaRPr lang="es-ES"/>
        </a:p>
      </dgm:t>
    </dgm:pt>
    <dgm:pt modelId="{56781811-6496-465B-ABC9-03CD3288B027}" type="pres">
      <dgm:prSet presAssocID="{5A7F77E2-F951-4E6A-875C-8D6B4F653E31}" presName="parentText" presStyleLbl="node1" presStyleIdx="0" presStyleCnt="3">
        <dgm:presLayoutVars>
          <dgm:chMax val="0"/>
          <dgm:bulletEnabled val="1"/>
        </dgm:presLayoutVars>
      </dgm:prSet>
      <dgm:spPr/>
      <dgm:t>
        <a:bodyPr/>
        <a:lstStyle/>
        <a:p>
          <a:endParaRPr lang="es-ES"/>
        </a:p>
      </dgm:t>
    </dgm:pt>
    <dgm:pt modelId="{B65D6714-4A87-4D4C-A2E4-84BC1CD50B90}" type="pres">
      <dgm:prSet presAssocID="{674C9988-DBC5-43E0-A36F-E815F55A34C0}" presName="spacer" presStyleCnt="0"/>
      <dgm:spPr/>
    </dgm:pt>
    <dgm:pt modelId="{A00370DE-49E4-485E-B1B2-671461F7F5CA}" type="pres">
      <dgm:prSet presAssocID="{86C9EDDE-5147-422F-83E9-2E4F21D17902}" presName="parentText" presStyleLbl="node1" presStyleIdx="1" presStyleCnt="3">
        <dgm:presLayoutVars>
          <dgm:chMax val="0"/>
          <dgm:bulletEnabled val="1"/>
        </dgm:presLayoutVars>
      </dgm:prSet>
      <dgm:spPr/>
      <dgm:t>
        <a:bodyPr/>
        <a:lstStyle/>
        <a:p>
          <a:endParaRPr lang="es-ES"/>
        </a:p>
      </dgm:t>
    </dgm:pt>
    <dgm:pt modelId="{03096342-83A2-44A6-A249-CF81F7641555}" type="pres">
      <dgm:prSet presAssocID="{001FDA5C-129A-4C2B-8120-09A3BED66A19}" presName="spacer" presStyleCnt="0"/>
      <dgm:spPr/>
    </dgm:pt>
    <dgm:pt modelId="{2BC817E3-640A-4E00-A600-8D0D0CF65B6B}" type="pres">
      <dgm:prSet presAssocID="{AE717C5C-373E-49A5-A636-CC9877319B6C}" presName="parentText" presStyleLbl="node1" presStyleIdx="2" presStyleCnt="3">
        <dgm:presLayoutVars>
          <dgm:chMax val="0"/>
          <dgm:bulletEnabled val="1"/>
        </dgm:presLayoutVars>
      </dgm:prSet>
      <dgm:spPr/>
      <dgm:t>
        <a:bodyPr/>
        <a:lstStyle/>
        <a:p>
          <a:endParaRPr lang="es-ES"/>
        </a:p>
      </dgm:t>
    </dgm:pt>
  </dgm:ptLst>
  <dgm:cxnLst>
    <dgm:cxn modelId="{E09A41C3-D5C8-434B-AE0D-70C385D72153}" srcId="{1936B9B2-E962-4E44-95FD-C3326345BE78}" destId="{86C9EDDE-5147-422F-83E9-2E4F21D17902}" srcOrd="1" destOrd="0" parTransId="{CF67C91A-4BEF-4D8A-AF08-5F89C9551043}" sibTransId="{001FDA5C-129A-4C2B-8120-09A3BED66A19}"/>
    <dgm:cxn modelId="{A9D8EC11-6821-7248-8C82-5D04DD4D22F5}" type="presOf" srcId="{5A7F77E2-F951-4E6A-875C-8D6B4F653E31}" destId="{56781811-6496-465B-ABC9-03CD3288B027}" srcOrd="0" destOrd="0" presId="urn:microsoft.com/office/officeart/2005/8/layout/vList2"/>
    <dgm:cxn modelId="{77264165-0448-436C-9A78-93B1687A1C82}" srcId="{1936B9B2-E962-4E44-95FD-C3326345BE78}" destId="{5A7F77E2-F951-4E6A-875C-8D6B4F653E31}" srcOrd="0" destOrd="0" parTransId="{AA802309-91D9-4AE1-BB97-4FDAF22804DC}" sibTransId="{674C9988-DBC5-43E0-A36F-E815F55A34C0}"/>
    <dgm:cxn modelId="{E72568C7-B100-6847-9EEF-356908141BA8}" type="presOf" srcId="{AE717C5C-373E-49A5-A636-CC9877319B6C}" destId="{2BC817E3-640A-4E00-A600-8D0D0CF65B6B}" srcOrd="0" destOrd="0" presId="urn:microsoft.com/office/officeart/2005/8/layout/vList2"/>
    <dgm:cxn modelId="{D32EB721-0E54-49AA-A00D-71A73283B8A3}" srcId="{1936B9B2-E962-4E44-95FD-C3326345BE78}" destId="{AE717C5C-373E-49A5-A636-CC9877319B6C}" srcOrd="2" destOrd="0" parTransId="{E8E800C4-A593-4150-B8D1-610D5D320560}" sibTransId="{88E2F153-01D2-41E6-AAD9-D20090A8C369}"/>
    <dgm:cxn modelId="{7C4DEB8A-800B-7D44-9646-676A7B369A02}" type="presOf" srcId="{1936B9B2-E962-4E44-95FD-C3326345BE78}" destId="{36098D9E-53FB-467B-92C7-BDC924BD2225}" srcOrd="0" destOrd="0" presId="urn:microsoft.com/office/officeart/2005/8/layout/vList2"/>
    <dgm:cxn modelId="{96167763-6722-B640-BEAE-674EB36015CD}" type="presOf" srcId="{86C9EDDE-5147-422F-83E9-2E4F21D17902}" destId="{A00370DE-49E4-485E-B1B2-671461F7F5CA}" srcOrd="0" destOrd="0" presId="urn:microsoft.com/office/officeart/2005/8/layout/vList2"/>
    <dgm:cxn modelId="{75E82325-7A52-7148-BF87-F24D6E49B005}" type="presParOf" srcId="{36098D9E-53FB-467B-92C7-BDC924BD2225}" destId="{56781811-6496-465B-ABC9-03CD3288B027}" srcOrd="0" destOrd="0" presId="urn:microsoft.com/office/officeart/2005/8/layout/vList2"/>
    <dgm:cxn modelId="{E0AFC489-1491-4846-9C86-73599125C1F2}" type="presParOf" srcId="{36098D9E-53FB-467B-92C7-BDC924BD2225}" destId="{B65D6714-4A87-4D4C-A2E4-84BC1CD50B90}" srcOrd="1" destOrd="0" presId="urn:microsoft.com/office/officeart/2005/8/layout/vList2"/>
    <dgm:cxn modelId="{B1273A51-DEF9-3A4A-B94F-BD8A6C98FB37}" type="presParOf" srcId="{36098D9E-53FB-467B-92C7-BDC924BD2225}" destId="{A00370DE-49E4-485E-B1B2-671461F7F5CA}" srcOrd="2" destOrd="0" presId="urn:microsoft.com/office/officeart/2005/8/layout/vList2"/>
    <dgm:cxn modelId="{68603708-CDE1-8D46-AFF2-471882191486}" type="presParOf" srcId="{36098D9E-53FB-467B-92C7-BDC924BD2225}" destId="{03096342-83A2-44A6-A249-CF81F7641555}" srcOrd="3" destOrd="0" presId="urn:microsoft.com/office/officeart/2005/8/layout/vList2"/>
    <dgm:cxn modelId="{D0BDACBB-6DF9-E14A-98D1-0AC3A96FF0A3}" type="presParOf" srcId="{36098D9E-53FB-467B-92C7-BDC924BD2225}" destId="{2BC817E3-640A-4E00-A600-8D0D0CF65B6B}"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65D61-3586-A24E-9DCB-2EE4A4E4647B}">
      <dsp:nvSpPr>
        <dsp:cNvPr id="0" name=""/>
        <dsp:cNvSpPr/>
      </dsp:nvSpPr>
      <dsp:spPr>
        <a:xfrm>
          <a:off x="2837453" y="1068059"/>
          <a:ext cx="2554693" cy="2554693"/>
        </a:xfrm>
        <a:prstGeom prst="ellipse">
          <a:avLst/>
        </a:prstGeom>
        <a:solidFill>
          <a:schemeClr val="accent6">
            <a:lumMod val="75000"/>
            <a:alpha val="50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r>
            <a:rPr lang="es-ES" sz="5600" kern="1200" dirty="0" err="1"/>
            <a:t>Work</a:t>
          </a:r>
          <a:endParaRPr lang="es-ES" sz="5600" kern="1200" dirty="0"/>
        </a:p>
      </dsp:txBody>
      <dsp:txXfrm>
        <a:off x="3211579" y="1442185"/>
        <a:ext cx="1806441" cy="1806441"/>
      </dsp:txXfrm>
    </dsp:sp>
    <dsp:sp modelId="{183E1979-6549-4044-A0AD-B78D584F7A7A}">
      <dsp:nvSpPr>
        <dsp:cNvPr id="0" name=""/>
        <dsp:cNvSpPr/>
      </dsp:nvSpPr>
      <dsp:spPr>
        <a:xfrm>
          <a:off x="3544787" y="7781"/>
          <a:ext cx="1277346" cy="1277346"/>
        </a:xfrm>
        <a:prstGeom prst="ellipse">
          <a:avLst/>
        </a:prstGeom>
        <a:solidFill>
          <a:schemeClr val="accent6">
            <a:lumMod val="75000"/>
            <a:alpha val="50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err="1"/>
            <a:t>Transmission</a:t>
          </a:r>
          <a:endParaRPr lang="es-ES" sz="1100" kern="1200" dirty="0"/>
        </a:p>
      </dsp:txBody>
      <dsp:txXfrm>
        <a:off x="3731850" y="194844"/>
        <a:ext cx="903220" cy="903220"/>
      </dsp:txXfrm>
    </dsp:sp>
    <dsp:sp modelId="{F059D830-53E8-8E4D-91CE-671834CAF384}">
      <dsp:nvSpPr>
        <dsp:cNvPr id="0" name=""/>
        <dsp:cNvSpPr/>
      </dsp:nvSpPr>
      <dsp:spPr>
        <a:xfrm>
          <a:off x="4777588" y="668851"/>
          <a:ext cx="1277346" cy="1277346"/>
        </a:xfrm>
        <a:prstGeom prst="ellipse">
          <a:avLst/>
        </a:prstGeom>
        <a:solidFill>
          <a:schemeClr val="accent6">
            <a:lumMod val="75000"/>
            <a:alpha val="50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err="1"/>
            <a:t>Literary</a:t>
          </a:r>
          <a:endParaRPr lang="es-ES" sz="1100" kern="1200" dirty="0"/>
        </a:p>
        <a:p>
          <a:pPr lvl="0" algn="ctr" defTabSz="488950">
            <a:lnSpc>
              <a:spcPct val="90000"/>
            </a:lnSpc>
            <a:spcBef>
              <a:spcPct val="0"/>
            </a:spcBef>
            <a:spcAft>
              <a:spcPct val="35000"/>
            </a:spcAft>
          </a:pPr>
          <a:r>
            <a:rPr lang="es-ES" sz="1100" kern="1200" dirty="0" err="1"/>
            <a:t>Analysis</a:t>
          </a:r>
          <a:endParaRPr lang="es-ES" sz="1100" kern="1200" dirty="0"/>
        </a:p>
      </dsp:txBody>
      <dsp:txXfrm>
        <a:off x="4964651" y="855914"/>
        <a:ext cx="903220" cy="903220"/>
      </dsp:txXfrm>
    </dsp:sp>
    <dsp:sp modelId="{2457B552-303C-E242-98C1-E6813366730B}">
      <dsp:nvSpPr>
        <dsp:cNvPr id="0" name=""/>
        <dsp:cNvSpPr/>
      </dsp:nvSpPr>
      <dsp:spPr>
        <a:xfrm>
          <a:off x="5099022" y="2077148"/>
          <a:ext cx="1277346" cy="1277346"/>
        </a:xfrm>
        <a:prstGeom prst="ellipse">
          <a:avLst/>
        </a:prstGeom>
        <a:solidFill>
          <a:schemeClr val="accent6">
            <a:lumMod val="75000"/>
            <a:alpha val="50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err="1"/>
            <a:t>Structural</a:t>
          </a:r>
          <a:r>
            <a:rPr lang="es-ES" sz="1100" kern="1200" dirty="0"/>
            <a:t> </a:t>
          </a:r>
          <a:r>
            <a:rPr lang="es-ES" sz="1100" kern="1200" dirty="0" err="1"/>
            <a:t>Elements</a:t>
          </a:r>
          <a:endParaRPr lang="es-ES" sz="1100" kern="1200" dirty="0"/>
        </a:p>
      </dsp:txBody>
      <dsp:txXfrm>
        <a:off x="5286085" y="2264211"/>
        <a:ext cx="903220" cy="903220"/>
      </dsp:txXfrm>
    </dsp:sp>
    <dsp:sp modelId="{4FA14AD9-DAD5-AB46-8B5F-8F98194DD172}">
      <dsp:nvSpPr>
        <dsp:cNvPr id="0" name=""/>
        <dsp:cNvSpPr/>
      </dsp:nvSpPr>
      <dsp:spPr>
        <a:xfrm>
          <a:off x="4198383" y="3206514"/>
          <a:ext cx="1277346" cy="1277346"/>
        </a:xfrm>
        <a:prstGeom prst="ellipse">
          <a:avLst/>
        </a:prstGeom>
        <a:solidFill>
          <a:schemeClr val="accent6">
            <a:lumMod val="75000"/>
            <a:alpha val="50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err="1"/>
            <a:t>Prosodic</a:t>
          </a:r>
          <a:r>
            <a:rPr lang="es-ES" sz="1100" kern="1200" dirty="0"/>
            <a:t> </a:t>
          </a:r>
          <a:r>
            <a:rPr lang="es-ES" sz="1100" kern="1200" dirty="0" err="1"/>
            <a:t>Elements</a:t>
          </a:r>
          <a:endParaRPr lang="es-ES" sz="1100" kern="1200" dirty="0"/>
        </a:p>
      </dsp:txBody>
      <dsp:txXfrm>
        <a:off x="4385446" y="3393577"/>
        <a:ext cx="903220" cy="903220"/>
      </dsp:txXfrm>
    </dsp:sp>
    <dsp:sp modelId="{83FA8CDF-A4BE-A548-8D4D-E651D559400E}">
      <dsp:nvSpPr>
        <dsp:cNvPr id="0" name=""/>
        <dsp:cNvSpPr/>
      </dsp:nvSpPr>
      <dsp:spPr>
        <a:xfrm>
          <a:off x="2753870" y="3206514"/>
          <a:ext cx="1277346" cy="1277346"/>
        </a:xfrm>
        <a:prstGeom prst="ellipse">
          <a:avLst/>
        </a:prstGeom>
        <a:solidFill>
          <a:schemeClr val="accent6">
            <a:lumMod val="75000"/>
            <a:alpha val="50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err="1"/>
            <a:t>Music</a:t>
          </a:r>
          <a:endParaRPr lang="es-ES" sz="1100" kern="1200" dirty="0"/>
        </a:p>
      </dsp:txBody>
      <dsp:txXfrm>
        <a:off x="2940933" y="3393577"/>
        <a:ext cx="903220" cy="903220"/>
      </dsp:txXfrm>
    </dsp:sp>
    <dsp:sp modelId="{B5694061-2976-C94B-BD3E-1D91B58B3DA2}">
      <dsp:nvSpPr>
        <dsp:cNvPr id="0" name=""/>
        <dsp:cNvSpPr/>
      </dsp:nvSpPr>
      <dsp:spPr>
        <a:xfrm>
          <a:off x="1853230" y="2077148"/>
          <a:ext cx="1277346" cy="1277346"/>
        </a:xfrm>
        <a:prstGeom prst="ellipse">
          <a:avLst/>
        </a:prstGeom>
        <a:solidFill>
          <a:schemeClr val="accent6">
            <a:lumMod val="75000"/>
            <a:alpha val="50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err="1"/>
            <a:t>Additional</a:t>
          </a:r>
          <a:r>
            <a:rPr lang="es-ES" sz="1100" kern="1200" dirty="0"/>
            <a:t> </a:t>
          </a:r>
          <a:r>
            <a:rPr lang="es-ES" sz="1100" kern="1200" dirty="0" err="1"/>
            <a:t>Info</a:t>
          </a:r>
          <a:endParaRPr lang="es-ES" sz="1100" kern="1200" dirty="0"/>
        </a:p>
      </dsp:txBody>
      <dsp:txXfrm>
        <a:off x="2040293" y="2264211"/>
        <a:ext cx="903220" cy="903220"/>
      </dsp:txXfrm>
    </dsp:sp>
    <dsp:sp modelId="{E743E5C0-6DB5-A44B-9B26-DFD1496329DC}">
      <dsp:nvSpPr>
        <dsp:cNvPr id="0" name=""/>
        <dsp:cNvSpPr/>
      </dsp:nvSpPr>
      <dsp:spPr>
        <a:xfrm>
          <a:off x="2174665" y="668851"/>
          <a:ext cx="1277346" cy="1277346"/>
        </a:xfrm>
        <a:prstGeom prst="ellipse">
          <a:avLst/>
        </a:prstGeom>
        <a:solidFill>
          <a:schemeClr val="accent6">
            <a:lumMod val="75000"/>
            <a:alpha val="50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err="1"/>
            <a:t>Agents</a:t>
          </a:r>
          <a:r>
            <a:rPr lang="es-ES" sz="1100" kern="1200" dirty="0"/>
            <a:t>, Place and </a:t>
          </a:r>
          <a:r>
            <a:rPr lang="es-ES" sz="1100" kern="1200" dirty="0" err="1"/>
            <a:t>Event</a:t>
          </a:r>
          <a:endParaRPr lang="es-ES" sz="1100" kern="1200" dirty="0"/>
        </a:p>
      </dsp:txBody>
      <dsp:txXfrm>
        <a:off x="2361728" y="855914"/>
        <a:ext cx="903220" cy="9032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81811-6496-465B-ABC9-03CD3288B027}">
      <dsp:nvSpPr>
        <dsp:cNvPr id="0" name=""/>
        <dsp:cNvSpPr/>
      </dsp:nvSpPr>
      <dsp:spPr>
        <a:xfrm>
          <a:off x="0" y="346236"/>
          <a:ext cx="6154614"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buFont typeface="Arial" panose="020B0604020202020204" pitchFamily="34" charset="0"/>
            <a:buChar char="•"/>
          </a:pPr>
          <a:r>
            <a:rPr lang="en-US" sz="1800" kern="1200" dirty="0"/>
            <a:t>La </a:t>
          </a:r>
          <a:r>
            <a:rPr lang="en-US" sz="1800" kern="1200" dirty="0" err="1"/>
            <a:t>comunidad</a:t>
          </a:r>
          <a:r>
            <a:rPr lang="en-US" sz="1800" kern="1200" dirty="0"/>
            <a:t> </a:t>
          </a:r>
          <a:r>
            <a:rPr lang="en-US" sz="1800" kern="1200" dirty="0" err="1"/>
            <a:t>académica</a:t>
          </a:r>
          <a:r>
            <a:rPr lang="en-US" sz="1800" kern="1200" dirty="0"/>
            <a:t> </a:t>
          </a:r>
          <a:r>
            <a:rPr lang="en-US" sz="1800" kern="1200" dirty="0" err="1"/>
            <a:t>tendrá</a:t>
          </a:r>
          <a:r>
            <a:rPr lang="en-US" sz="1800" kern="1200" dirty="0"/>
            <a:t> </a:t>
          </a:r>
          <a:r>
            <a:rPr lang="en-US" sz="1800" kern="1200" dirty="0" err="1"/>
            <a:t>acceso</a:t>
          </a:r>
          <a:r>
            <a:rPr lang="en-US" sz="1800" kern="1200" dirty="0"/>
            <a:t>  a una </a:t>
          </a:r>
          <a:r>
            <a:rPr lang="en-US" sz="1800" kern="1200" dirty="0" err="1"/>
            <a:t>plataforma</a:t>
          </a:r>
          <a:r>
            <a:rPr lang="en-US" sz="1800" kern="1200" dirty="0"/>
            <a:t> digital para </a:t>
          </a:r>
          <a:r>
            <a:rPr lang="en-US" sz="1800" kern="1200" dirty="0" err="1"/>
            <a:t>trabajar</a:t>
          </a:r>
          <a:r>
            <a:rPr lang="en-US" sz="1800" kern="1200" dirty="0"/>
            <a:t> </a:t>
          </a:r>
          <a:r>
            <a:rPr lang="en-US" sz="1800" kern="1200" dirty="0" err="1"/>
            <a:t>en</a:t>
          </a:r>
          <a:r>
            <a:rPr lang="en-US" sz="1800" kern="1200" dirty="0"/>
            <a:t> </a:t>
          </a:r>
          <a:r>
            <a:rPr lang="en-US" sz="1800" kern="1200" dirty="0" err="1"/>
            <a:t>poesía</a:t>
          </a:r>
          <a:r>
            <a:rPr lang="en-US" sz="1800" kern="1200" dirty="0"/>
            <a:t> y </a:t>
          </a:r>
          <a:r>
            <a:rPr lang="en-US" sz="1800" kern="1200" dirty="0" err="1"/>
            <a:t>contribuir</a:t>
          </a:r>
          <a:r>
            <a:rPr lang="en-US" sz="1800" kern="1200" dirty="0"/>
            <a:t> a </a:t>
          </a:r>
          <a:r>
            <a:rPr lang="en-US" sz="1800" kern="1200" dirty="0" err="1"/>
            <a:t>su</a:t>
          </a:r>
          <a:r>
            <a:rPr lang="en-US" sz="1800" kern="1200" dirty="0"/>
            <a:t> </a:t>
          </a:r>
          <a:r>
            <a:rPr lang="en-US" sz="1800" kern="1200" dirty="0" err="1"/>
            <a:t>enriquecimiento</a:t>
          </a:r>
          <a:r>
            <a:rPr lang="en-US" sz="1800" kern="1200" dirty="0"/>
            <a:t>: </a:t>
          </a:r>
          <a:r>
            <a:rPr lang="en-US" sz="1800" kern="1200" dirty="0" err="1"/>
            <a:t>Colaboracion</a:t>
          </a:r>
          <a:endParaRPr lang="en-US" sz="1800" kern="1200" dirty="0"/>
        </a:p>
      </dsp:txBody>
      <dsp:txXfrm>
        <a:off x="59399" y="405635"/>
        <a:ext cx="6035816" cy="1098002"/>
      </dsp:txXfrm>
    </dsp:sp>
    <dsp:sp modelId="{A00370DE-49E4-485E-B1B2-671461F7F5CA}">
      <dsp:nvSpPr>
        <dsp:cNvPr id="0" name=""/>
        <dsp:cNvSpPr/>
      </dsp:nvSpPr>
      <dsp:spPr>
        <a:xfrm>
          <a:off x="0" y="1750237"/>
          <a:ext cx="6154614"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err="1"/>
            <a:t>Codificación</a:t>
          </a:r>
          <a:r>
            <a:rPr lang="en-US" sz="1800" kern="1200" dirty="0"/>
            <a:t> y </a:t>
          </a:r>
          <a:r>
            <a:rPr lang="en-US" sz="1800" kern="1200" dirty="0" err="1"/>
            <a:t>estandarización</a:t>
          </a:r>
          <a:r>
            <a:rPr lang="en-US" sz="1800" kern="1200" dirty="0"/>
            <a:t> de la </a:t>
          </a:r>
          <a:r>
            <a:rPr lang="en-US" sz="1800" kern="1200" dirty="0" err="1"/>
            <a:t>información</a:t>
          </a:r>
          <a:r>
            <a:rPr lang="en-US" sz="1800" kern="1200" dirty="0"/>
            <a:t> </a:t>
          </a:r>
          <a:r>
            <a:rPr lang="en-US" sz="1800" kern="1200" dirty="0" err="1"/>
            <a:t>poética</a:t>
          </a:r>
          <a:r>
            <a:rPr lang="en-US" sz="1800" kern="1200" dirty="0"/>
            <a:t>. Que </a:t>
          </a:r>
          <a:r>
            <a:rPr lang="en-US" sz="1800" kern="1200" dirty="0" err="1"/>
            <a:t>garantizara</a:t>
          </a:r>
          <a:r>
            <a:rPr lang="en-US" sz="1800" kern="1200" dirty="0"/>
            <a:t> la </a:t>
          </a:r>
          <a:r>
            <a:rPr lang="en-US" sz="1800" kern="1200" dirty="0" err="1"/>
            <a:t>preservación</a:t>
          </a:r>
          <a:r>
            <a:rPr lang="en-US" sz="1800" kern="1200" dirty="0"/>
            <a:t> del </a:t>
          </a:r>
          <a:r>
            <a:rPr lang="en-US" sz="1800" kern="1200" dirty="0" err="1"/>
            <a:t>conocimiento</a:t>
          </a:r>
          <a:r>
            <a:rPr lang="en-US" sz="1800" kern="1200" dirty="0"/>
            <a:t> </a:t>
          </a:r>
          <a:r>
            <a:rPr lang="en-US" sz="1800" kern="1200" dirty="0" err="1"/>
            <a:t>poetico</a:t>
          </a:r>
          <a:endParaRPr lang="en-US" sz="1800" kern="1200" dirty="0"/>
        </a:p>
      </dsp:txBody>
      <dsp:txXfrm>
        <a:off x="59399" y="1809636"/>
        <a:ext cx="6035816" cy="1098002"/>
      </dsp:txXfrm>
    </dsp:sp>
    <dsp:sp modelId="{2BC817E3-640A-4E00-A600-8D0D0CF65B6B}">
      <dsp:nvSpPr>
        <dsp:cNvPr id="0" name=""/>
        <dsp:cNvSpPr/>
      </dsp:nvSpPr>
      <dsp:spPr>
        <a:xfrm>
          <a:off x="0" y="3154237"/>
          <a:ext cx="6154614"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Datasets y corpus </a:t>
          </a:r>
          <a:r>
            <a:rPr lang="en-US" sz="1800" kern="1200" dirty="0" err="1"/>
            <a:t>disponibles</a:t>
          </a:r>
          <a:r>
            <a:rPr lang="en-US" sz="1800" kern="1200" dirty="0"/>
            <a:t> y </a:t>
          </a:r>
          <a:r>
            <a:rPr lang="en-US" sz="1800" kern="1200" dirty="0" err="1"/>
            <a:t>en</a:t>
          </a:r>
          <a:r>
            <a:rPr lang="en-US" sz="1800" kern="1200" dirty="0"/>
            <a:t> </a:t>
          </a:r>
          <a:r>
            <a:rPr lang="en-US" sz="1800" kern="1200" dirty="0" err="1"/>
            <a:t>acceso</a:t>
          </a:r>
          <a:r>
            <a:rPr lang="en-US" sz="1800" kern="1200" dirty="0"/>
            <a:t> </a:t>
          </a:r>
          <a:r>
            <a:rPr lang="en-US" sz="1800" kern="1200" dirty="0" err="1"/>
            <a:t>en</a:t>
          </a:r>
          <a:r>
            <a:rPr lang="en-US" sz="1800" kern="1200" dirty="0"/>
            <a:t> </a:t>
          </a:r>
          <a:r>
            <a:rPr lang="en-US" sz="1800" kern="1200" dirty="0" err="1"/>
            <a:t>abierto</a:t>
          </a:r>
          <a:r>
            <a:rPr lang="en-US" sz="1800" kern="1200" dirty="0"/>
            <a:t> para ser </a:t>
          </a:r>
          <a:r>
            <a:rPr lang="en-US" sz="1800" kern="1200" dirty="0" err="1"/>
            <a:t>usados</a:t>
          </a:r>
          <a:r>
            <a:rPr lang="en-US" sz="1800" kern="1200" dirty="0"/>
            <a:t> con </a:t>
          </a:r>
          <a:r>
            <a:rPr lang="en-US" sz="1800" kern="1200" dirty="0" err="1"/>
            <a:t>diferentes</a:t>
          </a:r>
          <a:r>
            <a:rPr lang="en-US" sz="1800" kern="1200" dirty="0"/>
            <a:t> </a:t>
          </a:r>
          <a:r>
            <a:rPr lang="en-US" sz="1800" kern="1200" dirty="0" err="1"/>
            <a:t>propósito</a:t>
          </a:r>
          <a:r>
            <a:rPr lang="en-US" sz="1800" kern="1200" dirty="0"/>
            <a:t> </a:t>
          </a:r>
          <a:r>
            <a:rPr lang="en-US" sz="1800" kern="1200" dirty="0" err="1"/>
            <a:t>como</a:t>
          </a:r>
          <a:r>
            <a:rPr lang="en-US" sz="1800" kern="1200" dirty="0"/>
            <a:t> </a:t>
          </a:r>
          <a:r>
            <a:rPr lang="en-US" sz="1800" kern="1200" dirty="0" err="1"/>
            <a:t>educación</a:t>
          </a:r>
          <a:r>
            <a:rPr lang="en-US" sz="1800" kern="1200" dirty="0"/>
            <a:t>, </a:t>
          </a:r>
          <a:r>
            <a:rPr lang="en-US" sz="1800" kern="1200" dirty="0" err="1"/>
            <a:t>difusión</a:t>
          </a:r>
          <a:r>
            <a:rPr lang="en-US" sz="1800" kern="1200" dirty="0"/>
            <a:t> cultural  o </a:t>
          </a:r>
          <a:r>
            <a:rPr lang="en-US" sz="1800" kern="1200" dirty="0" err="1"/>
            <a:t>entretenimiento</a:t>
          </a:r>
          <a:r>
            <a:rPr lang="en-US" sz="1800" kern="1200" dirty="0"/>
            <a:t>.</a:t>
          </a:r>
        </a:p>
      </dsp:txBody>
      <dsp:txXfrm>
        <a:off x="59399" y="3213636"/>
        <a:ext cx="6035816"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 name="PlaceHolder 1"/>
          <p:cNvSpPr>
            <a:spLocks noGrp="1"/>
          </p:cNvSpPr>
          <p:nvPr>
            <p:ph type="body"/>
          </p:nvPr>
        </p:nvSpPr>
        <p:spPr>
          <a:xfrm>
            <a:off x="756000" y="5078520"/>
            <a:ext cx="6047640" cy="4811040"/>
          </a:xfrm>
          <a:prstGeom prst="rect">
            <a:avLst/>
          </a:prstGeom>
        </p:spPr>
        <p:txBody>
          <a:bodyPr lIns="0" tIns="0" rIns="0" bIns="0"/>
          <a:lstStyle/>
          <a:p>
            <a:r>
              <a:rPr lang="pt-PT" sz="2000" b="0" strike="noStrike" spc="-1">
                <a:solidFill>
                  <a:srgbClr val="000000"/>
                </a:solidFill>
                <a:uFill>
                  <a:solidFill>
                    <a:srgbClr val="FFFFFF"/>
                  </a:solidFill>
                </a:uFill>
                <a:latin typeface="Arial"/>
              </a:rPr>
              <a:t>Click to edit the notes' format</a:t>
            </a:r>
          </a:p>
        </p:txBody>
      </p:sp>
      <p:sp>
        <p:nvSpPr>
          <p:cNvPr id="205" name="PlaceHolder 2"/>
          <p:cNvSpPr>
            <a:spLocks noGrp="1"/>
          </p:cNvSpPr>
          <p:nvPr>
            <p:ph type="hdr"/>
          </p:nvPr>
        </p:nvSpPr>
        <p:spPr>
          <a:xfrm>
            <a:off x="0" y="0"/>
            <a:ext cx="3280680" cy="534240"/>
          </a:xfrm>
          <a:prstGeom prst="rect">
            <a:avLst/>
          </a:prstGeom>
        </p:spPr>
        <p:txBody>
          <a:bodyPr lIns="0" tIns="0" rIns="0" bIns="0"/>
          <a:lstStyle/>
          <a:p>
            <a:r>
              <a:rPr lang="pt-PT" sz="1400" b="0" strike="noStrike" spc="-1">
                <a:solidFill>
                  <a:srgbClr val="000000"/>
                </a:solidFill>
                <a:uFill>
                  <a:solidFill>
                    <a:srgbClr val="FFFFFF"/>
                  </a:solidFill>
                </a:uFill>
                <a:latin typeface="Times New Roman"/>
              </a:rPr>
              <a:t>&lt;header&gt;</a:t>
            </a:r>
          </a:p>
        </p:txBody>
      </p:sp>
      <p:sp>
        <p:nvSpPr>
          <p:cNvPr id="206" name="PlaceHolder 3"/>
          <p:cNvSpPr>
            <a:spLocks noGrp="1"/>
          </p:cNvSpPr>
          <p:nvPr>
            <p:ph type="dt"/>
          </p:nvPr>
        </p:nvSpPr>
        <p:spPr>
          <a:xfrm>
            <a:off x="4278960" y="0"/>
            <a:ext cx="3280680" cy="534240"/>
          </a:xfrm>
          <a:prstGeom prst="rect">
            <a:avLst/>
          </a:prstGeom>
        </p:spPr>
        <p:txBody>
          <a:bodyPr lIns="0" tIns="0" rIns="0" bIns="0"/>
          <a:lstStyle/>
          <a:p>
            <a:pPr algn="r"/>
            <a:r>
              <a:rPr lang="pt-PT" sz="1400" b="0" strike="noStrike" spc="-1">
                <a:solidFill>
                  <a:srgbClr val="000000"/>
                </a:solidFill>
                <a:uFill>
                  <a:solidFill>
                    <a:srgbClr val="FFFFFF"/>
                  </a:solidFill>
                </a:uFill>
                <a:latin typeface="Times New Roman"/>
              </a:rPr>
              <a:t>&lt;date/time&gt;</a:t>
            </a:r>
          </a:p>
        </p:txBody>
      </p:sp>
      <p:sp>
        <p:nvSpPr>
          <p:cNvPr id="207" name="PlaceHolder 4"/>
          <p:cNvSpPr>
            <a:spLocks noGrp="1"/>
          </p:cNvSpPr>
          <p:nvPr>
            <p:ph type="ftr"/>
          </p:nvPr>
        </p:nvSpPr>
        <p:spPr>
          <a:xfrm>
            <a:off x="0" y="10157400"/>
            <a:ext cx="3280680" cy="534240"/>
          </a:xfrm>
          <a:prstGeom prst="rect">
            <a:avLst/>
          </a:prstGeom>
        </p:spPr>
        <p:txBody>
          <a:bodyPr lIns="0" tIns="0" rIns="0" bIns="0" anchor="b"/>
          <a:lstStyle/>
          <a:p>
            <a:r>
              <a:rPr lang="pt-PT" sz="1400" b="0" strike="noStrike" spc="-1">
                <a:solidFill>
                  <a:srgbClr val="000000"/>
                </a:solidFill>
                <a:uFill>
                  <a:solidFill>
                    <a:srgbClr val="FFFFFF"/>
                  </a:solidFill>
                </a:uFill>
                <a:latin typeface="Times New Roman"/>
              </a:rPr>
              <a:t>&lt;footer&gt;</a:t>
            </a:r>
          </a:p>
        </p:txBody>
      </p:sp>
      <p:sp>
        <p:nvSpPr>
          <p:cNvPr id="208" name="PlaceHolder 5"/>
          <p:cNvSpPr>
            <a:spLocks noGrp="1"/>
          </p:cNvSpPr>
          <p:nvPr>
            <p:ph type="sldNum"/>
          </p:nvPr>
        </p:nvSpPr>
        <p:spPr>
          <a:xfrm>
            <a:off x="4278960" y="10157400"/>
            <a:ext cx="3280680" cy="534240"/>
          </a:xfrm>
          <a:prstGeom prst="rect">
            <a:avLst/>
          </a:prstGeom>
        </p:spPr>
        <p:txBody>
          <a:bodyPr lIns="0" tIns="0" rIns="0" bIns="0" anchor="b"/>
          <a:lstStyle/>
          <a:p>
            <a:pPr algn="r"/>
            <a:fld id="{821A5D41-B105-42D8-99D6-25F464A40CBD}" type="slidenum">
              <a:rPr lang="pt-PT" sz="1400" b="0" strike="noStrike" spc="-1">
                <a:solidFill>
                  <a:srgbClr val="000000"/>
                </a:solidFill>
                <a:uFill>
                  <a:solidFill>
                    <a:srgbClr val="FFFFFF"/>
                  </a:solidFill>
                </a:uFill>
                <a:latin typeface="Times New Roman"/>
              </a:rPr>
              <a:t>‹Nº›</a:t>
            </a:fld>
            <a:endParaRPr lang="pt-PT"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530056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p:nvPr>
        </p:nvSpPr>
        <p:spPr/>
        <p:txBody>
          <a:bodyPr/>
          <a:lstStyle/>
          <a:p>
            <a:pPr algn="r"/>
            <a:fld id="{821A5D41-B105-42D8-99D6-25F464A40CBD}" type="slidenum">
              <a:rPr lang="pt-PT" sz="1400" b="0" strike="noStrike" spc="-1" smtClean="0">
                <a:solidFill>
                  <a:srgbClr val="000000"/>
                </a:solidFill>
                <a:uFill>
                  <a:solidFill>
                    <a:srgbClr val="FFFFFF"/>
                  </a:solidFill>
                </a:uFill>
                <a:latin typeface="Times New Roman"/>
              </a:rPr>
              <a:t>2</a:t>
            </a:fld>
            <a:endParaRPr lang="pt-PT"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719179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Marcador de notas 2"/>
          <p:cNvSpPr>
            <a:spLocks noGrp="1"/>
          </p:cNvSpPr>
          <p:nvPr>
            <p:ph type="body" idx="1"/>
          </p:nvPr>
        </p:nvSpPr>
        <p:spPr/>
        <p:txBody>
          <a:bodyPr/>
          <a:lstStyle/>
          <a:p>
            <a:r>
              <a:rPr lang="en-US" dirty="0"/>
              <a:t>And the </a:t>
            </a:r>
            <a:r>
              <a:rPr lang="en-US" dirty="0" err="1"/>
              <a:t>resutls</a:t>
            </a:r>
            <a:r>
              <a:rPr lang="en-US" dirty="0"/>
              <a:t> is  DOMAIN</a:t>
            </a:r>
            <a:r>
              <a:rPr lang="en-US" baseline="0" dirty="0"/>
              <a:t> SEGUIR LEYENDO</a:t>
            </a:r>
            <a:endParaRPr lang="en-US" dirty="0"/>
          </a:p>
          <a:p>
            <a:r>
              <a:rPr lang="en-US" dirty="0"/>
              <a:t>BUILT</a:t>
            </a:r>
            <a:r>
              <a:rPr lang="en-US" baseline="0" dirty="0"/>
              <a:t> AROUND  TWO KEY CONCEPTS</a:t>
            </a:r>
            <a:endParaRPr lang="en-US" dirty="0"/>
          </a:p>
          <a:p>
            <a:endParaRPr lang="en-US" dirty="0"/>
          </a:p>
          <a:p>
            <a:endParaRPr lang="en-US" dirty="0"/>
          </a:p>
          <a:p>
            <a:r>
              <a:rPr lang="en-US" dirty="0"/>
              <a:t>LEER</a:t>
            </a:r>
            <a:r>
              <a:rPr lang="en-US" baseline="0" dirty="0"/>
              <a:t> </a:t>
            </a:r>
            <a:endParaRPr lang="en-US" dirty="0"/>
          </a:p>
          <a:p>
            <a:endParaRPr lang="en-US" dirty="0"/>
          </a:p>
          <a:p>
            <a:r>
              <a:rPr lang="en-US" dirty="0"/>
              <a:t>TAKE ADVANTAGE OF THE MOST</a:t>
            </a:r>
            <a:r>
              <a:rPr lang="en-US" baseline="0" dirty="0"/>
              <a:t> ADVANTAGEOUS PARADING</a:t>
            </a:r>
            <a:endParaRPr lang="en-US" dirty="0"/>
          </a:p>
          <a:p>
            <a:endParaRPr lang="en-US" dirty="0"/>
          </a:p>
          <a:p>
            <a:r>
              <a:rPr lang="en-US" dirty="0"/>
              <a:t>This</a:t>
            </a:r>
            <a:r>
              <a:rPr lang="en-US" baseline="0" dirty="0"/>
              <a:t> model as I told you before it is already develop </a:t>
            </a:r>
            <a:r>
              <a:rPr lang="en-US" baseline="0" dirty="0" err="1"/>
              <a:t>ed</a:t>
            </a:r>
            <a:r>
              <a:rPr lang="en-US" baseline="0" dirty="0"/>
              <a:t> and we are now in the verification phase and I invite you to share your knowledge with us.</a:t>
            </a:r>
          </a:p>
          <a:p>
            <a:endParaRPr lang="en-US" dirty="0"/>
          </a:p>
        </p:txBody>
      </p:sp>
      <p:sp>
        <p:nvSpPr>
          <p:cNvPr id="4" name="Marcador de número de diapositiva 3"/>
          <p:cNvSpPr>
            <a:spLocks noGrp="1"/>
          </p:cNvSpPr>
          <p:nvPr>
            <p:ph type="sldNum" idx="10"/>
          </p:nvPr>
        </p:nvSpPr>
        <p:spPr/>
        <p:txBody>
          <a:bodyPr/>
          <a:lstStyle/>
          <a:p>
            <a:pPr algn="r"/>
            <a:fld id="{821A5D41-B105-42D8-99D6-25F464A40CBD}" type="slidenum">
              <a:rPr lang="pt-PT" sz="1400" b="0" strike="noStrike" spc="-1" smtClean="0">
                <a:solidFill>
                  <a:srgbClr val="000000"/>
                </a:solidFill>
                <a:uFill>
                  <a:solidFill>
                    <a:srgbClr val="FFFFFF"/>
                  </a:solidFill>
                </a:uFill>
                <a:latin typeface="Times New Roman"/>
              </a:rPr>
              <a:t>15</a:t>
            </a:fld>
            <a:endParaRPr lang="pt-PT"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150771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a:prstGeom prst="rect">
            <a:avLst/>
          </a:prstGeo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2B0B6CB-656F-49D4-AFF0-0A89796930A9}" type="slidenum">
              <a:rPr lang="es-ES" smtClean="0"/>
              <a:pPr/>
              <a:t>18</a:t>
            </a:fld>
            <a:endParaRPr lang="es-ES"/>
          </a:p>
        </p:txBody>
      </p:sp>
    </p:spTree>
    <p:extLst>
      <p:ext uri="{BB962C8B-B14F-4D97-AF65-F5344CB8AC3E}">
        <p14:creationId xmlns:p14="http://schemas.microsoft.com/office/powerpoint/2010/main" val="2556656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Marcador de notas 2"/>
          <p:cNvSpPr>
            <a:spLocks noGrp="1"/>
          </p:cNvSpPr>
          <p:nvPr>
            <p:ph type="body" idx="1"/>
          </p:nvPr>
        </p:nvSpPr>
        <p:spPr/>
        <p:txBody>
          <a:bodyPr/>
          <a:lstStyle/>
          <a:p>
            <a:r>
              <a:rPr lang="en-US" dirty="0"/>
              <a:t>REGARDING</a:t>
            </a:r>
            <a:r>
              <a:rPr lang="en-US" baseline="0" dirty="0"/>
              <a:t> </a:t>
            </a:r>
            <a:r>
              <a:rPr lang="en-US" dirty="0"/>
              <a:t>POETRY LAB </a:t>
            </a:r>
          </a:p>
          <a:p>
            <a:r>
              <a:rPr lang="en-US" dirty="0"/>
              <a:t> I have to</a:t>
            </a:r>
            <a:r>
              <a:rPr lang="en-US" baseline="0" dirty="0"/>
              <a:t> SAY that it is a marketplace for NLP tools devoted to poetry analysis techniques insofar as literary phenomena rely on </a:t>
            </a:r>
            <a:r>
              <a:rPr lang="en-US" baseline="0" dirty="0" err="1"/>
              <a:t>lingusitic</a:t>
            </a:r>
            <a:r>
              <a:rPr lang="en-US" baseline="0" dirty="0"/>
              <a:t> </a:t>
            </a:r>
            <a:r>
              <a:rPr lang="en-US" baseline="0" dirty="0" err="1"/>
              <a:t>treits</a:t>
            </a:r>
            <a:r>
              <a:rPr lang="en-US" baseline="0" dirty="0"/>
              <a:t>.</a:t>
            </a:r>
          </a:p>
          <a:p>
            <a:endParaRPr lang="en-US" dirty="0"/>
          </a:p>
        </p:txBody>
      </p:sp>
      <p:sp>
        <p:nvSpPr>
          <p:cNvPr id="4" name="Marcador de número de diapositiva 3"/>
          <p:cNvSpPr>
            <a:spLocks noGrp="1"/>
          </p:cNvSpPr>
          <p:nvPr>
            <p:ph type="sldNum" idx="10"/>
          </p:nvPr>
        </p:nvSpPr>
        <p:spPr/>
        <p:txBody>
          <a:bodyPr/>
          <a:lstStyle/>
          <a:p>
            <a:pPr algn="r"/>
            <a:fld id="{821A5D41-B105-42D8-99D6-25F464A40CBD}" type="slidenum">
              <a:rPr lang="pt-PT" sz="1400" b="0" strike="noStrike" spc="-1" smtClean="0">
                <a:solidFill>
                  <a:srgbClr val="000000"/>
                </a:solidFill>
                <a:uFill>
                  <a:solidFill>
                    <a:srgbClr val="FFFFFF"/>
                  </a:solidFill>
                </a:uFill>
                <a:latin typeface="Times New Roman"/>
              </a:rPr>
              <a:t>20</a:t>
            </a:fld>
            <a:endParaRPr lang="pt-PT"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325534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41425"/>
            <a:ext cx="5956300" cy="3351213"/>
          </a:xfrm>
          <a:prstGeom prst="rect">
            <a:avLst/>
          </a:prstGeom>
          <a:noFill/>
          <a:ln w="12700">
            <a:solidFill>
              <a:prstClr val="black"/>
            </a:solidFill>
          </a:ln>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idx="10"/>
          </p:nvPr>
        </p:nvSpPr>
        <p:spPr/>
        <p:txBody>
          <a:bodyPr/>
          <a:lstStyle/>
          <a:p>
            <a:pPr algn="r"/>
            <a:fld id="{821A5D41-B105-42D8-99D6-25F464A40CBD}" type="slidenum">
              <a:rPr lang="pt-PT" sz="1400" b="0" strike="noStrike" spc="-1" smtClean="0">
                <a:solidFill>
                  <a:srgbClr val="000000"/>
                </a:solidFill>
                <a:uFill>
                  <a:solidFill>
                    <a:srgbClr val="FFFFFF"/>
                  </a:solidFill>
                </a:uFill>
                <a:latin typeface="Times New Roman"/>
              </a:rPr>
              <a:t>22</a:t>
            </a:fld>
            <a:endParaRPr lang="pt-PT"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641125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41425"/>
            <a:ext cx="5956300" cy="3351213"/>
          </a:xfrm>
          <a:prstGeom prst="rect">
            <a:avLst/>
          </a:prstGeom>
          <a:noFill/>
          <a:ln w="12700">
            <a:solidFill>
              <a:prstClr val="black"/>
            </a:solidFill>
          </a:ln>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idx="10"/>
          </p:nvPr>
        </p:nvSpPr>
        <p:spPr/>
        <p:txBody>
          <a:bodyPr/>
          <a:lstStyle/>
          <a:p>
            <a:pPr algn="r"/>
            <a:fld id="{821A5D41-B105-42D8-99D6-25F464A40CBD}" type="slidenum">
              <a:rPr lang="pt-PT" sz="1400" b="0" strike="noStrike" spc="-1" smtClean="0">
                <a:solidFill>
                  <a:srgbClr val="000000"/>
                </a:solidFill>
                <a:uFill>
                  <a:solidFill>
                    <a:srgbClr val="FFFFFF"/>
                  </a:solidFill>
                </a:uFill>
                <a:latin typeface="Times New Roman"/>
              </a:rPr>
              <a:t>23</a:t>
            </a:fld>
            <a:endParaRPr lang="pt-PT"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611373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5" name="Shape 140">
            <a:extLst>
              <a:ext uri="{FF2B5EF4-FFF2-40B4-BE49-F238E27FC236}">
                <a16:creationId xmlns:a16="http://schemas.microsoft.com/office/drawing/2014/main" id="{F634D8B6-1735-FB41-85AF-654F848F0FC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7346" name="Shape 141">
            <a:extLst>
              <a:ext uri="{FF2B5EF4-FFF2-40B4-BE49-F238E27FC236}">
                <a16:creationId xmlns:a16="http://schemas.microsoft.com/office/drawing/2014/main" id="{54EE2A27-E3BA-3E48-B329-E0953B315B8D}"/>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s-ES" altLang="es-ES" dirty="0">
              <a:latin typeface="Source Sans Pro Light" panose="020F0302020204030204" pitchFamily="34" charset="0"/>
            </a:endParaRPr>
          </a:p>
        </p:txBody>
      </p:sp>
    </p:spTree>
    <p:extLst>
      <p:ext uri="{BB962C8B-B14F-4D97-AF65-F5344CB8AC3E}">
        <p14:creationId xmlns:p14="http://schemas.microsoft.com/office/powerpoint/2010/main" val="2422128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5" name="Shape 140">
            <a:extLst>
              <a:ext uri="{FF2B5EF4-FFF2-40B4-BE49-F238E27FC236}">
                <a16:creationId xmlns:a16="http://schemas.microsoft.com/office/drawing/2014/main" id="{F634D8B6-1735-FB41-85AF-654F848F0FC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7346" name="Shape 141">
            <a:extLst>
              <a:ext uri="{FF2B5EF4-FFF2-40B4-BE49-F238E27FC236}">
                <a16:creationId xmlns:a16="http://schemas.microsoft.com/office/drawing/2014/main" id="{54EE2A27-E3BA-3E48-B329-E0953B315B8D}"/>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s-ES" altLang="es-ES" dirty="0">
              <a:latin typeface="Source Sans Pro Light" panose="020F0302020204030204" pitchFamily="34" charset="0"/>
            </a:endParaRPr>
          </a:p>
        </p:txBody>
      </p:sp>
    </p:spTree>
    <p:extLst>
      <p:ext uri="{BB962C8B-B14F-4D97-AF65-F5344CB8AC3E}">
        <p14:creationId xmlns:p14="http://schemas.microsoft.com/office/powerpoint/2010/main" val="2966652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5" name="Shape 140">
            <a:extLst>
              <a:ext uri="{FF2B5EF4-FFF2-40B4-BE49-F238E27FC236}">
                <a16:creationId xmlns:a16="http://schemas.microsoft.com/office/drawing/2014/main" id="{F634D8B6-1735-FB41-85AF-654F848F0FC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7346" name="Shape 141">
            <a:extLst>
              <a:ext uri="{FF2B5EF4-FFF2-40B4-BE49-F238E27FC236}">
                <a16:creationId xmlns:a16="http://schemas.microsoft.com/office/drawing/2014/main" id="{54EE2A27-E3BA-3E48-B329-E0953B315B8D}"/>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s-ES" altLang="es-ES" dirty="0">
              <a:latin typeface="Source Sans Pro Light" panose="020F0302020204030204" pitchFamily="34" charset="0"/>
            </a:endParaRPr>
          </a:p>
        </p:txBody>
      </p:sp>
    </p:spTree>
    <p:extLst>
      <p:ext uri="{BB962C8B-B14F-4D97-AF65-F5344CB8AC3E}">
        <p14:creationId xmlns:p14="http://schemas.microsoft.com/office/powerpoint/2010/main" val="1093948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5" name="Shape 140">
            <a:extLst>
              <a:ext uri="{FF2B5EF4-FFF2-40B4-BE49-F238E27FC236}">
                <a16:creationId xmlns:a16="http://schemas.microsoft.com/office/drawing/2014/main" id="{F634D8B6-1735-FB41-85AF-654F848F0FC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7346" name="Shape 141">
            <a:extLst>
              <a:ext uri="{FF2B5EF4-FFF2-40B4-BE49-F238E27FC236}">
                <a16:creationId xmlns:a16="http://schemas.microsoft.com/office/drawing/2014/main" id="{54EE2A27-E3BA-3E48-B329-E0953B315B8D}"/>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s-ES" altLang="es-ES" dirty="0">
              <a:latin typeface="Source Sans Pro Light" panose="020F0302020204030204" pitchFamily="34" charset="0"/>
            </a:endParaRPr>
          </a:p>
        </p:txBody>
      </p:sp>
    </p:spTree>
    <p:extLst>
      <p:ext uri="{BB962C8B-B14F-4D97-AF65-F5344CB8AC3E}">
        <p14:creationId xmlns:p14="http://schemas.microsoft.com/office/powerpoint/2010/main" val="237983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41425"/>
            <a:ext cx="5956300" cy="3351213"/>
          </a:xfrm>
          <a:prstGeom prst="rect">
            <a:avLst/>
          </a:prstGeom>
          <a:noFill/>
          <a:ln w="12700">
            <a:solidFill>
              <a:prstClr val="black"/>
            </a:solidFill>
          </a:ln>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r>
              <a:rPr lang="es-ES" dirty="0" err="1"/>
              <a:t>We</a:t>
            </a:r>
            <a:r>
              <a:rPr lang="es-ES" dirty="0"/>
              <a:t> can define postdata </a:t>
            </a:r>
            <a:r>
              <a:rPr lang="es-ES" dirty="0" err="1"/>
              <a:t>project</a:t>
            </a:r>
            <a:r>
              <a:rPr lang="es-ES" dirty="0"/>
              <a:t> </a:t>
            </a:r>
            <a:r>
              <a:rPr lang="es-ES" dirty="0" err="1"/>
              <a:t>using</a:t>
            </a:r>
            <a:r>
              <a:rPr lang="es-ES" dirty="0"/>
              <a:t> a </a:t>
            </a:r>
            <a:r>
              <a:rPr lang="es-ES" dirty="0" err="1"/>
              <a:t>kind</a:t>
            </a:r>
            <a:r>
              <a:rPr lang="es-ES" baseline="0" dirty="0"/>
              <a:t> of moto</a:t>
            </a:r>
            <a:endParaRPr lang="es-ES" dirty="0"/>
          </a:p>
          <a:p>
            <a:r>
              <a:rPr lang="es-ES" dirty="0"/>
              <a:t>Postdata</a:t>
            </a:r>
            <a:r>
              <a:rPr lang="es-ES" baseline="0" dirty="0"/>
              <a:t> </a:t>
            </a:r>
            <a:r>
              <a:rPr lang="es-ES" baseline="0" dirty="0" err="1"/>
              <a:t>projet</a:t>
            </a:r>
            <a:r>
              <a:rPr lang="es-ES" baseline="0" dirty="0"/>
              <a:t> try to bridge </a:t>
            </a:r>
            <a:r>
              <a:rPr lang="es-ES" baseline="0" dirty="0" err="1"/>
              <a:t>the</a:t>
            </a:r>
            <a:r>
              <a:rPr lang="es-ES" baseline="0" dirty="0"/>
              <a:t> digital </a:t>
            </a:r>
            <a:r>
              <a:rPr lang="es-ES" baseline="0" dirty="0" err="1"/>
              <a:t>gao</a:t>
            </a:r>
            <a:r>
              <a:rPr lang="es-ES" baseline="0" dirty="0"/>
              <a:t> </a:t>
            </a:r>
            <a:r>
              <a:rPr lang="es-ES" baseline="0" dirty="0" err="1"/>
              <a:t>amomg</a:t>
            </a:r>
            <a:r>
              <a:rPr lang="es-ES" baseline="0" dirty="0"/>
              <a:t> </a:t>
            </a:r>
            <a:r>
              <a:rPr lang="es-ES" baseline="0" dirty="0" err="1"/>
              <a:t>traditional</a:t>
            </a:r>
            <a:r>
              <a:rPr lang="es-ES" baseline="0" dirty="0"/>
              <a:t> </a:t>
            </a:r>
            <a:r>
              <a:rPr lang="es-ES" baseline="0" dirty="0" err="1"/>
              <a:t>cultrural</a:t>
            </a:r>
            <a:r>
              <a:rPr lang="es-ES" baseline="0" dirty="0"/>
              <a:t> </a:t>
            </a:r>
            <a:r>
              <a:rPr lang="es-ES" baseline="0" dirty="0" err="1"/>
              <a:t>assest</a:t>
            </a:r>
            <a:r>
              <a:rPr lang="es-ES" baseline="0" dirty="0"/>
              <a:t> and </a:t>
            </a:r>
            <a:r>
              <a:rPr lang="es-ES" baseline="0" dirty="0" err="1"/>
              <a:t>the</a:t>
            </a:r>
            <a:r>
              <a:rPr lang="es-ES" baseline="0" dirty="0"/>
              <a:t> </a:t>
            </a:r>
            <a:r>
              <a:rPr lang="es-ES" baseline="0" dirty="0" err="1"/>
              <a:t>growing</a:t>
            </a:r>
            <a:r>
              <a:rPr lang="es-ES" baseline="0" dirty="0"/>
              <a:t> of data</a:t>
            </a:r>
            <a:endParaRPr lang="es-ES" dirty="0"/>
          </a:p>
        </p:txBody>
      </p:sp>
      <p:sp>
        <p:nvSpPr>
          <p:cNvPr id="4" name="Marcador de número de diapositiva 3"/>
          <p:cNvSpPr>
            <a:spLocks noGrp="1"/>
          </p:cNvSpPr>
          <p:nvPr>
            <p:ph type="sldNum" idx="10"/>
          </p:nvPr>
        </p:nvSpPr>
        <p:spPr/>
        <p:txBody>
          <a:bodyPr/>
          <a:lstStyle/>
          <a:p>
            <a:pPr algn="r"/>
            <a:fld id="{821A5D41-B105-42D8-99D6-25F464A40CBD}" type="slidenum">
              <a:rPr lang="pt-PT" sz="1400" b="0" strike="noStrike" spc="-1" smtClean="0">
                <a:solidFill>
                  <a:srgbClr val="000000"/>
                </a:solidFill>
                <a:uFill>
                  <a:solidFill>
                    <a:srgbClr val="FFFFFF"/>
                  </a:solidFill>
                </a:uFill>
                <a:latin typeface="Times New Roman"/>
              </a:rPr>
              <a:t>7</a:t>
            </a:fld>
            <a:endParaRPr lang="pt-PT"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279371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PlaceHolder 1"/>
          <p:cNvSpPr>
            <a:spLocks noGrp="1"/>
          </p:cNvSpPr>
          <p:nvPr>
            <p:ph type="body"/>
          </p:nvPr>
        </p:nvSpPr>
        <p:spPr>
          <a:xfrm>
            <a:off x="685800" y="4343400"/>
            <a:ext cx="5486040" cy="4114440"/>
          </a:xfrm>
          <a:prstGeom prst="rect">
            <a:avLst/>
          </a:prstGeom>
        </p:spPr>
        <p:txBody>
          <a:bodyPr/>
          <a:lstStyle/>
          <a:p>
            <a:r>
              <a:rPr lang="pt-PT" sz="2000" b="0" strike="noStrike" spc="-1" dirty="0">
                <a:solidFill>
                  <a:srgbClr val="000000"/>
                </a:solidFill>
                <a:uFill>
                  <a:solidFill>
                    <a:srgbClr val="FFFFFF"/>
                  </a:solidFill>
                </a:uFill>
                <a:latin typeface="Arial"/>
              </a:rPr>
              <a:t>POSTDATA </a:t>
            </a:r>
            <a:r>
              <a:rPr lang="pt-PT" sz="2000" b="0" strike="noStrike" spc="-1" dirty="0" err="1">
                <a:solidFill>
                  <a:srgbClr val="000000"/>
                </a:solidFill>
                <a:uFill>
                  <a:solidFill>
                    <a:srgbClr val="FFFFFF"/>
                  </a:solidFill>
                </a:uFill>
                <a:latin typeface="Arial"/>
              </a:rPr>
              <a:t>is</a:t>
            </a:r>
            <a:r>
              <a:rPr lang="pt-PT" sz="2000" b="0" strike="noStrike" spc="-1" dirty="0">
                <a:solidFill>
                  <a:srgbClr val="000000"/>
                </a:solidFill>
                <a:uFill>
                  <a:solidFill>
                    <a:srgbClr val="FFFFFF"/>
                  </a:solidFill>
                </a:uFill>
                <a:latin typeface="Arial"/>
              </a:rPr>
              <a:t> a </a:t>
            </a:r>
            <a:r>
              <a:rPr lang="pt-PT" sz="2000" b="0" strike="noStrike" spc="-1" dirty="0" err="1">
                <a:solidFill>
                  <a:srgbClr val="000000"/>
                </a:solidFill>
                <a:uFill>
                  <a:solidFill>
                    <a:srgbClr val="FFFFFF"/>
                  </a:solidFill>
                </a:uFill>
                <a:latin typeface="Arial"/>
              </a:rPr>
              <a:t>project</a:t>
            </a:r>
            <a:r>
              <a:rPr lang="pt-PT" sz="2000" b="0" strike="noStrike" spc="-1" dirty="0">
                <a:solidFill>
                  <a:srgbClr val="000000"/>
                </a:solidFill>
                <a:uFill>
                  <a:solidFill>
                    <a:srgbClr val="FFFFFF"/>
                  </a:solidFill>
                </a:uFill>
                <a:latin typeface="Arial"/>
              </a:rPr>
              <a:t>  </a:t>
            </a:r>
            <a:r>
              <a:rPr lang="pt-PT" sz="2000" b="0" strike="noStrike" spc="-1" dirty="0" err="1">
                <a:solidFill>
                  <a:srgbClr val="000000"/>
                </a:solidFill>
                <a:uFill>
                  <a:solidFill>
                    <a:srgbClr val="FFFFFF"/>
                  </a:solidFill>
                </a:uFill>
                <a:latin typeface="Arial"/>
              </a:rPr>
              <a:t>whose</a:t>
            </a:r>
            <a:r>
              <a:rPr lang="pt-PT" sz="2000" b="0" strike="noStrike" spc="-1" baseline="0" dirty="0">
                <a:solidFill>
                  <a:srgbClr val="000000"/>
                </a:solidFill>
                <a:uFill>
                  <a:solidFill>
                    <a:srgbClr val="FFFFFF"/>
                  </a:solidFill>
                </a:uFill>
                <a:latin typeface="Arial"/>
              </a:rPr>
              <a:t> </a:t>
            </a:r>
            <a:r>
              <a:rPr lang="es-ES" sz="2000" b="1" strike="noStrike" spc="-1" dirty="0" err="1">
                <a:solidFill>
                  <a:srgbClr val="FFFFFF"/>
                </a:solidFill>
                <a:uFill>
                  <a:solidFill>
                    <a:srgbClr val="FFFFFF"/>
                  </a:solidFill>
                </a:uFill>
                <a:latin typeface="Euphemia"/>
              </a:rPr>
              <a:t>Vision</a:t>
            </a:r>
            <a:r>
              <a:rPr lang="es-ES" sz="2000" b="1" strike="noStrike" spc="-1" dirty="0">
                <a:solidFill>
                  <a:srgbClr val="FFFFFF"/>
                </a:solidFill>
                <a:uFill>
                  <a:solidFill>
                    <a:srgbClr val="FFFFFF"/>
                  </a:solidFill>
                </a:uFill>
                <a:latin typeface="Euphemia"/>
              </a:rPr>
              <a:t> </a:t>
            </a:r>
            <a:r>
              <a:rPr lang="es-ES" sz="2000" b="1" strike="noStrike" spc="-1" dirty="0" err="1">
                <a:solidFill>
                  <a:srgbClr val="FFFFFF"/>
                </a:solidFill>
                <a:uFill>
                  <a:solidFill>
                    <a:srgbClr val="FFFFFF"/>
                  </a:solidFill>
                </a:uFill>
                <a:latin typeface="Euphemia"/>
              </a:rPr>
              <a:t>is</a:t>
            </a:r>
            <a:r>
              <a:rPr lang="es-ES" sz="2000" b="1" strike="noStrike" spc="-1" dirty="0">
                <a:solidFill>
                  <a:srgbClr val="FFFFFF"/>
                </a:solidFill>
                <a:uFill>
                  <a:solidFill>
                    <a:srgbClr val="FFFFFF"/>
                  </a:solidFill>
                </a:uFill>
                <a:latin typeface="Euphemia"/>
              </a:rPr>
              <a:t> to </a:t>
            </a:r>
            <a:r>
              <a:rPr lang="es-ES" sz="2000" b="1" strike="noStrike" spc="-1" dirty="0" err="1">
                <a:solidFill>
                  <a:srgbClr val="FFFFFF"/>
                </a:solidFill>
                <a:uFill>
                  <a:solidFill>
                    <a:srgbClr val="FFFFFF"/>
                  </a:solidFill>
                </a:uFill>
                <a:latin typeface="Euphemia"/>
              </a:rPr>
              <a:t>ease</a:t>
            </a:r>
            <a:r>
              <a:rPr lang="es-ES" sz="2000" b="1" strike="noStrike" spc="-1" dirty="0">
                <a:solidFill>
                  <a:srgbClr val="FFFFFF"/>
                </a:solidFill>
                <a:uFill>
                  <a:solidFill>
                    <a:srgbClr val="FFFFFF"/>
                  </a:solidFill>
                </a:uFill>
                <a:latin typeface="Euphemia"/>
              </a:rPr>
              <a:t> </a:t>
            </a:r>
            <a:r>
              <a:rPr lang="es-ES" sz="2000" b="1" strike="noStrike" spc="-1" dirty="0" err="1">
                <a:solidFill>
                  <a:srgbClr val="FFFFFF"/>
                </a:solidFill>
                <a:uFill>
                  <a:solidFill>
                    <a:srgbClr val="FFFFFF"/>
                  </a:solidFill>
                </a:uFill>
                <a:latin typeface="Euphemia"/>
              </a:rPr>
              <a:t>humanists</a:t>
            </a:r>
            <a:r>
              <a:rPr lang="es-ES" sz="2000" b="1" strike="noStrike" spc="-1" dirty="0">
                <a:solidFill>
                  <a:srgbClr val="FFFFFF"/>
                </a:solidFill>
                <a:uFill>
                  <a:solidFill>
                    <a:srgbClr val="FFFFFF"/>
                  </a:solidFill>
                </a:uFill>
                <a:latin typeface="Euphemia"/>
              </a:rPr>
              <a:t> </a:t>
            </a:r>
            <a:r>
              <a:rPr lang="es-ES" sz="2000" b="1" strike="noStrike" spc="-1" dirty="0" err="1">
                <a:solidFill>
                  <a:srgbClr val="FFFFFF"/>
                </a:solidFill>
                <a:uFill>
                  <a:solidFill>
                    <a:srgbClr val="FFFFFF"/>
                  </a:solidFill>
                </a:uFill>
                <a:latin typeface="Euphemia"/>
              </a:rPr>
              <a:t>research</a:t>
            </a:r>
            <a:r>
              <a:rPr lang="es-ES" sz="2000" b="1" strike="noStrike" spc="-1" dirty="0">
                <a:solidFill>
                  <a:srgbClr val="FFFFFF"/>
                </a:solidFill>
                <a:uFill>
                  <a:solidFill>
                    <a:srgbClr val="FFFFFF"/>
                  </a:solidFill>
                </a:uFill>
                <a:latin typeface="Euphemia"/>
              </a:rPr>
              <a:t> </a:t>
            </a:r>
            <a:r>
              <a:rPr lang="es-ES" sz="2000" b="1" strike="noStrike" spc="-1" dirty="0" err="1">
                <a:solidFill>
                  <a:srgbClr val="FFFFFF"/>
                </a:solidFill>
                <a:uFill>
                  <a:solidFill>
                    <a:srgbClr val="FFFFFF"/>
                  </a:solidFill>
                </a:uFill>
                <a:latin typeface="Euphemia"/>
              </a:rPr>
              <a:t>through</a:t>
            </a:r>
            <a:r>
              <a:rPr lang="es-ES" sz="2000" b="1" strike="noStrike" spc="-1" dirty="0">
                <a:solidFill>
                  <a:srgbClr val="FFFFFF"/>
                </a:solidFill>
                <a:uFill>
                  <a:solidFill>
                    <a:srgbClr val="FFFFFF"/>
                  </a:solidFill>
                </a:uFill>
                <a:latin typeface="Euphemia"/>
              </a:rPr>
              <a:t> </a:t>
            </a:r>
            <a:r>
              <a:rPr lang="es-ES" sz="2000" b="1" strike="noStrike" spc="-1" dirty="0" err="1">
                <a:solidFill>
                  <a:srgbClr val="FFFFFF"/>
                </a:solidFill>
                <a:uFill>
                  <a:solidFill>
                    <a:srgbClr val="FFFFFF"/>
                  </a:solidFill>
                </a:uFill>
                <a:latin typeface="Euphemia"/>
              </a:rPr>
              <a:t>its</a:t>
            </a:r>
            <a:r>
              <a:rPr lang="es-ES" sz="2000" b="1" strike="noStrike" spc="-1" dirty="0">
                <a:solidFill>
                  <a:srgbClr val="FFFFFF"/>
                </a:solidFill>
                <a:uFill>
                  <a:solidFill>
                    <a:srgbClr val="FFFFFF"/>
                  </a:solidFill>
                </a:uFill>
                <a:latin typeface="Euphemia"/>
              </a:rPr>
              <a:t> digital </a:t>
            </a:r>
            <a:r>
              <a:rPr lang="es-ES" sz="2000" b="1" strike="noStrike" spc="-1" dirty="0" err="1">
                <a:solidFill>
                  <a:srgbClr val="FFFFFF"/>
                </a:solidFill>
                <a:uFill>
                  <a:solidFill>
                    <a:srgbClr val="FFFFFF"/>
                  </a:solidFill>
                </a:uFill>
                <a:latin typeface="Euphemia"/>
              </a:rPr>
              <a:t>tranformation</a:t>
            </a:r>
            <a:endParaRPr lang="pt-PT" sz="2000" b="0" strike="noStrike" spc="-1" dirty="0">
              <a:solidFill>
                <a:srgbClr val="000000"/>
              </a:solidFill>
              <a:uFill>
                <a:solidFill>
                  <a:srgbClr val="FFFFFF"/>
                </a:solidFill>
              </a:uFill>
              <a:latin typeface="Arial"/>
            </a:endParaRPr>
          </a:p>
          <a:p>
            <a:r>
              <a:rPr lang="pt-PT" sz="2000" b="0" strike="noStrike" spc="-1" dirty="0" err="1">
                <a:solidFill>
                  <a:srgbClr val="000000"/>
                </a:solidFill>
                <a:uFill>
                  <a:solidFill>
                    <a:srgbClr val="FFFFFF"/>
                  </a:solidFill>
                </a:uFill>
                <a:latin typeface="Arial"/>
              </a:rPr>
              <a:t>What</a:t>
            </a:r>
            <a:r>
              <a:rPr lang="pt-PT" sz="2000" b="0" strike="noStrike" spc="-1" dirty="0">
                <a:solidFill>
                  <a:srgbClr val="000000"/>
                </a:solidFill>
                <a:uFill>
                  <a:solidFill>
                    <a:srgbClr val="FFFFFF"/>
                  </a:solidFill>
                </a:uFill>
                <a:latin typeface="Arial"/>
              </a:rPr>
              <a:t> does </a:t>
            </a:r>
            <a:r>
              <a:rPr lang="pt-PT" sz="2000" b="0" strike="noStrike" spc="-1" dirty="0" err="1">
                <a:solidFill>
                  <a:srgbClr val="000000"/>
                </a:solidFill>
                <a:uFill>
                  <a:solidFill>
                    <a:srgbClr val="FFFFFF"/>
                  </a:solidFill>
                </a:uFill>
                <a:latin typeface="Arial"/>
              </a:rPr>
              <a:t>it</a:t>
            </a:r>
            <a:r>
              <a:rPr lang="pt-PT" sz="2000" b="0" strike="noStrike" spc="-1" dirty="0">
                <a:solidFill>
                  <a:srgbClr val="000000"/>
                </a:solidFill>
                <a:uFill>
                  <a:solidFill>
                    <a:srgbClr val="FFFFFF"/>
                  </a:solidFill>
                </a:uFill>
                <a:latin typeface="Arial"/>
              </a:rPr>
              <a:t> </a:t>
            </a:r>
            <a:r>
              <a:rPr lang="pt-PT" sz="2000" b="0" strike="noStrike" spc="-1" dirty="0" err="1">
                <a:solidFill>
                  <a:srgbClr val="000000"/>
                </a:solidFill>
                <a:uFill>
                  <a:solidFill>
                    <a:srgbClr val="FFFFFF"/>
                  </a:solidFill>
                </a:uFill>
                <a:latin typeface="Arial"/>
              </a:rPr>
              <a:t>mean</a:t>
            </a:r>
            <a:r>
              <a:rPr lang="pt-PT" sz="2000" b="0" strike="noStrike" spc="-1" dirty="0">
                <a:solidFill>
                  <a:srgbClr val="000000"/>
                </a:solidFill>
                <a:uFill>
                  <a:solidFill>
                    <a:srgbClr val="FFFFFF"/>
                  </a:solidFill>
                </a:uFill>
                <a:latin typeface="Arial"/>
              </a:rPr>
              <a:t>?</a:t>
            </a:r>
          </a:p>
          <a:p>
            <a:r>
              <a:rPr lang="pt-PT" sz="2000" b="0" strike="noStrike" spc="-1" baseline="0" dirty="0" err="1">
                <a:solidFill>
                  <a:srgbClr val="000000"/>
                </a:solidFill>
                <a:uFill>
                  <a:solidFill>
                    <a:srgbClr val="FFFFFF"/>
                  </a:solidFill>
                </a:uFill>
                <a:latin typeface="Arial"/>
              </a:rPr>
              <a:t>Traditionaly</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there</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was</a:t>
            </a:r>
            <a:r>
              <a:rPr lang="pt-PT" sz="2000" b="0" strike="noStrike" spc="-1" baseline="0" dirty="0">
                <a:solidFill>
                  <a:srgbClr val="000000"/>
                </a:solidFill>
                <a:uFill>
                  <a:solidFill>
                    <a:srgbClr val="FFFFFF"/>
                  </a:solidFill>
                </a:uFill>
                <a:latin typeface="Arial"/>
              </a:rPr>
              <a:t> a research </a:t>
            </a:r>
            <a:r>
              <a:rPr lang="pt-PT" sz="2000" b="0" strike="noStrike" spc="-1" baseline="0" dirty="0" err="1">
                <a:solidFill>
                  <a:srgbClr val="000000"/>
                </a:solidFill>
                <a:uFill>
                  <a:solidFill>
                    <a:srgbClr val="FFFFFF"/>
                  </a:solidFill>
                </a:uFill>
                <a:latin typeface="Arial"/>
              </a:rPr>
              <a:t>proceess</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clearly</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defined</a:t>
            </a:r>
            <a:r>
              <a:rPr lang="pt-PT" sz="2000" b="0" strike="noStrike" spc="-1" baseline="0" dirty="0">
                <a:solidFill>
                  <a:srgbClr val="000000"/>
                </a:solidFill>
                <a:uFill>
                  <a:solidFill>
                    <a:srgbClr val="FFFFFF"/>
                  </a:solidFill>
                </a:uFill>
                <a:latin typeface="Arial"/>
              </a:rPr>
              <a:t>. </a:t>
            </a:r>
          </a:p>
          <a:p>
            <a:r>
              <a:rPr lang="pt-PT" sz="2000" b="0" strike="noStrike" spc="-1" baseline="0" dirty="0">
                <a:solidFill>
                  <a:srgbClr val="000000"/>
                </a:solidFill>
                <a:uFill>
                  <a:solidFill>
                    <a:srgbClr val="FFFFFF"/>
                  </a:solidFill>
                </a:uFill>
                <a:latin typeface="Arial"/>
              </a:rPr>
              <a:t>For </a:t>
            </a:r>
            <a:r>
              <a:rPr lang="pt-PT" sz="2000" b="0" strike="noStrike" spc="-1" baseline="0" dirty="0" err="1">
                <a:solidFill>
                  <a:srgbClr val="000000"/>
                </a:solidFill>
                <a:uFill>
                  <a:solidFill>
                    <a:srgbClr val="FFFFFF"/>
                  </a:solidFill>
                </a:uFill>
                <a:latin typeface="Arial"/>
              </a:rPr>
              <a:t>example</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if</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we</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pay</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attention</a:t>
            </a:r>
            <a:r>
              <a:rPr lang="pt-PT" sz="2000" b="0" strike="noStrike" spc="-1" baseline="0" dirty="0">
                <a:solidFill>
                  <a:srgbClr val="000000"/>
                </a:solidFill>
                <a:uFill>
                  <a:solidFill>
                    <a:srgbClr val="FFFFFF"/>
                  </a:solidFill>
                </a:uFill>
                <a:latin typeface="Arial"/>
              </a:rPr>
              <a:t> to </a:t>
            </a:r>
            <a:r>
              <a:rPr lang="pt-PT" sz="2000" b="0" strike="noStrike" spc="-1" baseline="0" dirty="0" err="1">
                <a:solidFill>
                  <a:srgbClr val="000000"/>
                </a:solidFill>
                <a:uFill>
                  <a:solidFill>
                    <a:srgbClr val="FFFFFF"/>
                  </a:solidFill>
                </a:uFill>
                <a:latin typeface="Arial"/>
              </a:rPr>
              <a:t>prosodic</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analysis</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of</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poems</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count</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sylables</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was</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made</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by</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hand</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now</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it</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is</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possible</a:t>
            </a:r>
            <a:r>
              <a:rPr lang="pt-PT" sz="2000" b="0" strike="noStrike" spc="-1" baseline="0" dirty="0">
                <a:solidFill>
                  <a:srgbClr val="000000"/>
                </a:solidFill>
                <a:uFill>
                  <a:solidFill>
                    <a:srgbClr val="FFFFFF"/>
                  </a:solidFill>
                </a:uFill>
                <a:latin typeface="Arial"/>
              </a:rPr>
              <a:t> use  </a:t>
            </a:r>
            <a:r>
              <a:rPr lang="pt-PT" sz="2000" b="0" strike="noStrike" spc="-1" baseline="0" dirty="0" err="1">
                <a:solidFill>
                  <a:srgbClr val="000000"/>
                </a:solidFill>
                <a:uFill>
                  <a:solidFill>
                    <a:srgbClr val="FFFFFF"/>
                  </a:solidFill>
                </a:uFill>
                <a:latin typeface="Arial"/>
              </a:rPr>
              <a:t>automatic</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syllable</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counters</a:t>
            </a:r>
            <a:endParaRPr lang="pt-PT" sz="2000" b="0" strike="noStrike" spc="-1" baseline="0" dirty="0">
              <a:solidFill>
                <a:srgbClr val="000000"/>
              </a:solidFill>
              <a:uFill>
                <a:solidFill>
                  <a:srgbClr val="FFFFFF"/>
                </a:solidFill>
              </a:uFill>
              <a:latin typeface="Arial"/>
            </a:endParaRPr>
          </a:p>
          <a:p>
            <a:r>
              <a:rPr lang="pt-PT" sz="2000" b="0" strike="noStrike" spc="-1" baseline="0" dirty="0" err="1">
                <a:solidFill>
                  <a:srgbClr val="000000"/>
                </a:solidFill>
                <a:uFill>
                  <a:solidFill>
                    <a:srgbClr val="FFFFFF"/>
                  </a:solidFill>
                </a:uFill>
                <a:latin typeface="Arial"/>
              </a:rPr>
              <a:t>If</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we</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think</a:t>
            </a:r>
            <a:r>
              <a:rPr lang="pt-PT" sz="2000" b="0" strike="noStrike" spc="-1" baseline="0" dirty="0">
                <a:solidFill>
                  <a:srgbClr val="000000"/>
                </a:solidFill>
                <a:uFill>
                  <a:solidFill>
                    <a:srgbClr val="FFFFFF"/>
                  </a:solidFill>
                </a:uFill>
                <a:latin typeface="Arial"/>
              </a:rPr>
              <a:t> in  </a:t>
            </a:r>
            <a:r>
              <a:rPr lang="pt-PT" sz="2000" b="0" strike="noStrike" spc="-1" baseline="0" dirty="0" err="1">
                <a:solidFill>
                  <a:srgbClr val="000000"/>
                </a:solidFill>
                <a:uFill>
                  <a:solidFill>
                    <a:srgbClr val="FFFFFF"/>
                  </a:solidFill>
                </a:uFill>
                <a:latin typeface="Arial"/>
              </a:rPr>
              <a:t>Comparative</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literature</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it</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was</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possible</a:t>
            </a:r>
            <a:r>
              <a:rPr lang="pt-PT" sz="2000" b="0" strike="noStrike" spc="-1" baseline="0" dirty="0">
                <a:solidFill>
                  <a:srgbClr val="000000"/>
                </a:solidFill>
                <a:uFill>
                  <a:solidFill>
                    <a:srgbClr val="FFFFFF"/>
                  </a:solidFill>
                </a:uFill>
                <a:latin typeface="Arial"/>
              </a:rPr>
              <a:t> to compare </a:t>
            </a:r>
            <a:r>
              <a:rPr lang="pt-PT" sz="2000" b="0" strike="noStrike" spc="-1" baseline="0" dirty="0" err="1">
                <a:solidFill>
                  <a:srgbClr val="000000"/>
                </a:solidFill>
                <a:uFill>
                  <a:solidFill>
                    <a:srgbClr val="FFFFFF"/>
                  </a:solidFill>
                </a:uFill>
                <a:latin typeface="Arial"/>
              </a:rPr>
              <a:t>two</a:t>
            </a:r>
            <a:r>
              <a:rPr lang="pt-PT" sz="2000" b="0" strike="noStrike" spc="-1" baseline="0" dirty="0">
                <a:solidFill>
                  <a:srgbClr val="000000"/>
                </a:solidFill>
                <a:uFill>
                  <a:solidFill>
                    <a:srgbClr val="FFFFFF"/>
                  </a:solidFill>
                </a:uFill>
                <a:latin typeface="Arial"/>
              </a:rPr>
              <a:t> o </a:t>
            </a:r>
            <a:r>
              <a:rPr lang="pt-PT" sz="2000" b="0" strike="noStrike" spc="-1" baseline="0" dirty="0" err="1">
                <a:solidFill>
                  <a:srgbClr val="000000"/>
                </a:solidFill>
                <a:uFill>
                  <a:solidFill>
                    <a:srgbClr val="FFFFFF"/>
                  </a:solidFill>
                </a:uFill>
                <a:latin typeface="Arial"/>
              </a:rPr>
              <a:t>three</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poems</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at</a:t>
            </a:r>
            <a:r>
              <a:rPr lang="pt-PT" sz="2000" b="0" strike="noStrike" spc="-1" baseline="0" dirty="0">
                <a:solidFill>
                  <a:srgbClr val="000000"/>
                </a:solidFill>
                <a:uFill>
                  <a:solidFill>
                    <a:srgbClr val="FFFFFF"/>
                  </a:solidFill>
                </a:uFill>
                <a:latin typeface="Arial"/>
              </a:rPr>
              <a:t> a time </a:t>
            </a:r>
            <a:r>
              <a:rPr lang="pt-PT" sz="2000" b="0" strike="noStrike" spc="-1" baseline="0" dirty="0" err="1">
                <a:solidFill>
                  <a:srgbClr val="000000"/>
                </a:solidFill>
                <a:uFill>
                  <a:solidFill>
                    <a:srgbClr val="FFFFFF"/>
                  </a:solidFill>
                </a:uFill>
                <a:latin typeface="Arial"/>
              </a:rPr>
              <a:t>but</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now</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its</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is</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possible</a:t>
            </a:r>
            <a:r>
              <a:rPr lang="pt-PT" sz="2000" b="0" strike="noStrike" spc="-1" baseline="0" dirty="0">
                <a:solidFill>
                  <a:srgbClr val="000000"/>
                </a:solidFill>
                <a:uFill>
                  <a:solidFill>
                    <a:srgbClr val="FFFFFF"/>
                  </a:solidFill>
                </a:uFill>
                <a:latin typeface="Arial"/>
              </a:rPr>
              <a:t> to compare a </a:t>
            </a:r>
            <a:r>
              <a:rPr lang="pt-PT" sz="2000" b="0" strike="noStrike" spc="-1" baseline="0" dirty="0" err="1">
                <a:solidFill>
                  <a:srgbClr val="000000"/>
                </a:solidFill>
                <a:uFill>
                  <a:solidFill>
                    <a:srgbClr val="FFFFFF"/>
                  </a:solidFill>
                </a:uFill>
                <a:latin typeface="Arial"/>
              </a:rPr>
              <a:t>buch</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of</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poems</a:t>
            </a:r>
            <a:endParaRPr lang="pt-PT" sz="2000" b="0" strike="noStrike" spc="-1" baseline="0" dirty="0">
              <a:solidFill>
                <a:srgbClr val="000000"/>
              </a:solidFill>
              <a:uFill>
                <a:solidFill>
                  <a:srgbClr val="FFFFFF"/>
                </a:solidFill>
              </a:uFill>
              <a:latin typeface="Arial"/>
            </a:endParaRPr>
          </a:p>
          <a:p>
            <a:endParaRPr lang="pt-PT" sz="2000" b="0" strike="noStrike" spc="-1" baseline="0" dirty="0">
              <a:solidFill>
                <a:srgbClr val="000000"/>
              </a:solidFill>
              <a:uFill>
                <a:solidFill>
                  <a:srgbClr val="FFFFFF"/>
                </a:solidFill>
              </a:uFill>
              <a:latin typeface="Arial"/>
            </a:endParaRPr>
          </a:p>
          <a:p>
            <a:r>
              <a:rPr lang="pt-PT" sz="2000" b="0" strike="noStrike" spc="-1" baseline="0" dirty="0" err="1">
                <a:solidFill>
                  <a:srgbClr val="000000"/>
                </a:solidFill>
                <a:uFill>
                  <a:solidFill>
                    <a:srgbClr val="FFFFFF"/>
                  </a:solidFill>
                </a:uFill>
                <a:latin typeface="Arial"/>
              </a:rPr>
              <a:t>If</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we</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focus</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inthe</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intertextuality</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understood</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asto</a:t>
            </a:r>
            <a:r>
              <a:rPr lang="pt-PT" sz="2000" b="0" strike="noStrike" spc="-1" baseline="0" dirty="0">
                <a:solidFill>
                  <a:srgbClr val="000000"/>
                </a:solidFill>
                <a:uFill>
                  <a:solidFill>
                    <a:srgbClr val="FFFFFF"/>
                  </a:solidFill>
                </a:uFill>
                <a:latin typeface="Arial"/>
              </a:rPr>
              <a:t> look for similar </a:t>
            </a:r>
            <a:r>
              <a:rPr lang="pt-PT" sz="2000" b="0" strike="noStrike" spc="-1" baseline="0" dirty="0" err="1">
                <a:solidFill>
                  <a:srgbClr val="000000"/>
                </a:solidFill>
                <a:uFill>
                  <a:solidFill>
                    <a:srgbClr val="FFFFFF"/>
                  </a:solidFill>
                </a:uFill>
                <a:latin typeface="Arial"/>
              </a:rPr>
              <a:t>evidences</a:t>
            </a:r>
            <a:r>
              <a:rPr lang="pt-PT" sz="2000" b="0" strike="noStrike" spc="-1" baseline="0" dirty="0">
                <a:solidFill>
                  <a:srgbClr val="000000"/>
                </a:solidFill>
                <a:uFill>
                  <a:solidFill>
                    <a:srgbClr val="FFFFFF"/>
                  </a:solidFill>
                </a:uFill>
                <a:latin typeface="Arial"/>
              </a:rPr>
              <a:t> in </a:t>
            </a:r>
            <a:r>
              <a:rPr lang="pt-PT" sz="2000" b="0" strike="noStrike" spc="-1" baseline="0" dirty="0" err="1">
                <a:solidFill>
                  <a:srgbClr val="000000"/>
                </a:solidFill>
                <a:uFill>
                  <a:solidFill>
                    <a:srgbClr val="FFFFFF"/>
                  </a:solidFill>
                </a:uFill>
                <a:latin typeface="Arial"/>
              </a:rPr>
              <a:t>differente</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papers</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or</a:t>
            </a:r>
            <a:r>
              <a:rPr lang="pt-PT" sz="2000" b="0" strike="noStrike" spc="-1" baseline="0" dirty="0">
                <a:solidFill>
                  <a:srgbClr val="000000"/>
                </a:solidFill>
                <a:uFill>
                  <a:solidFill>
                    <a:srgbClr val="FFFFFF"/>
                  </a:solidFill>
                </a:uFill>
                <a:latin typeface="Arial"/>
              </a:rPr>
              <a:t> in </a:t>
            </a:r>
            <a:r>
              <a:rPr lang="pt-PT" sz="2000" b="0" strike="noStrike" spc="-1" baseline="0" dirty="0" err="1">
                <a:solidFill>
                  <a:srgbClr val="000000"/>
                </a:solidFill>
                <a:uFill>
                  <a:solidFill>
                    <a:srgbClr val="FFFFFF"/>
                  </a:solidFill>
                </a:uFill>
                <a:latin typeface="Arial"/>
              </a:rPr>
              <a:t>the</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archives</a:t>
            </a:r>
            <a:r>
              <a:rPr lang="pt-PT" sz="2000" b="0" strike="noStrike" spc="-1" baseline="0" dirty="0">
                <a:solidFill>
                  <a:srgbClr val="000000"/>
                </a:solidFill>
                <a:uFill>
                  <a:solidFill>
                    <a:srgbClr val="FFFFFF"/>
                  </a:solidFill>
                </a:uFill>
                <a:latin typeface="Arial"/>
              </a:rPr>
              <a:t> , </a:t>
            </a:r>
            <a:r>
              <a:rPr lang="pt-PT" sz="2000" b="0" strike="noStrike" spc="-1" baseline="0" dirty="0" err="1">
                <a:solidFill>
                  <a:srgbClr val="000000"/>
                </a:solidFill>
                <a:uFill>
                  <a:solidFill>
                    <a:srgbClr val="FFFFFF"/>
                  </a:solidFill>
                </a:uFill>
                <a:latin typeface="Arial"/>
              </a:rPr>
              <a:t>now</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it</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is</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possible</a:t>
            </a:r>
            <a:r>
              <a:rPr lang="pt-PT" sz="2000" b="0" strike="noStrike" spc="-1" baseline="0" dirty="0">
                <a:solidFill>
                  <a:srgbClr val="000000"/>
                </a:solidFill>
                <a:uFill>
                  <a:solidFill>
                    <a:srgbClr val="FFFFFF"/>
                  </a:solidFill>
                </a:uFill>
                <a:latin typeface="Arial"/>
              </a:rPr>
              <a:t> look for more </a:t>
            </a:r>
            <a:r>
              <a:rPr lang="pt-PT" sz="2000" b="0" strike="noStrike" spc="-1" baseline="0" dirty="0" err="1">
                <a:solidFill>
                  <a:srgbClr val="000000"/>
                </a:solidFill>
                <a:uFill>
                  <a:solidFill>
                    <a:srgbClr val="FFFFFF"/>
                  </a:solidFill>
                </a:uFill>
                <a:latin typeface="Arial"/>
              </a:rPr>
              <a:t>evidence</a:t>
            </a:r>
            <a:r>
              <a:rPr lang="pt-PT" sz="2000" b="0" strike="noStrike" spc="-1" baseline="0" dirty="0">
                <a:solidFill>
                  <a:srgbClr val="000000"/>
                </a:solidFill>
                <a:uFill>
                  <a:solidFill>
                    <a:srgbClr val="FFFFFF"/>
                  </a:solidFill>
                </a:uFill>
                <a:latin typeface="Arial"/>
              </a:rPr>
              <a:t> in more </a:t>
            </a:r>
            <a:r>
              <a:rPr lang="pt-PT" sz="2000" b="0" strike="noStrike" spc="-1" baseline="0" dirty="0" err="1">
                <a:solidFill>
                  <a:srgbClr val="000000"/>
                </a:solidFill>
                <a:uFill>
                  <a:solidFill>
                    <a:srgbClr val="FFFFFF"/>
                  </a:solidFill>
                </a:uFill>
                <a:latin typeface="Arial"/>
              </a:rPr>
              <a:t>poems</a:t>
            </a:r>
            <a:endParaRPr lang="pt-PT" sz="2000" b="0" strike="noStrike" spc="-1" baseline="0" dirty="0">
              <a:solidFill>
                <a:srgbClr val="000000"/>
              </a:solidFill>
              <a:uFill>
                <a:solidFill>
                  <a:srgbClr val="FFFFFF"/>
                </a:solidFill>
              </a:uFill>
              <a:latin typeface="Arial"/>
            </a:endParaRPr>
          </a:p>
          <a:p>
            <a:endParaRPr lang="pt-PT" sz="2000" b="0" strike="noStrike" spc="-1" baseline="0" dirty="0">
              <a:solidFill>
                <a:srgbClr val="000000"/>
              </a:solidFill>
              <a:uFill>
                <a:solidFill>
                  <a:srgbClr val="FFFFFF"/>
                </a:solidFill>
              </a:uFill>
              <a:latin typeface="Arial"/>
            </a:endParaRPr>
          </a:p>
          <a:p>
            <a:r>
              <a:rPr lang="pt-PT" sz="2000" b="0" strike="noStrike" spc="-1" baseline="0" dirty="0" err="1">
                <a:solidFill>
                  <a:srgbClr val="000000"/>
                </a:solidFill>
                <a:uFill>
                  <a:solidFill>
                    <a:srgbClr val="FFFFFF"/>
                  </a:solidFill>
                </a:uFill>
                <a:latin typeface="Arial"/>
              </a:rPr>
              <a:t>And</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finally</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we</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have</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shiftted</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from</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the</a:t>
            </a:r>
            <a:r>
              <a:rPr lang="pt-PT" sz="2000" b="0" strike="noStrike" spc="-1" baseline="0" dirty="0">
                <a:solidFill>
                  <a:srgbClr val="000000"/>
                </a:solidFill>
                <a:uFill>
                  <a:solidFill>
                    <a:srgbClr val="FFFFFF"/>
                  </a:solidFill>
                </a:uFill>
                <a:latin typeface="Arial"/>
              </a:rPr>
              <a:t> individual </a:t>
            </a:r>
            <a:r>
              <a:rPr lang="pt-PT" sz="2000" b="0" strike="noStrike" spc="-1" baseline="0" dirty="0" err="1">
                <a:solidFill>
                  <a:srgbClr val="000000"/>
                </a:solidFill>
                <a:uFill>
                  <a:solidFill>
                    <a:srgbClr val="FFFFFF"/>
                  </a:solidFill>
                </a:uFill>
                <a:latin typeface="Arial"/>
              </a:rPr>
              <a:t>rearbn</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process</a:t>
            </a:r>
            <a:r>
              <a:rPr lang="pt-PT" sz="2000" b="0" strike="noStrike" spc="-1" baseline="0" dirty="0">
                <a:solidFill>
                  <a:srgbClr val="000000"/>
                </a:solidFill>
                <a:uFill>
                  <a:solidFill>
                    <a:srgbClr val="FFFFFF"/>
                  </a:solidFill>
                </a:uFill>
                <a:latin typeface="Arial"/>
              </a:rPr>
              <a:t> t ao </a:t>
            </a:r>
            <a:r>
              <a:rPr lang="pt-PT" sz="2000" b="0" strike="noStrike" spc="-1" baseline="0" dirty="0" err="1">
                <a:solidFill>
                  <a:srgbClr val="000000"/>
                </a:solidFill>
                <a:uFill>
                  <a:solidFill>
                    <a:srgbClr val="FFFFFF"/>
                  </a:solidFill>
                </a:uFill>
                <a:latin typeface="Arial"/>
              </a:rPr>
              <a:t>collaborate</a:t>
            </a:r>
            <a:r>
              <a:rPr lang="pt-PT" sz="2000" b="0" strike="noStrike" spc="-1" baseline="0" dirty="0">
                <a:solidFill>
                  <a:srgbClr val="000000"/>
                </a:solidFill>
                <a:uFill>
                  <a:solidFill>
                    <a:srgbClr val="FFFFFF"/>
                  </a:solidFill>
                </a:uFill>
                <a:latin typeface="Arial"/>
              </a:rPr>
              <a:t> research </a:t>
            </a:r>
            <a:r>
              <a:rPr lang="pt-PT" sz="2000" b="0" strike="noStrike" spc="-1" baseline="0" dirty="0" err="1">
                <a:solidFill>
                  <a:srgbClr val="000000"/>
                </a:solidFill>
                <a:uFill>
                  <a:solidFill>
                    <a:srgbClr val="FFFFFF"/>
                  </a:solidFill>
                </a:uFill>
                <a:latin typeface="Arial"/>
              </a:rPr>
              <a:t>process</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by</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usin</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the</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technology</a:t>
            </a:r>
            <a:endParaRPr lang="pt-PT" sz="2000" b="0" strike="noStrike" spc="-1" baseline="0" dirty="0">
              <a:solidFill>
                <a:srgbClr val="000000"/>
              </a:solidFill>
              <a:uFill>
                <a:solidFill>
                  <a:srgbClr val="FFFFFF"/>
                </a:solidFill>
              </a:uFill>
              <a:latin typeface="Arial"/>
            </a:endParaRPr>
          </a:p>
          <a:p>
            <a:endParaRPr lang="pt-PT" sz="2000" b="0" strike="noStrike" spc="-1" baseline="0" dirty="0">
              <a:solidFill>
                <a:srgbClr val="000000"/>
              </a:solidFill>
              <a:uFill>
                <a:solidFill>
                  <a:srgbClr val="FFFFFF"/>
                </a:solidFill>
              </a:uFill>
              <a:latin typeface="Arial"/>
            </a:endParaRPr>
          </a:p>
          <a:p>
            <a:r>
              <a:rPr lang="pt-PT" sz="2000" b="0" strike="noStrike" spc="-1" baseline="0" dirty="0" err="1">
                <a:solidFill>
                  <a:srgbClr val="000000"/>
                </a:solidFill>
                <a:uFill>
                  <a:solidFill>
                    <a:srgbClr val="FFFFFF"/>
                  </a:solidFill>
                </a:uFill>
                <a:latin typeface="Arial"/>
              </a:rPr>
              <a:t>So</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The</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the</a:t>
            </a:r>
            <a:r>
              <a:rPr lang="pt-PT" sz="2000" b="0" strike="noStrike" spc="-1" baseline="0" dirty="0">
                <a:solidFill>
                  <a:srgbClr val="000000"/>
                </a:solidFill>
                <a:uFill>
                  <a:solidFill>
                    <a:srgbClr val="FFFFFF"/>
                  </a:solidFill>
                </a:uFill>
                <a:latin typeface="Arial"/>
              </a:rPr>
              <a:t> use </a:t>
            </a:r>
            <a:r>
              <a:rPr lang="pt-PT" sz="2000" b="0" strike="noStrike" spc="-1" baseline="0" dirty="0" err="1">
                <a:solidFill>
                  <a:srgbClr val="000000"/>
                </a:solidFill>
                <a:uFill>
                  <a:solidFill>
                    <a:srgbClr val="FFFFFF"/>
                  </a:solidFill>
                </a:uFill>
                <a:latin typeface="Arial"/>
              </a:rPr>
              <a:t>of</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technloloy</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has</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change</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the</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reseach</a:t>
            </a:r>
            <a:r>
              <a:rPr lang="pt-PT" sz="2000" b="0" strike="noStrike" spc="-1" baseline="0" dirty="0">
                <a:solidFill>
                  <a:srgbClr val="000000"/>
                </a:solidFill>
                <a:uFill>
                  <a:solidFill>
                    <a:srgbClr val="FFFFFF"/>
                  </a:solidFill>
                </a:uFill>
                <a:latin typeface="Arial"/>
              </a:rPr>
              <a:t> </a:t>
            </a:r>
            <a:r>
              <a:rPr lang="pt-PT" sz="2000" b="0" strike="noStrike" spc="-1" baseline="0" dirty="0" err="1">
                <a:solidFill>
                  <a:srgbClr val="000000"/>
                </a:solidFill>
                <a:uFill>
                  <a:solidFill>
                    <a:srgbClr val="FFFFFF"/>
                  </a:solidFill>
                </a:uFill>
                <a:latin typeface="Arial"/>
              </a:rPr>
              <a:t>process</a:t>
            </a:r>
            <a:r>
              <a:rPr lang="pt-PT" sz="2000" b="0" strike="noStrike" spc="-1" baseline="0" dirty="0">
                <a:solidFill>
                  <a:srgbClr val="000000"/>
                </a:solidFill>
                <a:uFill>
                  <a:solidFill>
                    <a:srgbClr val="FFFFFF"/>
                  </a:solidFill>
                </a:uFill>
                <a:latin typeface="Arial"/>
              </a:rPr>
              <a:t>.</a:t>
            </a:r>
          </a:p>
          <a:p>
            <a:endParaRPr lang="pt-PT" sz="2000" b="0" strike="noStrike" spc="-1" baseline="0" dirty="0">
              <a:solidFill>
                <a:srgbClr val="000000"/>
              </a:solidFill>
              <a:uFill>
                <a:solidFill>
                  <a:srgbClr val="FFFFFF"/>
                </a:solidFill>
              </a:uFill>
              <a:latin typeface="Arial"/>
            </a:endParaRPr>
          </a:p>
          <a:p>
            <a:endParaRPr lang="pt-PT" sz="2000" b="0" strike="noStrike" spc="-1" baseline="0" dirty="0">
              <a:solidFill>
                <a:srgbClr val="000000"/>
              </a:solidFill>
              <a:uFill>
                <a:solidFill>
                  <a:srgbClr val="FFFFFF"/>
                </a:solidFill>
              </a:uFill>
              <a:latin typeface="Arial"/>
            </a:endParaRPr>
          </a:p>
          <a:p>
            <a:r>
              <a:rPr lang="pt-PT" sz="2000" b="0" strike="noStrike" spc="-1" baseline="0" dirty="0">
                <a:solidFill>
                  <a:srgbClr val="000000"/>
                </a:solidFill>
                <a:uFill>
                  <a:solidFill>
                    <a:srgbClr val="FFFFFF"/>
                  </a:solidFill>
                </a:uFill>
                <a:latin typeface="Arial"/>
              </a:rPr>
              <a:t> </a:t>
            </a:r>
            <a:endParaRPr lang="pt-PT" sz="2000" b="0" strike="noStrike" spc="-1" dirty="0">
              <a:solidFill>
                <a:srgbClr val="000000"/>
              </a:solidFill>
              <a:uFill>
                <a:solidFill>
                  <a:srgbClr val="FFFFFF"/>
                </a:solidFill>
              </a:uFill>
              <a:latin typeface="Arial"/>
            </a:endParaRPr>
          </a:p>
        </p:txBody>
      </p:sp>
      <p:sp>
        <p:nvSpPr>
          <p:cNvPr id="438" name="TextShape 2"/>
          <p:cNvSpPr txBox="1"/>
          <p:nvPr/>
        </p:nvSpPr>
        <p:spPr>
          <a:xfrm>
            <a:off x="3884760" y="8685360"/>
            <a:ext cx="2971440" cy="456840"/>
          </a:xfrm>
          <a:prstGeom prst="rect">
            <a:avLst/>
          </a:prstGeom>
          <a:noFill/>
          <a:ln>
            <a:noFill/>
          </a:ln>
        </p:spPr>
        <p:txBody>
          <a:bodyPr anchor="b"/>
          <a:lstStyle/>
          <a:p>
            <a:pPr algn="r">
              <a:lnSpc>
                <a:spcPct val="100000"/>
              </a:lnSpc>
            </a:pPr>
            <a:fld id="{B2BC8F6E-D223-4E73-BEC5-324B22815D76}" type="slidenum">
              <a:rPr lang="pt-PT" sz="1200" b="0" strike="noStrike" spc="-1">
                <a:solidFill>
                  <a:srgbClr val="000000"/>
                </a:solidFill>
                <a:uFill>
                  <a:solidFill>
                    <a:srgbClr val="FFFFFF"/>
                  </a:solidFill>
                </a:uFill>
                <a:latin typeface="+mn-lt"/>
                <a:ea typeface="+mn-ea"/>
              </a:rPr>
              <a:t>8</a:t>
            </a:fld>
            <a:endParaRPr lang="pt-PT" sz="12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091412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Marcador de notas 2"/>
          <p:cNvSpPr>
            <a:spLocks noGrp="1"/>
          </p:cNvSpPr>
          <p:nvPr>
            <p:ph type="body" idx="1"/>
          </p:nvPr>
        </p:nvSpPr>
        <p:spPr/>
        <p:txBody>
          <a:bodyPr/>
          <a:lstStyle/>
          <a:p>
            <a:r>
              <a:rPr lang="en-US" dirty="0"/>
              <a:t>With this ideas</a:t>
            </a:r>
            <a:r>
              <a:rPr lang="en-US" baseline="0" dirty="0"/>
              <a:t> on mind POSTDATA is being developed around three axis or pillars</a:t>
            </a:r>
          </a:p>
          <a:p>
            <a:endParaRPr lang="en-US" baseline="0" dirty="0"/>
          </a:p>
          <a:p>
            <a:endParaRPr lang="en-US" baseline="0" dirty="0"/>
          </a:p>
          <a:p>
            <a:endParaRPr lang="en-US" baseline="0" dirty="0"/>
          </a:p>
        </p:txBody>
      </p:sp>
      <p:sp>
        <p:nvSpPr>
          <p:cNvPr id="4" name="Marcador de número de diapositiva 3"/>
          <p:cNvSpPr>
            <a:spLocks noGrp="1"/>
          </p:cNvSpPr>
          <p:nvPr>
            <p:ph type="sldNum" idx="10"/>
          </p:nvPr>
        </p:nvSpPr>
        <p:spPr/>
        <p:txBody>
          <a:bodyPr/>
          <a:lstStyle/>
          <a:p>
            <a:pPr algn="r"/>
            <a:fld id="{821A5D41-B105-42D8-99D6-25F464A40CBD}" type="slidenum">
              <a:rPr lang="pt-PT" sz="1400" b="0" strike="noStrike" spc="-1" smtClean="0">
                <a:solidFill>
                  <a:srgbClr val="000000"/>
                </a:solidFill>
                <a:uFill>
                  <a:solidFill>
                    <a:srgbClr val="FFFFFF"/>
                  </a:solidFill>
                </a:uFill>
                <a:latin typeface="Times New Roman"/>
              </a:rPr>
              <a:t>9</a:t>
            </a:fld>
            <a:endParaRPr lang="pt-PT"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178241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Marcador de notas 2"/>
          <p:cNvSpPr>
            <a:spLocks noGrp="1"/>
          </p:cNvSpPr>
          <p:nvPr>
            <p:ph type="body" idx="1"/>
          </p:nvPr>
        </p:nvSpPr>
        <p:spPr/>
        <p:txBody>
          <a:bodyPr/>
          <a:lstStyle/>
          <a:p>
            <a:r>
              <a:rPr lang="en-US" dirty="0"/>
              <a:t>It eve more clear if</a:t>
            </a:r>
            <a:r>
              <a:rPr lang="en-US" baseline="0" dirty="0"/>
              <a:t>  you think in a really simple question </a:t>
            </a:r>
          </a:p>
          <a:p>
            <a:r>
              <a:rPr lang="en-US" baseline="0" dirty="0"/>
              <a:t>What does it define a POEM ?</a:t>
            </a:r>
          </a:p>
          <a:p>
            <a:r>
              <a:rPr lang="en-US" baseline="0" dirty="0"/>
              <a:t>I am pretty sure that  most of you have a similar definition  or al least share the same properties</a:t>
            </a:r>
          </a:p>
          <a:p>
            <a:r>
              <a:rPr lang="en-US" baseline="0" dirty="0"/>
              <a:t>AS for example </a:t>
            </a:r>
          </a:p>
          <a:p>
            <a:r>
              <a:rPr lang="en-US" baseline="0" dirty="0"/>
              <a:t> but  I am not sure if you share the same vocabulary for the different properties</a:t>
            </a:r>
            <a:endParaRPr lang="en-US" dirty="0"/>
          </a:p>
        </p:txBody>
      </p:sp>
      <p:sp>
        <p:nvSpPr>
          <p:cNvPr id="4" name="Marcador de número de diapositiva 3"/>
          <p:cNvSpPr>
            <a:spLocks noGrp="1"/>
          </p:cNvSpPr>
          <p:nvPr>
            <p:ph type="sldNum" idx="10"/>
          </p:nvPr>
        </p:nvSpPr>
        <p:spPr/>
        <p:txBody>
          <a:bodyPr/>
          <a:lstStyle/>
          <a:p>
            <a:pPr algn="r"/>
            <a:fld id="{821A5D41-B105-42D8-99D6-25F464A40CBD}" type="slidenum">
              <a:rPr lang="pt-PT" sz="1400" b="0" strike="noStrike" spc="-1" smtClean="0">
                <a:solidFill>
                  <a:srgbClr val="000000"/>
                </a:solidFill>
                <a:uFill>
                  <a:solidFill>
                    <a:srgbClr val="FFFFFF"/>
                  </a:solidFill>
                </a:uFill>
                <a:latin typeface="Times New Roman"/>
              </a:rPr>
              <a:t>11</a:t>
            </a:fld>
            <a:endParaRPr lang="pt-PT"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213243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Marcador de notas 2"/>
          <p:cNvSpPr>
            <a:spLocks noGrp="1"/>
          </p:cNvSpPr>
          <p:nvPr>
            <p:ph type="body" idx="1"/>
          </p:nvPr>
        </p:nvSpPr>
        <p:spPr/>
        <p:txBody>
          <a:bodyPr/>
          <a:lstStyle/>
          <a:p>
            <a:r>
              <a:rPr lang="en-US" dirty="0"/>
              <a:t>This is because</a:t>
            </a:r>
            <a:r>
              <a:rPr lang="en-US" baseline="0" dirty="0"/>
              <a:t> actually we have a big puzzle of digital poetic repertories</a:t>
            </a:r>
          </a:p>
          <a:p>
            <a:r>
              <a:rPr lang="en-US" baseline="0" dirty="0"/>
              <a:t>These are just a small part  them </a:t>
            </a:r>
          </a:p>
          <a:p>
            <a:r>
              <a:rPr lang="en-US" baseline="0" dirty="0" err="1"/>
              <a:t>Earch</a:t>
            </a:r>
            <a:r>
              <a:rPr lang="en-US" baseline="0" dirty="0"/>
              <a:t> research build her own repertory fit to her needs, forgotten the possibility of share the </a:t>
            </a:r>
            <a:r>
              <a:rPr lang="en-US" baseline="0" dirty="0" err="1"/>
              <a:t>knowdledge</a:t>
            </a:r>
            <a:endParaRPr lang="en-US" dirty="0"/>
          </a:p>
        </p:txBody>
      </p:sp>
      <p:sp>
        <p:nvSpPr>
          <p:cNvPr id="4" name="Marcador de número de diapositiva 3"/>
          <p:cNvSpPr>
            <a:spLocks noGrp="1"/>
          </p:cNvSpPr>
          <p:nvPr>
            <p:ph type="sldNum" idx="10"/>
          </p:nvPr>
        </p:nvSpPr>
        <p:spPr/>
        <p:txBody>
          <a:bodyPr/>
          <a:lstStyle/>
          <a:p>
            <a:pPr algn="r"/>
            <a:fld id="{821A5D41-B105-42D8-99D6-25F464A40CBD}" type="slidenum">
              <a:rPr lang="pt-PT" sz="1400" b="0" strike="noStrike" spc="-1" smtClean="0">
                <a:solidFill>
                  <a:srgbClr val="000000"/>
                </a:solidFill>
                <a:uFill>
                  <a:solidFill>
                    <a:srgbClr val="FFFFFF"/>
                  </a:solidFill>
                </a:uFill>
                <a:latin typeface="Times New Roman"/>
              </a:rPr>
              <a:t>12</a:t>
            </a:fld>
            <a:endParaRPr lang="pt-PT"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234531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Marcador de notas 2"/>
          <p:cNvSpPr>
            <a:spLocks noGrp="1"/>
          </p:cNvSpPr>
          <p:nvPr>
            <p:ph type="body" idx="1"/>
          </p:nvPr>
        </p:nvSpPr>
        <p:spPr/>
        <p:txBody>
          <a:bodyPr/>
          <a:lstStyle/>
          <a:p>
            <a:r>
              <a:rPr lang="en-US" dirty="0"/>
              <a:t>So it is easy to  wonder How can we join them</a:t>
            </a:r>
            <a:r>
              <a:rPr lang="en-US" baseline="0" dirty="0"/>
              <a:t>? How can we solve this puzzle?</a:t>
            </a:r>
            <a:endParaRPr lang="en-US" dirty="0"/>
          </a:p>
        </p:txBody>
      </p:sp>
      <p:sp>
        <p:nvSpPr>
          <p:cNvPr id="4" name="Marcador de número de diapositiva 3"/>
          <p:cNvSpPr>
            <a:spLocks noGrp="1"/>
          </p:cNvSpPr>
          <p:nvPr>
            <p:ph type="sldNum" idx="10"/>
          </p:nvPr>
        </p:nvSpPr>
        <p:spPr/>
        <p:txBody>
          <a:bodyPr/>
          <a:lstStyle/>
          <a:p>
            <a:pPr algn="r"/>
            <a:fld id="{821A5D41-B105-42D8-99D6-25F464A40CBD}" type="slidenum">
              <a:rPr lang="pt-PT" sz="1400" b="0" strike="noStrike" spc="-1" smtClean="0">
                <a:solidFill>
                  <a:srgbClr val="000000"/>
                </a:solidFill>
                <a:uFill>
                  <a:solidFill>
                    <a:srgbClr val="FFFFFF"/>
                  </a:solidFill>
                </a:uFill>
                <a:latin typeface="Times New Roman"/>
              </a:rPr>
              <a:t>13</a:t>
            </a:fld>
            <a:endParaRPr lang="pt-PT"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743196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PlaceHolder 1"/>
          <p:cNvSpPr>
            <a:spLocks noGrp="1"/>
          </p:cNvSpPr>
          <p:nvPr>
            <p:ph type="body"/>
          </p:nvPr>
        </p:nvSpPr>
        <p:spPr>
          <a:xfrm>
            <a:off x="685800" y="4343400"/>
            <a:ext cx="5486040" cy="4114440"/>
          </a:xfrm>
          <a:prstGeom prst="rect">
            <a:avLst/>
          </a:prstGeom>
        </p:spPr>
        <p:txBody>
          <a:bodyPr/>
          <a:lstStyle/>
          <a:p>
            <a:pPr algn="just">
              <a:lnSpc>
                <a:spcPct val="100000"/>
              </a:lnSpc>
            </a:pPr>
            <a:r>
              <a:rPr lang="pt-PT" sz="1600" b="0" strike="noStrike" spc="-1" dirty="0" err="1">
                <a:solidFill>
                  <a:srgbClr val="000000"/>
                </a:solidFill>
                <a:uFill>
                  <a:solidFill>
                    <a:srgbClr val="FFFFFF"/>
                  </a:solidFill>
                </a:uFill>
                <a:latin typeface="Palatino Linotype" charset="0"/>
                <a:ea typeface="Palatino Linotype" charset="0"/>
                <a:cs typeface="Palatino Linotype" charset="0"/>
              </a:rPr>
              <a:t>Well</a:t>
            </a:r>
            <a:r>
              <a:rPr lang="pt-PT" sz="1600" b="0" strike="noStrike" spc="-1" dirty="0">
                <a:solidFill>
                  <a:srgbClr val="000000"/>
                </a:solidFill>
                <a:uFill>
                  <a:solidFill>
                    <a:srgbClr val="FFFFFF"/>
                  </a:solidFill>
                </a:uFill>
                <a:latin typeface="Palatino Linotype" charset="0"/>
                <a:ea typeface="Palatino Linotype" charset="0"/>
                <a:cs typeface="Palatino Linotype" charset="0"/>
              </a:rPr>
              <a:t>  </a:t>
            </a:r>
            <a:r>
              <a:rPr lang="pt-PT" sz="1600" b="0" strike="noStrike" spc="-1" dirty="0" err="1">
                <a:solidFill>
                  <a:srgbClr val="000000"/>
                </a:solidFill>
                <a:uFill>
                  <a:solidFill>
                    <a:srgbClr val="FFFFFF"/>
                  </a:solidFill>
                </a:uFill>
                <a:latin typeface="Palatino Linotype" charset="0"/>
                <a:ea typeface="Palatino Linotype" charset="0"/>
                <a:cs typeface="Palatino Linotype" charset="0"/>
              </a:rPr>
              <a:t>the</a:t>
            </a:r>
            <a:r>
              <a:rPr lang="pt-PT" sz="1600" b="0" strike="noStrike" spc="-1" dirty="0">
                <a:solidFill>
                  <a:srgbClr val="000000"/>
                </a:solidFill>
                <a:uFill>
                  <a:solidFill>
                    <a:srgbClr val="FFFFFF"/>
                  </a:solidFill>
                </a:uFill>
                <a:latin typeface="Palatino Linotype" charset="0"/>
                <a:ea typeface="Palatino Linotype" charset="0"/>
                <a:cs typeface="Palatino Linotype" charset="0"/>
              </a:rPr>
              <a:t> </a:t>
            </a:r>
            <a:r>
              <a:rPr lang="pt-PT" sz="1600" b="0" strike="noStrike" spc="-1" dirty="0" err="1">
                <a:solidFill>
                  <a:srgbClr val="000000"/>
                </a:solidFill>
                <a:uFill>
                  <a:solidFill>
                    <a:srgbClr val="FFFFFF"/>
                  </a:solidFill>
                </a:uFill>
                <a:latin typeface="Palatino Linotype" charset="0"/>
                <a:ea typeface="Palatino Linotype" charset="0"/>
                <a:cs typeface="Palatino Linotype" charset="0"/>
              </a:rPr>
              <a:t>answer</a:t>
            </a:r>
            <a:r>
              <a:rPr lang="pt-PT" sz="1600" b="0" strike="noStrike" spc="-1" dirty="0">
                <a:solidFill>
                  <a:srgbClr val="000000"/>
                </a:solidFill>
                <a:uFill>
                  <a:solidFill>
                    <a:srgbClr val="FFFFFF"/>
                  </a:solidFill>
                </a:uFill>
                <a:latin typeface="Palatino Linotype" charset="0"/>
                <a:ea typeface="Palatino Linotype" charset="0"/>
                <a:cs typeface="Palatino Linotype" charset="0"/>
              </a:rPr>
              <a:t> to </a:t>
            </a:r>
            <a:r>
              <a:rPr lang="pt-PT" sz="1600" b="0" strike="noStrike" spc="-1" dirty="0" err="1">
                <a:solidFill>
                  <a:srgbClr val="000000"/>
                </a:solidFill>
                <a:uFill>
                  <a:solidFill>
                    <a:srgbClr val="FFFFFF"/>
                  </a:solidFill>
                </a:uFill>
                <a:latin typeface="Palatino Linotype" charset="0"/>
                <a:ea typeface="Palatino Linotype" charset="0"/>
                <a:cs typeface="Palatino Linotype" charset="0"/>
              </a:rPr>
              <a:t>this</a:t>
            </a:r>
            <a:r>
              <a:rPr lang="pt-PT" sz="1600" b="0" strike="noStrike" spc="-1" dirty="0">
                <a:solidFill>
                  <a:srgbClr val="000000"/>
                </a:solidFill>
                <a:uFill>
                  <a:solidFill>
                    <a:srgbClr val="FFFFFF"/>
                  </a:solidFill>
                </a:uFill>
                <a:latin typeface="Palatino Linotype" charset="0"/>
                <a:ea typeface="Palatino Linotype" charset="0"/>
                <a:cs typeface="Palatino Linotype" charset="0"/>
              </a:rPr>
              <a:t>  </a:t>
            </a:r>
            <a:r>
              <a:rPr lang="pt-PT" sz="1600" b="0" strike="noStrike" spc="-1" dirty="0" err="1">
                <a:solidFill>
                  <a:srgbClr val="000000"/>
                </a:solidFill>
                <a:uFill>
                  <a:solidFill>
                    <a:srgbClr val="FFFFFF"/>
                  </a:solidFill>
                </a:uFill>
                <a:latin typeface="Palatino Linotype" charset="0"/>
                <a:ea typeface="Palatino Linotype" charset="0"/>
                <a:cs typeface="Palatino Linotype" charset="0"/>
              </a:rPr>
              <a:t>question</a:t>
            </a:r>
            <a:r>
              <a:rPr lang="pt-PT" sz="1600" b="0" strike="noStrike" spc="-1" dirty="0">
                <a:solidFill>
                  <a:srgbClr val="000000"/>
                </a:solidFill>
                <a:uFill>
                  <a:solidFill>
                    <a:srgbClr val="FFFFFF"/>
                  </a:solidFill>
                </a:uFill>
                <a:latin typeface="Palatino Linotype" charset="0"/>
                <a:ea typeface="Palatino Linotype" charset="0"/>
                <a:cs typeface="Palatino Linotype" charset="0"/>
              </a:rPr>
              <a:t> </a:t>
            </a:r>
            <a:r>
              <a:rPr lang="pt-PT" sz="1600" b="0" strike="noStrike" spc="-1" dirty="0" err="1">
                <a:solidFill>
                  <a:srgbClr val="000000"/>
                </a:solidFill>
                <a:uFill>
                  <a:solidFill>
                    <a:srgbClr val="FFFFFF"/>
                  </a:solidFill>
                </a:uFill>
                <a:latin typeface="Palatino Linotype" charset="0"/>
                <a:ea typeface="Palatino Linotype" charset="0"/>
                <a:cs typeface="Palatino Linotype" charset="0"/>
              </a:rPr>
              <a:t>is</a:t>
            </a:r>
            <a:r>
              <a:rPr lang="pt-PT" sz="1600" b="0" strike="noStrike" spc="-1" dirty="0">
                <a:solidFill>
                  <a:srgbClr val="000000"/>
                </a:solidFill>
                <a:uFill>
                  <a:solidFill>
                    <a:srgbClr val="FFFFFF"/>
                  </a:solidFill>
                </a:uFill>
                <a:latin typeface="Palatino Linotype" charset="0"/>
                <a:ea typeface="Palatino Linotype" charset="0"/>
                <a:cs typeface="Palatino Linotype" charset="0"/>
              </a:rPr>
              <a:t> </a:t>
            </a:r>
            <a:r>
              <a:rPr lang="pt-PT" sz="1600" b="0" strike="noStrike" spc="-1" dirty="0" err="1">
                <a:solidFill>
                  <a:srgbClr val="000000"/>
                </a:solidFill>
                <a:uFill>
                  <a:solidFill>
                    <a:srgbClr val="FFFFFF"/>
                  </a:solidFill>
                </a:uFill>
                <a:latin typeface="Palatino Linotype" charset="0"/>
                <a:ea typeface="Palatino Linotype" charset="0"/>
                <a:cs typeface="Palatino Linotype" charset="0"/>
              </a:rPr>
              <a:t>modeling</a:t>
            </a:r>
            <a:r>
              <a:rPr lang="pt-PT" sz="1600" b="0" strike="noStrike" spc="-1" baseline="0" dirty="0">
                <a:solidFill>
                  <a:srgbClr val="000000"/>
                </a:solidFill>
                <a:uFill>
                  <a:solidFill>
                    <a:srgbClr val="FFFFFF"/>
                  </a:solidFill>
                </a:uFill>
                <a:latin typeface="Palatino Linotype" charset="0"/>
                <a:ea typeface="Palatino Linotype" charset="0"/>
                <a:cs typeface="Palatino Linotype" charset="0"/>
              </a:rPr>
              <a:t> </a:t>
            </a:r>
            <a:r>
              <a:rPr lang="pt-PT" sz="1600" b="0" strike="noStrike" spc="-1" baseline="0" dirty="0" err="1">
                <a:solidFill>
                  <a:srgbClr val="000000"/>
                </a:solidFill>
                <a:uFill>
                  <a:solidFill>
                    <a:srgbClr val="FFFFFF"/>
                  </a:solidFill>
                </a:uFill>
                <a:latin typeface="Palatino Linotype" charset="0"/>
                <a:ea typeface="Palatino Linotype" charset="0"/>
                <a:cs typeface="Palatino Linotype" charset="0"/>
              </a:rPr>
              <a:t>them</a:t>
            </a:r>
            <a:r>
              <a:rPr lang="pt-PT" sz="1600" b="0" strike="noStrike" spc="-1" baseline="0" dirty="0">
                <a:solidFill>
                  <a:srgbClr val="000000"/>
                </a:solidFill>
                <a:uFill>
                  <a:solidFill>
                    <a:srgbClr val="FFFFFF"/>
                  </a:solidFill>
                </a:uFill>
                <a:latin typeface="Palatino Linotype" charset="0"/>
                <a:ea typeface="Palatino Linotype" charset="0"/>
                <a:cs typeface="Palatino Linotype" charset="0"/>
              </a:rPr>
              <a:t>. </a:t>
            </a:r>
            <a:r>
              <a:rPr lang="pt-PT" sz="1600" b="0" strike="noStrike" spc="-1" baseline="0" dirty="0" err="1">
                <a:solidFill>
                  <a:srgbClr val="000000"/>
                </a:solidFill>
                <a:uFill>
                  <a:solidFill>
                    <a:srgbClr val="FFFFFF"/>
                  </a:solidFill>
                </a:uFill>
                <a:latin typeface="Palatino Linotype" charset="0"/>
                <a:ea typeface="Palatino Linotype" charset="0"/>
                <a:cs typeface="Palatino Linotype" charset="0"/>
              </a:rPr>
              <a:t>So</a:t>
            </a:r>
            <a:r>
              <a:rPr lang="pt-PT" sz="1600" b="0" strike="noStrike" spc="-1" baseline="0" dirty="0">
                <a:solidFill>
                  <a:srgbClr val="000000"/>
                </a:solidFill>
                <a:uFill>
                  <a:solidFill>
                    <a:srgbClr val="FFFFFF"/>
                  </a:solidFill>
                </a:uFill>
                <a:latin typeface="Palatino Linotype" charset="0"/>
                <a:ea typeface="Palatino Linotype" charset="0"/>
                <a:cs typeface="Palatino Linotype" charset="0"/>
              </a:rPr>
              <a:t> </a:t>
            </a:r>
            <a:r>
              <a:rPr lang="pt-PT" sz="1600" b="0" strike="noStrike" spc="-1" baseline="0" dirty="0" err="1">
                <a:solidFill>
                  <a:srgbClr val="000000"/>
                </a:solidFill>
                <a:uFill>
                  <a:solidFill>
                    <a:srgbClr val="FFFFFF"/>
                  </a:solidFill>
                </a:uFill>
                <a:latin typeface="Palatino Linotype" charset="0"/>
                <a:ea typeface="Palatino Linotype" charset="0"/>
                <a:cs typeface="Palatino Linotype" charset="0"/>
              </a:rPr>
              <a:t>Postdata</a:t>
            </a:r>
            <a:r>
              <a:rPr lang="pt-PT" sz="1600" b="0" strike="noStrike" spc="-1" baseline="0" dirty="0">
                <a:solidFill>
                  <a:srgbClr val="000000"/>
                </a:solidFill>
                <a:uFill>
                  <a:solidFill>
                    <a:srgbClr val="FFFFFF"/>
                  </a:solidFill>
                </a:uFill>
                <a:latin typeface="Palatino Linotype" charset="0"/>
                <a:ea typeface="Palatino Linotype" charset="0"/>
                <a:cs typeface="Palatino Linotype" charset="0"/>
              </a:rPr>
              <a:t> looks for </a:t>
            </a:r>
            <a:r>
              <a:rPr lang="es-ES" sz="1600" b="1" strike="noStrike" spc="-1" dirty="0" err="1">
                <a:uFill>
                  <a:solidFill>
                    <a:srgbClr val="FFFFFF"/>
                  </a:solidFill>
                </a:uFill>
                <a:latin typeface="Palatino Linotype" charset="0"/>
                <a:ea typeface="Palatino Linotype" charset="0"/>
                <a:cs typeface="Palatino Linotype" charset="0"/>
              </a:rPr>
              <a:t>for</a:t>
            </a:r>
            <a:r>
              <a:rPr lang="es-ES" sz="1600" b="1" strike="noStrike" spc="-1" dirty="0">
                <a:uFill>
                  <a:solidFill>
                    <a:srgbClr val="FFFFFF"/>
                  </a:solidFill>
                </a:uFill>
                <a:latin typeface="Palatino Linotype" charset="0"/>
                <a:ea typeface="Palatino Linotype" charset="0"/>
                <a:cs typeface="Palatino Linotype" charset="0"/>
              </a:rPr>
              <a:t> </a:t>
            </a:r>
            <a:r>
              <a:rPr lang="es-ES" sz="1600" b="1" strike="noStrike" spc="-1" dirty="0" err="1">
                <a:uFill>
                  <a:solidFill>
                    <a:srgbClr val="FFFFFF"/>
                  </a:solidFill>
                </a:uFill>
                <a:latin typeface="Palatino Linotype" charset="0"/>
                <a:ea typeface="Palatino Linotype" charset="0"/>
                <a:cs typeface="Palatino Linotype" charset="0"/>
              </a:rPr>
              <a:t>an</a:t>
            </a:r>
            <a:r>
              <a:rPr lang="es-ES" sz="1600" b="1" strike="noStrike" spc="-1" dirty="0">
                <a:uFill>
                  <a:solidFill>
                    <a:srgbClr val="FFFFFF"/>
                  </a:solidFill>
                </a:uFill>
                <a:latin typeface="Palatino Linotype" charset="0"/>
                <a:ea typeface="Palatino Linotype" charset="0"/>
                <a:cs typeface="Palatino Linotype" charset="0"/>
              </a:rPr>
              <a:t> </a:t>
            </a:r>
            <a:r>
              <a:rPr lang="es-ES" sz="1600" b="1" strike="noStrike" spc="-1" dirty="0" err="1">
                <a:uFill>
                  <a:solidFill>
                    <a:srgbClr val="FFFFFF"/>
                  </a:solidFill>
                </a:uFill>
                <a:latin typeface="Palatino Linotype" charset="0"/>
                <a:ea typeface="Palatino Linotype" charset="0"/>
                <a:cs typeface="Palatino Linotype" charset="0"/>
              </a:rPr>
              <a:t>abstract</a:t>
            </a:r>
            <a:r>
              <a:rPr lang="es-ES" sz="1600" b="1" strike="noStrike" spc="-1" dirty="0">
                <a:uFill>
                  <a:solidFill>
                    <a:srgbClr val="FFFFFF"/>
                  </a:solidFill>
                </a:uFill>
                <a:latin typeface="Palatino Linotype" charset="0"/>
                <a:ea typeface="Palatino Linotype" charset="0"/>
                <a:cs typeface="Palatino Linotype" charset="0"/>
              </a:rPr>
              <a:t> </a:t>
            </a:r>
            <a:r>
              <a:rPr lang="es-ES" sz="1600" b="1" strike="noStrike" spc="-1" dirty="0" err="1">
                <a:uFill>
                  <a:solidFill>
                    <a:srgbClr val="FFFFFF"/>
                  </a:solidFill>
                </a:uFill>
                <a:latin typeface="Palatino Linotype" charset="0"/>
                <a:ea typeface="Palatino Linotype" charset="0"/>
                <a:cs typeface="Palatino Linotype" charset="0"/>
              </a:rPr>
              <a:t>model</a:t>
            </a:r>
            <a:endParaRPr lang="es-ES" sz="1600" b="1" strike="noStrike" spc="-1" dirty="0">
              <a:uFill>
                <a:solidFill>
                  <a:srgbClr val="FFFFFF"/>
                </a:solidFill>
              </a:uFill>
              <a:latin typeface="Palatino Linotype" charset="0"/>
              <a:ea typeface="Palatino Linotype" charset="0"/>
              <a:cs typeface="Palatino Linotype" charset="0"/>
            </a:endParaRPr>
          </a:p>
          <a:p>
            <a:pPr algn="just">
              <a:lnSpc>
                <a:spcPct val="100000"/>
              </a:lnSpc>
            </a:pPr>
            <a:r>
              <a:rPr lang="es-ES" sz="1600" b="1" strike="noStrike" spc="-1" dirty="0">
                <a:uFill>
                  <a:solidFill>
                    <a:srgbClr val="FFFFFF"/>
                  </a:solidFill>
                </a:uFill>
                <a:latin typeface="Palatino Linotype" charset="0"/>
                <a:ea typeface="Palatino Linotype" charset="0"/>
                <a:cs typeface="Palatino Linotype" charset="0"/>
              </a:rPr>
              <a:t> </a:t>
            </a:r>
            <a:r>
              <a:rPr lang="es-ES" sz="1600" b="1" strike="noStrike" spc="-1" dirty="0" err="1">
                <a:uFill>
                  <a:solidFill>
                    <a:srgbClr val="FFFFFF"/>
                  </a:solidFill>
                </a:uFill>
                <a:latin typeface="Palatino Linotype" charset="0"/>
                <a:ea typeface="Palatino Linotype" charset="0"/>
                <a:cs typeface="Palatino Linotype" charset="0"/>
              </a:rPr>
              <a:t>with</a:t>
            </a:r>
            <a:r>
              <a:rPr lang="es-ES" sz="1600" b="1" strike="noStrike" spc="-1" dirty="0">
                <a:uFill>
                  <a:solidFill>
                    <a:srgbClr val="FFFFFF"/>
                  </a:solidFill>
                </a:uFill>
                <a:latin typeface="Palatino Linotype" charset="0"/>
                <a:ea typeface="Palatino Linotype" charset="0"/>
                <a:cs typeface="Palatino Linotype" charset="0"/>
              </a:rPr>
              <a:t> </a:t>
            </a:r>
            <a:r>
              <a:rPr lang="es-ES" sz="1600" b="1" strike="noStrike" spc="-1" dirty="0" err="1">
                <a:uFill>
                  <a:solidFill>
                    <a:srgbClr val="FFFFFF"/>
                  </a:solidFill>
                </a:uFill>
                <a:latin typeface="Palatino Linotype" charset="0"/>
                <a:ea typeface="Palatino Linotype" charset="0"/>
                <a:cs typeface="Palatino Linotype" charset="0"/>
              </a:rPr>
              <a:t>common</a:t>
            </a:r>
            <a:r>
              <a:rPr lang="es-ES" sz="1600" b="1" strike="noStrike" spc="-1" dirty="0">
                <a:uFill>
                  <a:solidFill>
                    <a:srgbClr val="FFFFFF"/>
                  </a:solidFill>
                </a:uFill>
                <a:latin typeface="Palatino Linotype" charset="0"/>
                <a:ea typeface="Palatino Linotype" charset="0"/>
                <a:cs typeface="Palatino Linotype" charset="0"/>
              </a:rPr>
              <a:t> </a:t>
            </a:r>
            <a:r>
              <a:rPr lang="es-ES" sz="1600" b="1" strike="noStrike" spc="-1" dirty="0" err="1">
                <a:uFill>
                  <a:solidFill>
                    <a:srgbClr val="FFFFFF"/>
                  </a:solidFill>
                </a:uFill>
                <a:latin typeface="Palatino Linotype" charset="0"/>
                <a:ea typeface="Palatino Linotype" charset="0"/>
                <a:cs typeface="Palatino Linotype" charset="0"/>
              </a:rPr>
              <a:t>elements</a:t>
            </a:r>
            <a:r>
              <a:rPr lang="es-ES" sz="1600" b="1" strike="noStrike" spc="-1" dirty="0">
                <a:uFill>
                  <a:solidFill>
                    <a:srgbClr val="FFFFFF"/>
                  </a:solidFill>
                </a:uFill>
                <a:latin typeface="Palatino Linotype" charset="0"/>
                <a:ea typeface="Palatino Linotype" charset="0"/>
                <a:cs typeface="Palatino Linotype" charset="0"/>
              </a:rPr>
              <a:t> </a:t>
            </a:r>
            <a:r>
              <a:rPr lang="es-ES" sz="1600" b="1" strike="noStrike" spc="-1" dirty="0" err="1">
                <a:uFill>
                  <a:solidFill>
                    <a:srgbClr val="FFFFFF"/>
                  </a:solidFill>
                </a:uFill>
                <a:latin typeface="Palatino Linotype" charset="0"/>
                <a:ea typeface="Palatino Linotype" charset="0"/>
                <a:cs typeface="Palatino Linotype" charset="0"/>
              </a:rPr>
              <a:t>across</a:t>
            </a:r>
            <a:r>
              <a:rPr lang="es-ES" sz="1600" b="1" strike="noStrike" spc="-1" dirty="0">
                <a:uFill>
                  <a:solidFill>
                    <a:srgbClr val="FFFFFF"/>
                  </a:solidFill>
                </a:uFill>
                <a:latin typeface="Palatino Linotype" charset="0"/>
                <a:ea typeface="Palatino Linotype" charset="0"/>
                <a:cs typeface="Palatino Linotype" charset="0"/>
              </a:rPr>
              <a:t> </a:t>
            </a:r>
            <a:r>
              <a:rPr lang="es-ES" sz="1600" b="1" strike="noStrike" spc="-1" dirty="0" err="1">
                <a:uFill>
                  <a:solidFill>
                    <a:srgbClr val="FFFFFF"/>
                  </a:solidFill>
                </a:uFill>
                <a:latin typeface="Palatino Linotype" charset="0"/>
                <a:ea typeface="Palatino Linotype" charset="0"/>
                <a:cs typeface="Palatino Linotype" charset="0"/>
              </a:rPr>
              <a:t>the</a:t>
            </a:r>
            <a:r>
              <a:rPr lang="es-ES" sz="1600" b="1" strike="noStrike" spc="-1" dirty="0">
                <a:uFill>
                  <a:solidFill>
                    <a:srgbClr val="FFFFFF"/>
                  </a:solidFill>
                </a:uFill>
                <a:latin typeface="Palatino Linotype" charset="0"/>
                <a:ea typeface="Palatino Linotype" charset="0"/>
                <a:cs typeface="Palatino Linotype" charset="0"/>
              </a:rPr>
              <a:t> </a:t>
            </a:r>
            <a:r>
              <a:rPr lang="es-ES" sz="1600" b="1" strike="noStrike" spc="-1" baseline="0" dirty="0">
                <a:uFill>
                  <a:solidFill>
                    <a:srgbClr val="FFFFFF"/>
                  </a:solidFill>
                </a:uFill>
                <a:latin typeface="Palatino Linotype" charset="0"/>
                <a:ea typeface="Palatino Linotype" charset="0"/>
                <a:cs typeface="Palatino Linotype" charset="0"/>
              </a:rPr>
              <a:t> </a:t>
            </a:r>
            <a:r>
              <a:rPr lang="es-ES" sz="1600" b="1" strike="noStrike" spc="-1" dirty="0" err="1">
                <a:uFill>
                  <a:solidFill>
                    <a:srgbClr val="FFFFFF"/>
                  </a:solidFill>
                </a:uFill>
                <a:latin typeface="Palatino Linotype" charset="0"/>
                <a:ea typeface="Palatino Linotype" charset="0"/>
                <a:cs typeface="Palatino Linotype" charset="0"/>
              </a:rPr>
              <a:t>different</a:t>
            </a:r>
            <a:r>
              <a:rPr lang="es-ES" sz="1600" b="1" strike="noStrike" spc="-1" dirty="0">
                <a:uFill>
                  <a:solidFill>
                    <a:srgbClr val="FFFFFF"/>
                  </a:solidFill>
                </a:uFill>
                <a:latin typeface="Palatino Linotype" charset="0"/>
                <a:ea typeface="Palatino Linotype" charset="0"/>
                <a:cs typeface="Palatino Linotype" charset="0"/>
              </a:rPr>
              <a:t> </a:t>
            </a:r>
            <a:r>
              <a:rPr lang="es-ES" sz="1600" b="1" strike="noStrike" spc="-1" dirty="0" err="1">
                <a:uFill>
                  <a:solidFill>
                    <a:srgbClr val="FFFFFF"/>
                  </a:solidFill>
                </a:uFill>
                <a:latin typeface="Palatino Linotype" charset="0"/>
                <a:ea typeface="Palatino Linotype" charset="0"/>
                <a:cs typeface="Palatino Linotype" charset="0"/>
              </a:rPr>
              <a:t>poetic</a:t>
            </a:r>
            <a:r>
              <a:rPr lang="es-ES" sz="1600" b="1" strike="noStrike" spc="-1" dirty="0">
                <a:uFill>
                  <a:solidFill>
                    <a:srgbClr val="FFFFFF"/>
                  </a:solidFill>
                </a:uFill>
                <a:latin typeface="Palatino Linotype" charset="0"/>
                <a:ea typeface="Palatino Linotype" charset="0"/>
                <a:cs typeface="Palatino Linotype" charset="0"/>
              </a:rPr>
              <a:t> </a:t>
            </a:r>
            <a:r>
              <a:rPr lang="es-ES" sz="1600" b="1" strike="noStrike" spc="-1" dirty="0" err="1">
                <a:uFill>
                  <a:solidFill>
                    <a:srgbClr val="FFFFFF"/>
                  </a:solidFill>
                </a:uFill>
                <a:latin typeface="Palatino Linotype" charset="0"/>
                <a:ea typeface="Palatino Linotype" charset="0"/>
                <a:cs typeface="Palatino Linotype" charset="0"/>
              </a:rPr>
              <a:t>systems</a:t>
            </a:r>
            <a:r>
              <a:rPr lang="es-ES" sz="1600" b="1" strike="noStrike" spc="-1" dirty="0">
                <a:uFill>
                  <a:solidFill>
                    <a:srgbClr val="FFFFFF"/>
                  </a:solidFill>
                </a:uFill>
                <a:latin typeface="Palatino Linotype" charset="0"/>
                <a:ea typeface="Palatino Linotype" charset="0"/>
                <a:cs typeface="Palatino Linotype" charset="0"/>
              </a:rPr>
              <a:t>, </a:t>
            </a:r>
            <a:r>
              <a:rPr lang="es-ES" sz="1600" b="1" strike="noStrike" spc="-1" dirty="0" err="1">
                <a:uFill>
                  <a:solidFill>
                    <a:srgbClr val="FFFFFF"/>
                  </a:solidFill>
                </a:uFill>
                <a:latin typeface="Palatino Linotype" charset="0"/>
                <a:ea typeface="Palatino Linotype" charset="0"/>
                <a:cs typeface="Palatino Linotype" charset="0"/>
              </a:rPr>
              <a:t>integrating</a:t>
            </a:r>
            <a:r>
              <a:rPr lang="es-ES" sz="1600" b="1" strike="noStrike" spc="-1" baseline="0" dirty="0">
                <a:uFill>
                  <a:solidFill>
                    <a:srgbClr val="FFFFFF"/>
                  </a:solidFill>
                </a:uFill>
                <a:latin typeface="Palatino Linotype" charset="0"/>
                <a:ea typeface="Palatino Linotype" charset="0"/>
                <a:cs typeface="Palatino Linotype" charset="0"/>
              </a:rPr>
              <a:t> in </a:t>
            </a:r>
            <a:r>
              <a:rPr lang="es-ES" sz="1600" b="1" strike="noStrike" spc="-1" baseline="0" dirty="0" err="1">
                <a:uFill>
                  <a:solidFill>
                    <a:srgbClr val="FFFFFF"/>
                  </a:solidFill>
                </a:uFill>
                <a:latin typeface="Palatino Linotype" charset="0"/>
                <a:ea typeface="Palatino Linotype" charset="0"/>
                <a:cs typeface="Palatino Linotype" charset="0"/>
              </a:rPr>
              <a:t>just</a:t>
            </a:r>
            <a:r>
              <a:rPr lang="es-ES" sz="1600" b="1" strike="noStrike" spc="-1" baseline="0" dirty="0">
                <a:uFill>
                  <a:solidFill>
                    <a:srgbClr val="FFFFFF"/>
                  </a:solidFill>
                </a:uFill>
                <a:latin typeface="Palatino Linotype" charset="0"/>
                <a:ea typeface="Palatino Linotype" charset="0"/>
                <a:cs typeface="Palatino Linotype" charset="0"/>
              </a:rPr>
              <a:t> </a:t>
            </a:r>
            <a:r>
              <a:rPr lang="es-ES" sz="1600" b="1" strike="noStrike" spc="-1" baseline="0" dirty="0" err="1">
                <a:uFill>
                  <a:solidFill>
                    <a:srgbClr val="FFFFFF"/>
                  </a:solidFill>
                </a:uFill>
                <a:latin typeface="Palatino Linotype" charset="0"/>
                <a:ea typeface="Palatino Linotype" charset="0"/>
                <a:cs typeface="Palatino Linotype" charset="0"/>
              </a:rPr>
              <a:t>one</a:t>
            </a:r>
            <a:r>
              <a:rPr lang="es-ES" sz="1600" b="1" strike="noStrike" spc="-1" baseline="0" dirty="0">
                <a:uFill>
                  <a:solidFill>
                    <a:srgbClr val="FFFFFF"/>
                  </a:solidFill>
                </a:uFill>
                <a:latin typeface="Palatino Linotype" charset="0"/>
                <a:ea typeface="Palatino Linotype" charset="0"/>
                <a:cs typeface="Palatino Linotype" charset="0"/>
              </a:rPr>
              <a:t>  and </a:t>
            </a:r>
            <a:r>
              <a:rPr lang="es-ES" sz="1600" b="1" strike="noStrike" spc="-1" baseline="0" dirty="0" err="1">
                <a:uFill>
                  <a:solidFill>
                    <a:srgbClr val="FFFFFF"/>
                  </a:solidFill>
                </a:uFill>
                <a:latin typeface="Palatino Linotype" charset="0"/>
                <a:ea typeface="Palatino Linotype" charset="0"/>
                <a:cs typeface="Palatino Linotype" charset="0"/>
              </a:rPr>
              <a:t>unique</a:t>
            </a:r>
            <a:r>
              <a:rPr lang="es-ES" sz="1600" b="1" strike="noStrike" spc="-1" baseline="0" dirty="0">
                <a:uFill>
                  <a:solidFill>
                    <a:srgbClr val="FFFFFF"/>
                  </a:solidFill>
                </a:uFill>
                <a:latin typeface="Palatino Linotype" charset="0"/>
                <a:ea typeface="Palatino Linotype" charset="0"/>
                <a:cs typeface="Palatino Linotype" charset="0"/>
              </a:rPr>
              <a:t> and </a:t>
            </a:r>
            <a:r>
              <a:rPr lang="es-ES" sz="1600" b="1" strike="noStrike" spc="-1" baseline="0" dirty="0" err="1">
                <a:uFill>
                  <a:solidFill>
                    <a:srgbClr val="FFFFFF"/>
                  </a:solidFill>
                </a:uFill>
                <a:latin typeface="Palatino Linotype" charset="0"/>
                <a:ea typeface="Palatino Linotype" charset="0"/>
                <a:cs typeface="Palatino Linotype" charset="0"/>
              </a:rPr>
              <a:t>if</a:t>
            </a:r>
            <a:r>
              <a:rPr lang="es-ES" sz="1600" b="1" strike="noStrike" spc="-1" baseline="0" dirty="0">
                <a:uFill>
                  <a:solidFill>
                    <a:srgbClr val="FFFFFF"/>
                  </a:solidFill>
                </a:uFill>
                <a:latin typeface="Palatino Linotype" charset="0"/>
                <a:ea typeface="Palatino Linotype" charset="0"/>
                <a:cs typeface="Palatino Linotype" charset="0"/>
              </a:rPr>
              <a:t> </a:t>
            </a:r>
            <a:r>
              <a:rPr lang="es-ES" sz="1600" b="1" strike="noStrike" spc="-1" baseline="0" dirty="0" err="1">
                <a:uFill>
                  <a:solidFill>
                    <a:srgbClr val="FFFFFF"/>
                  </a:solidFill>
                </a:uFill>
                <a:latin typeface="Palatino Linotype" charset="0"/>
                <a:ea typeface="Palatino Linotype" charset="0"/>
                <a:cs typeface="Palatino Linotype" charset="0"/>
              </a:rPr>
              <a:t>it</a:t>
            </a:r>
            <a:r>
              <a:rPr lang="es-ES" sz="1600" b="1" strike="noStrike" spc="-1" baseline="0" dirty="0">
                <a:uFill>
                  <a:solidFill>
                    <a:srgbClr val="FFFFFF"/>
                  </a:solidFill>
                </a:uFill>
                <a:latin typeface="Palatino Linotype" charset="0"/>
                <a:ea typeface="Palatino Linotype" charset="0"/>
                <a:cs typeface="Palatino Linotype" charset="0"/>
              </a:rPr>
              <a:t> </a:t>
            </a:r>
            <a:r>
              <a:rPr lang="es-ES" sz="1600" b="1" strike="noStrike" spc="-1" baseline="0" dirty="0" err="1">
                <a:uFill>
                  <a:solidFill>
                    <a:srgbClr val="FFFFFF"/>
                  </a:solidFill>
                </a:uFill>
                <a:latin typeface="Palatino Linotype" charset="0"/>
                <a:ea typeface="Palatino Linotype" charset="0"/>
                <a:cs typeface="Palatino Linotype" charset="0"/>
              </a:rPr>
              <a:t>is</a:t>
            </a:r>
            <a:r>
              <a:rPr lang="es-ES" sz="1600" b="1" strike="noStrike" spc="-1" baseline="0" dirty="0">
                <a:uFill>
                  <a:solidFill>
                    <a:srgbClr val="FFFFFF"/>
                  </a:solidFill>
                </a:uFill>
                <a:latin typeface="Palatino Linotype" charset="0"/>
                <a:ea typeface="Palatino Linotype" charset="0"/>
                <a:cs typeface="Palatino Linotype" charset="0"/>
              </a:rPr>
              <a:t> </a:t>
            </a:r>
            <a:r>
              <a:rPr lang="es-ES" sz="1600" b="1" strike="noStrike" spc="-1" baseline="0" dirty="0" err="1">
                <a:uFill>
                  <a:solidFill>
                    <a:srgbClr val="FFFFFF"/>
                  </a:solidFill>
                </a:uFill>
                <a:latin typeface="Palatino Linotype" charset="0"/>
                <a:ea typeface="Palatino Linotype" charset="0"/>
                <a:cs typeface="Palatino Linotype" charset="0"/>
              </a:rPr>
              <a:t>possible</a:t>
            </a:r>
            <a:r>
              <a:rPr lang="es-ES" sz="1600" b="1" strike="noStrike" spc="-1" baseline="0" dirty="0">
                <a:uFill>
                  <a:solidFill>
                    <a:srgbClr val="FFFFFF"/>
                  </a:solidFill>
                </a:uFill>
                <a:latin typeface="Palatino Linotype" charset="0"/>
                <a:ea typeface="Palatino Linotype" charset="0"/>
                <a:cs typeface="Palatino Linotype" charset="0"/>
              </a:rPr>
              <a:t> standard </a:t>
            </a:r>
            <a:r>
              <a:rPr lang="es-ES" sz="1600" b="1" strike="noStrike" spc="-1" baseline="0" dirty="0" err="1">
                <a:uFill>
                  <a:solidFill>
                    <a:srgbClr val="FFFFFF"/>
                  </a:solidFill>
                </a:uFill>
                <a:latin typeface="Palatino Linotype" charset="0"/>
                <a:ea typeface="Palatino Linotype" charset="0"/>
                <a:cs typeface="Palatino Linotype" charset="0"/>
              </a:rPr>
              <a:t>one</a:t>
            </a:r>
            <a:r>
              <a:rPr lang="es-ES" sz="1600" b="1" strike="noStrike" spc="-1" baseline="0" dirty="0">
                <a:uFill>
                  <a:solidFill>
                    <a:srgbClr val="FFFFFF"/>
                  </a:solidFill>
                </a:uFill>
                <a:latin typeface="Palatino Linotype" charset="0"/>
                <a:ea typeface="Palatino Linotype" charset="0"/>
                <a:cs typeface="Palatino Linotype" charset="0"/>
              </a:rPr>
              <a:t> </a:t>
            </a:r>
            <a:r>
              <a:rPr lang="es-ES" sz="1600" b="1" strike="noStrike" spc="-1" baseline="0" dirty="0" err="1">
                <a:uFill>
                  <a:solidFill>
                    <a:srgbClr val="FFFFFF"/>
                  </a:solidFill>
                </a:uFill>
                <a:latin typeface="Palatino Linotype" charset="0"/>
                <a:ea typeface="Palatino Linotype" charset="0"/>
                <a:cs typeface="Palatino Linotype" charset="0"/>
              </a:rPr>
              <a:t>model</a:t>
            </a:r>
            <a:endParaRPr lang="es-ES" sz="1600" b="1" strike="noStrike" spc="-1" baseline="0" dirty="0">
              <a:uFill>
                <a:solidFill>
                  <a:srgbClr val="FFFFFF"/>
                </a:solidFill>
              </a:uFill>
              <a:latin typeface="Palatino Linotype" charset="0"/>
              <a:ea typeface="Palatino Linotype" charset="0"/>
              <a:cs typeface="Palatino Linotype" charset="0"/>
            </a:endParaRPr>
          </a:p>
          <a:p>
            <a:pPr algn="just">
              <a:lnSpc>
                <a:spcPct val="100000"/>
              </a:lnSpc>
            </a:pPr>
            <a:endParaRPr lang="es-ES" sz="1600" b="0" strike="noStrike" spc="-1" dirty="0">
              <a:uFill>
                <a:solidFill>
                  <a:srgbClr val="FFFFFF"/>
                </a:solidFill>
              </a:uFill>
              <a:latin typeface="Palatino Linotype" charset="0"/>
              <a:ea typeface="Palatino Linotype" charset="0"/>
              <a:cs typeface="Palatino Linotype" charset="0"/>
            </a:endParaRPr>
          </a:p>
          <a:p>
            <a:pPr algn="just"/>
            <a:endParaRPr lang="pt-PT" sz="1600" b="0" strike="noStrike" spc="-1" dirty="0">
              <a:solidFill>
                <a:srgbClr val="000000"/>
              </a:solidFill>
              <a:uFill>
                <a:solidFill>
                  <a:srgbClr val="FFFFFF"/>
                </a:solidFill>
              </a:uFill>
              <a:latin typeface="Palatino Linotype" charset="0"/>
              <a:ea typeface="Palatino Linotype" charset="0"/>
              <a:cs typeface="Palatino Linotype" charset="0"/>
            </a:endParaRPr>
          </a:p>
        </p:txBody>
      </p:sp>
      <p:sp>
        <p:nvSpPr>
          <p:cNvPr id="446" name="TextShape 2"/>
          <p:cNvSpPr txBox="1"/>
          <p:nvPr/>
        </p:nvSpPr>
        <p:spPr>
          <a:xfrm>
            <a:off x="3884760" y="8685360"/>
            <a:ext cx="2971440" cy="456840"/>
          </a:xfrm>
          <a:prstGeom prst="rect">
            <a:avLst/>
          </a:prstGeom>
          <a:noFill/>
          <a:ln>
            <a:noFill/>
          </a:ln>
        </p:spPr>
        <p:txBody>
          <a:bodyPr anchor="b"/>
          <a:lstStyle/>
          <a:p>
            <a:pPr algn="r">
              <a:lnSpc>
                <a:spcPct val="100000"/>
              </a:lnSpc>
            </a:pPr>
            <a:fld id="{47FBC5A9-2931-4FC6-8E58-44998EF2890F}" type="slidenum">
              <a:rPr lang="pt-PT" sz="1200" b="0" strike="noStrike" spc="-1">
                <a:solidFill>
                  <a:srgbClr val="000000"/>
                </a:solidFill>
                <a:uFill>
                  <a:solidFill>
                    <a:srgbClr val="FFFFFF"/>
                  </a:solidFill>
                </a:uFill>
                <a:latin typeface="+mn-lt"/>
                <a:ea typeface="+mn-ea"/>
              </a:rPr>
              <a:t>14</a:t>
            </a:fld>
            <a:endParaRPr lang="pt-PT" sz="12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797788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600" y="274680"/>
            <a:ext cx="7021920" cy="1142640"/>
          </a:xfrm>
          <a:prstGeom prst="rect">
            <a:avLst/>
          </a:prstGeom>
        </p:spPr>
        <p:txBody>
          <a:bodyPr lIns="0" tIns="0" rIns="0" bIns="0" anchor="ctr"/>
          <a:lstStyle/>
          <a:p>
            <a:endParaRPr lang="es-ES" sz="1800" b="0" strike="noStrike" spc="-1">
              <a:solidFill>
                <a:srgbClr val="000000"/>
              </a:solidFill>
              <a:uFill>
                <a:solidFill>
                  <a:srgbClr val="FFFFFF"/>
                </a:solidFill>
              </a:uFill>
              <a:latin typeface="Calibri"/>
            </a:endParaRPr>
          </a:p>
        </p:txBody>
      </p:sp>
      <p:sp>
        <p:nvSpPr>
          <p:cNvPr id="110" name="PlaceHolder 2"/>
          <p:cNvSpPr>
            <a:spLocks noGrp="1"/>
          </p:cNvSpPr>
          <p:nvPr>
            <p:ph type="body"/>
          </p:nvPr>
        </p:nvSpPr>
        <p:spPr>
          <a:xfrm>
            <a:off x="838080" y="1825560"/>
            <a:ext cx="5181120" cy="207504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sp>
        <p:nvSpPr>
          <p:cNvPr id="111" name="PlaceHolder 3"/>
          <p:cNvSpPr>
            <a:spLocks noGrp="1"/>
          </p:cNvSpPr>
          <p:nvPr>
            <p:ph type="body"/>
          </p:nvPr>
        </p:nvSpPr>
        <p:spPr>
          <a:xfrm>
            <a:off x="838080" y="4098240"/>
            <a:ext cx="5181120" cy="207504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600" y="274680"/>
            <a:ext cx="7021920" cy="1142640"/>
          </a:xfrm>
          <a:prstGeom prst="rect">
            <a:avLst/>
          </a:prstGeom>
        </p:spPr>
        <p:txBody>
          <a:bodyPr lIns="0" tIns="0" rIns="0" bIns="0" anchor="ctr"/>
          <a:lstStyle/>
          <a:p>
            <a:endParaRPr lang="es-ES" sz="1800" b="0" strike="noStrike" spc="-1">
              <a:solidFill>
                <a:srgbClr val="000000"/>
              </a:solidFill>
              <a:uFill>
                <a:solidFill>
                  <a:srgbClr val="FFFFFF"/>
                </a:solidFill>
              </a:uFill>
              <a:latin typeface="Calibri"/>
            </a:endParaRPr>
          </a:p>
        </p:txBody>
      </p:sp>
      <p:sp>
        <p:nvSpPr>
          <p:cNvPr id="113" name="PlaceHolder 2"/>
          <p:cNvSpPr>
            <a:spLocks noGrp="1"/>
          </p:cNvSpPr>
          <p:nvPr>
            <p:ph type="body"/>
          </p:nvPr>
        </p:nvSpPr>
        <p:spPr>
          <a:xfrm>
            <a:off x="838080" y="1825560"/>
            <a:ext cx="2528160" cy="207504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sp>
        <p:nvSpPr>
          <p:cNvPr id="114" name="PlaceHolder 3"/>
          <p:cNvSpPr>
            <a:spLocks noGrp="1"/>
          </p:cNvSpPr>
          <p:nvPr>
            <p:ph type="body"/>
          </p:nvPr>
        </p:nvSpPr>
        <p:spPr>
          <a:xfrm>
            <a:off x="3492960" y="1825560"/>
            <a:ext cx="2528160" cy="207504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sp>
        <p:nvSpPr>
          <p:cNvPr id="115" name="PlaceHolder 4"/>
          <p:cNvSpPr>
            <a:spLocks noGrp="1"/>
          </p:cNvSpPr>
          <p:nvPr>
            <p:ph type="body"/>
          </p:nvPr>
        </p:nvSpPr>
        <p:spPr>
          <a:xfrm>
            <a:off x="3492960" y="4098240"/>
            <a:ext cx="2528160" cy="207504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sp>
        <p:nvSpPr>
          <p:cNvPr id="116" name="PlaceHolder 5"/>
          <p:cNvSpPr>
            <a:spLocks noGrp="1"/>
          </p:cNvSpPr>
          <p:nvPr>
            <p:ph type="body"/>
          </p:nvPr>
        </p:nvSpPr>
        <p:spPr>
          <a:xfrm>
            <a:off x="838080" y="4098240"/>
            <a:ext cx="2528160" cy="207504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600" y="274680"/>
            <a:ext cx="7021920" cy="1142640"/>
          </a:xfrm>
          <a:prstGeom prst="rect">
            <a:avLst/>
          </a:prstGeom>
        </p:spPr>
        <p:txBody>
          <a:bodyPr lIns="0" tIns="0" rIns="0" bIns="0" anchor="ctr"/>
          <a:lstStyle/>
          <a:p>
            <a:endParaRPr lang="es-ES" sz="1800" b="0" strike="noStrike" spc="-1">
              <a:solidFill>
                <a:srgbClr val="000000"/>
              </a:solidFill>
              <a:uFill>
                <a:solidFill>
                  <a:srgbClr val="FFFFFF"/>
                </a:solidFill>
              </a:uFill>
              <a:latin typeface="Calibri"/>
            </a:endParaRPr>
          </a:p>
        </p:txBody>
      </p:sp>
      <p:sp>
        <p:nvSpPr>
          <p:cNvPr id="118" name="PlaceHolder 2"/>
          <p:cNvSpPr>
            <a:spLocks noGrp="1"/>
          </p:cNvSpPr>
          <p:nvPr>
            <p:ph type="body"/>
          </p:nvPr>
        </p:nvSpPr>
        <p:spPr>
          <a:xfrm>
            <a:off x="838080" y="1825560"/>
            <a:ext cx="5181120" cy="435096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sp>
        <p:nvSpPr>
          <p:cNvPr id="119" name="PlaceHolder 3"/>
          <p:cNvSpPr>
            <a:spLocks noGrp="1"/>
          </p:cNvSpPr>
          <p:nvPr>
            <p:ph type="body"/>
          </p:nvPr>
        </p:nvSpPr>
        <p:spPr>
          <a:xfrm>
            <a:off x="838080" y="1825560"/>
            <a:ext cx="5181120" cy="435096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pic>
        <p:nvPicPr>
          <p:cNvPr id="120" name="Picture 119"/>
          <p:cNvPicPr/>
          <p:nvPr/>
        </p:nvPicPr>
        <p:blipFill>
          <a:blip r:embed="rId2"/>
          <a:stretch/>
        </p:blipFill>
        <p:spPr>
          <a:xfrm>
            <a:off x="838080" y="2450880"/>
            <a:ext cx="5181120" cy="3100320"/>
          </a:xfrm>
          <a:prstGeom prst="rect">
            <a:avLst/>
          </a:prstGeom>
          <a:ln>
            <a:noFill/>
          </a:ln>
        </p:spPr>
      </p:pic>
      <p:pic>
        <p:nvPicPr>
          <p:cNvPr id="121" name="Picture 120"/>
          <p:cNvPicPr/>
          <p:nvPr/>
        </p:nvPicPr>
        <p:blipFill>
          <a:blip r:embed="rId2"/>
          <a:stretch/>
        </p:blipFill>
        <p:spPr>
          <a:xfrm>
            <a:off x="838080" y="2450880"/>
            <a:ext cx="5181120" cy="310032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ólo el título">
    <p:spTree>
      <p:nvGrpSpPr>
        <p:cNvPr id="1" name=""/>
        <p:cNvGrpSpPr/>
        <p:nvPr/>
      </p:nvGrpSpPr>
      <p:grpSpPr>
        <a:xfrm>
          <a:off x="0" y="0"/>
          <a:ext cx="0" cy="0"/>
          <a:chOff x="0" y="0"/>
          <a:chExt cx="0" cy="0"/>
        </a:xfrm>
      </p:grpSpPr>
      <p:sp>
        <p:nvSpPr>
          <p:cNvPr id="3" name="Rectangle 89">
            <a:extLst>
              <a:ext uri="{FF2B5EF4-FFF2-40B4-BE49-F238E27FC236}">
                <a16:creationId xmlns:a16="http://schemas.microsoft.com/office/drawing/2014/main" id="{E7E5B323-D152-C940-8A96-41C65305132A}"/>
              </a:ext>
            </a:extLst>
          </p:cNvPr>
          <p:cNvSpPr>
            <a:spLocks noChangeArrowheads="1"/>
          </p:cNvSpPr>
          <p:nvPr userDrawn="1"/>
        </p:nvSpPr>
        <p:spPr bwMode="auto">
          <a:xfrm flipV="1">
            <a:off x="5781594" y="1065214"/>
            <a:ext cx="1013089" cy="22225"/>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1828800">
              <a:defRPr sz="3600">
                <a:solidFill>
                  <a:schemeClr val="tx1"/>
                </a:solidFill>
                <a:latin typeface="Calibri" charset="0"/>
                <a:ea typeface="MS PGothic" charset="-128"/>
              </a:defRPr>
            </a:lvl1pPr>
            <a:lvl2pPr defTabSz="1828800">
              <a:defRPr sz="3600">
                <a:solidFill>
                  <a:schemeClr val="tx1"/>
                </a:solidFill>
                <a:latin typeface="Calibri" charset="0"/>
                <a:ea typeface="MS PGothic" charset="-128"/>
              </a:defRPr>
            </a:lvl2pPr>
            <a:lvl3pPr defTabSz="1828800">
              <a:defRPr sz="3600">
                <a:solidFill>
                  <a:schemeClr val="tx1"/>
                </a:solidFill>
                <a:latin typeface="Calibri" charset="0"/>
                <a:ea typeface="MS PGothic" charset="-128"/>
              </a:defRPr>
            </a:lvl3pPr>
            <a:lvl4pPr defTabSz="1828800">
              <a:defRPr sz="3600">
                <a:solidFill>
                  <a:schemeClr val="tx1"/>
                </a:solidFill>
                <a:latin typeface="Calibri" charset="0"/>
                <a:ea typeface="MS PGothic" charset="-128"/>
              </a:defRPr>
            </a:lvl4pPr>
            <a:lvl5pPr defTabSz="1828800">
              <a:defRPr sz="3600">
                <a:solidFill>
                  <a:schemeClr val="tx1"/>
                </a:solidFill>
                <a:latin typeface="Calibri" charset="0"/>
                <a:ea typeface="MS PGothic" charset="-128"/>
              </a:defRPr>
            </a:lvl5pPr>
            <a:lvl6pPr marL="4113213" indent="-1827213" defTabSz="1828800" eaLnBrk="0" fontAlgn="base" hangingPunct="0">
              <a:spcBef>
                <a:spcPct val="0"/>
              </a:spcBef>
              <a:spcAft>
                <a:spcPct val="0"/>
              </a:spcAft>
              <a:defRPr sz="3600">
                <a:solidFill>
                  <a:schemeClr val="tx1"/>
                </a:solidFill>
                <a:latin typeface="Calibri" charset="0"/>
                <a:ea typeface="MS PGothic" charset="-128"/>
              </a:defRPr>
            </a:lvl6pPr>
            <a:lvl7pPr marL="4570413" indent="-1827213" defTabSz="1828800" eaLnBrk="0" fontAlgn="base" hangingPunct="0">
              <a:spcBef>
                <a:spcPct val="0"/>
              </a:spcBef>
              <a:spcAft>
                <a:spcPct val="0"/>
              </a:spcAft>
              <a:defRPr sz="3600">
                <a:solidFill>
                  <a:schemeClr val="tx1"/>
                </a:solidFill>
                <a:latin typeface="Calibri" charset="0"/>
                <a:ea typeface="MS PGothic" charset="-128"/>
              </a:defRPr>
            </a:lvl7pPr>
            <a:lvl8pPr marL="5027613" indent="-1827213" defTabSz="1828800" eaLnBrk="0" fontAlgn="base" hangingPunct="0">
              <a:spcBef>
                <a:spcPct val="0"/>
              </a:spcBef>
              <a:spcAft>
                <a:spcPct val="0"/>
              </a:spcAft>
              <a:defRPr sz="3600">
                <a:solidFill>
                  <a:schemeClr val="tx1"/>
                </a:solidFill>
                <a:latin typeface="Calibri" charset="0"/>
                <a:ea typeface="MS PGothic" charset="-128"/>
              </a:defRPr>
            </a:lvl8pPr>
            <a:lvl9pPr marL="5484813" indent="-1827213" defTabSz="1828800" eaLnBrk="0" fontAlgn="base" hangingPunct="0">
              <a:spcBef>
                <a:spcPct val="0"/>
              </a:spcBef>
              <a:spcAft>
                <a:spcPct val="0"/>
              </a:spcAft>
              <a:defRPr sz="3600">
                <a:solidFill>
                  <a:schemeClr val="tx1"/>
                </a:solidFill>
                <a:latin typeface="Calibri" charset="0"/>
                <a:ea typeface="MS PGothic" charset="-128"/>
              </a:defRPr>
            </a:lvl9pPr>
          </a:lstStyle>
          <a:p>
            <a:pPr algn="ctr" eaLnBrk="1" hangingPunct="1">
              <a:defRPr/>
            </a:pPr>
            <a:endParaRPr lang="es-ES" altLang="en-US" sz="1050">
              <a:solidFill>
                <a:srgbClr val="FFFFFF"/>
              </a:solidFill>
              <a:latin typeface="Source Sans Pro Regular" charset="0"/>
            </a:endParaRPr>
          </a:p>
        </p:txBody>
      </p:sp>
      <p:sp>
        <p:nvSpPr>
          <p:cNvPr id="4" name="Título 1"/>
          <p:cNvSpPr>
            <a:spLocks noGrp="1"/>
          </p:cNvSpPr>
          <p:nvPr>
            <p:ph type="title"/>
          </p:nvPr>
        </p:nvSpPr>
        <p:spPr>
          <a:xfrm>
            <a:off x="1306627" y="418962"/>
            <a:ext cx="10275616" cy="645975"/>
          </a:xfrm>
          <a:prstGeom prst="rect">
            <a:avLst/>
          </a:prstGeom>
        </p:spPr>
        <p:txBody>
          <a:bodyPr vert="horz"/>
          <a:lstStyle>
            <a:lvl1pPr algn="ctr">
              <a:defRPr sz="3000" b="1">
                <a:solidFill>
                  <a:schemeClr val="tx2"/>
                </a:solidFill>
              </a:defRPr>
            </a:lvl1pPr>
          </a:lstStyle>
          <a:p>
            <a:r>
              <a:rPr lang="es-ES_tradnl" dirty="0"/>
              <a:t>Clic para editar título</a:t>
            </a:r>
            <a:endParaRPr lang="es-ES" dirty="0"/>
          </a:p>
        </p:txBody>
      </p:sp>
    </p:spTree>
    <p:extLst>
      <p:ext uri="{BB962C8B-B14F-4D97-AF65-F5344CB8AC3E}">
        <p14:creationId xmlns:p14="http://schemas.microsoft.com/office/powerpoint/2010/main" val="361888674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4" name="Rectangle 89">
            <a:extLst>
              <a:ext uri="{FF2B5EF4-FFF2-40B4-BE49-F238E27FC236}">
                <a16:creationId xmlns:a16="http://schemas.microsoft.com/office/drawing/2014/main" id="{9A54DAEC-5B9B-524F-B5B3-E01EB5819457}"/>
              </a:ext>
            </a:extLst>
          </p:cNvPr>
          <p:cNvSpPr>
            <a:spLocks noChangeArrowheads="1"/>
          </p:cNvSpPr>
          <p:nvPr userDrawn="1"/>
        </p:nvSpPr>
        <p:spPr bwMode="auto">
          <a:xfrm flipV="1">
            <a:off x="5928477" y="1110457"/>
            <a:ext cx="1013089" cy="75406"/>
          </a:xfrm>
          <a:prstGeom prst="rect">
            <a:avLst/>
          </a:prstGeom>
          <a:solidFill>
            <a:schemeClr val="accent2"/>
          </a:solidFill>
          <a:ln>
            <a:noFill/>
          </a:ln>
        </p:spPr>
        <p:txBody>
          <a:bodyPr anchor="ctr"/>
          <a:lstStyle>
            <a:lvl1pPr defTabSz="1828800">
              <a:defRPr sz="3600">
                <a:solidFill>
                  <a:schemeClr val="tx1"/>
                </a:solidFill>
                <a:latin typeface="Calibri" charset="0"/>
                <a:ea typeface="MS PGothic" charset="-128"/>
              </a:defRPr>
            </a:lvl1pPr>
            <a:lvl2pPr defTabSz="1828800">
              <a:defRPr sz="3600">
                <a:solidFill>
                  <a:schemeClr val="tx1"/>
                </a:solidFill>
                <a:latin typeface="Calibri" charset="0"/>
                <a:ea typeface="MS PGothic" charset="-128"/>
              </a:defRPr>
            </a:lvl2pPr>
            <a:lvl3pPr defTabSz="1828800">
              <a:defRPr sz="3600">
                <a:solidFill>
                  <a:schemeClr val="tx1"/>
                </a:solidFill>
                <a:latin typeface="Calibri" charset="0"/>
                <a:ea typeface="MS PGothic" charset="-128"/>
              </a:defRPr>
            </a:lvl3pPr>
            <a:lvl4pPr defTabSz="1828800">
              <a:defRPr sz="3600">
                <a:solidFill>
                  <a:schemeClr val="tx1"/>
                </a:solidFill>
                <a:latin typeface="Calibri" charset="0"/>
                <a:ea typeface="MS PGothic" charset="-128"/>
              </a:defRPr>
            </a:lvl4pPr>
            <a:lvl5pPr defTabSz="1828800">
              <a:defRPr sz="3600">
                <a:solidFill>
                  <a:schemeClr val="tx1"/>
                </a:solidFill>
                <a:latin typeface="Calibri" charset="0"/>
                <a:ea typeface="MS PGothic" charset="-128"/>
              </a:defRPr>
            </a:lvl5pPr>
            <a:lvl6pPr marL="4113213" indent="-1827213" defTabSz="1828800" eaLnBrk="0" fontAlgn="base" hangingPunct="0">
              <a:spcBef>
                <a:spcPct val="0"/>
              </a:spcBef>
              <a:spcAft>
                <a:spcPct val="0"/>
              </a:spcAft>
              <a:defRPr sz="3600">
                <a:solidFill>
                  <a:schemeClr val="tx1"/>
                </a:solidFill>
                <a:latin typeface="Calibri" charset="0"/>
                <a:ea typeface="MS PGothic" charset="-128"/>
              </a:defRPr>
            </a:lvl6pPr>
            <a:lvl7pPr marL="4570413" indent="-1827213" defTabSz="1828800" eaLnBrk="0" fontAlgn="base" hangingPunct="0">
              <a:spcBef>
                <a:spcPct val="0"/>
              </a:spcBef>
              <a:spcAft>
                <a:spcPct val="0"/>
              </a:spcAft>
              <a:defRPr sz="3600">
                <a:solidFill>
                  <a:schemeClr val="tx1"/>
                </a:solidFill>
                <a:latin typeface="Calibri" charset="0"/>
                <a:ea typeface="MS PGothic" charset="-128"/>
              </a:defRPr>
            </a:lvl7pPr>
            <a:lvl8pPr marL="5027613" indent="-1827213" defTabSz="1828800" eaLnBrk="0" fontAlgn="base" hangingPunct="0">
              <a:spcBef>
                <a:spcPct val="0"/>
              </a:spcBef>
              <a:spcAft>
                <a:spcPct val="0"/>
              </a:spcAft>
              <a:defRPr sz="3600">
                <a:solidFill>
                  <a:schemeClr val="tx1"/>
                </a:solidFill>
                <a:latin typeface="Calibri" charset="0"/>
                <a:ea typeface="MS PGothic" charset="-128"/>
              </a:defRPr>
            </a:lvl8pPr>
            <a:lvl9pPr marL="5484813" indent="-1827213" defTabSz="1828800" eaLnBrk="0" fontAlgn="base" hangingPunct="0">
              <a:spcBef>
                <a:spcPct val="0"/>
              </a:spcBef>
              <a:spcAft>
                <a:spcPct val="0"/>
              </a:spcAft>
              <a:defRPr sz="3600">
                <a:solidFill>
                  <a:schemeClr val="tx1"/>
                </a:solidFill>
                <a:latin typeface="Calibri" charset="0"/>
                <a:ea typeface="MS PGothic" charset="-128"/>
              </a:defRPr>
            </a:lvl9pPr>
          </a:lstStyle>
          <a:p>
            <a:pPr algn="ctr" eaLnBrk="1" hangingPunct="1">
              <a:defRPr/>
            </a:pPr>
            <a:endParaRPr lang="es-ES" altLang="en-US" sz="1050">
              <a:solidFill>
                <a:srgbClr val="FFFFFF"/>
              </a:solidFill>
              <a:latin typeface="Source Sans Pro Regular" charset="0"/>
            </a:endParaRPr>
          </a:p>
        </p:txBody>
      </p:sp>
      <p:sp>
        <p:nvSpPr>
          <p:cNvPr id="2" name="Título 1"/>
          <p:cNvSpPr>
            <a:spLocks noGrp="1"/>
          </p:cNvSpPr>
          <p:nvPr>
            <p:ph type="title"/>
          </p:nvPr>
        </p:nvSpPr>
        <p:spPr>
          <a:xfrm>
            <a:off x="1306627" y="391887"/>
            <a:ext cx="10275616" cy="555171"/>
          </a:xfrm>
          <a:prstGeom prst="rect">
            <a:avLst/>
          </a:prstGeom>
        </p:spPr>
        <p:txBody>
          <a:bodyPr vert="horz"/>
          <a:lstStyle>
            <a:lvl1pPr algn="ctr">
              <a:defRPr sz="3000" b="1" i="0">
                <a:solidFill>
                  <a:schemeClr val="tx2"/>
                </a:solidFill>
                <a:latin typeface="Raleway SemiBold" panose="020B0503030101060003" pitchFamily="34" charset="77"/>
              </a:defRPr>
            </a:lvl1pPr>
          </a:lstStyle>
          <a:p>
            <a:r>
              <a:rPr lang="es-ES_tradnl" dirty="0"/>
              <a:t>Clic para editar título</a:t>
            </a:r>
            <a:endParaRPr lang="es-ES" dirty="0"/>
          </a:p>
        </p:txBody>
      </p:sp>
      <p:sp>
        <p:nvSpPr>
          <p:cNvPr id="3" name="Marcador de contenido 2"/>
          <p:cNvSpPr>
            <a:spLocks noGrp="1"/>
          </p:cNvSpPr>
          <p:nvPr>
            <p:ph idx="1"/>
          </p:nvPr>
        </p:nvSpPr>
        <p:spPr>
          <a:xfrm>
            <a:off x="609759" y="1600202"/>
            <a:ext cx="10972483" cy="4525963"/>
          </a:xfrm>
          <a:prstGeom prst="rect">
            <a:avLst/>
          </a:prstGeom>
        </p:spPr>
        <p:txBody>
          <a:bodyPr vert="horz"/>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Tree>
    <p:extLst>
      <p:ext uri="{BB962C8B-B14F-4D97-AF65-F5344CB8AC3E}">
        <p14:creationId xmlns:p14="http://schemas.microsoft.com/office/powerpoint/2010/main" val="923675326"/>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600" y="274680"/>
            <a:ext cx="7021920" cy="1142640"/>
          </a:xfrm>
          <a:prstGeom prst="rect">
            <a:avLst/>
          </a:prstGeom>
        </p:spPr>
        <p:txBody>
          <a:bodyPr lIns="0" tIns="0" rIns="0" bIns="0" anchor="ctr"/>
          <a:lstStyle/>
          <a:p>
            <a:endParaRPr lang="es-ES" sz="1800" b="0" strike="noStrike" spc="-1">
              <a:solidFill>
                <a:srgbClr val="000000"/>
              </a:solidFill>
              <a:uFill>
                <a:solidFill>
                  <a:srgbClr val="FFFFFF"/>
                </a:solidFill>
              </a:uFill>
              <a:latin typeface="Calibri"/>
            </a:endParaRPr>
          </a:p>
        </p:txBody>
      </p:sp>
      <p:sp>
        <p:nvSpPr>
          <p:cNvPr id="7" name="PlaceHolder 2"/>
          <p:cNvSpPr>
            <a:spLocks noGrp="1"/>
          </p:cNvSpPr>
          <p:nvPr>
            <p:ph type="subTitle"/>
          </p:nvPr>
        </p:nvSpPr>
        <p:spPr>
          <a:xfrm>
            <a:off x="838080" y="1825560"/>
            <a:ext cx="5181120" cy="4350960"/>
          </a:xfrm>
          <a:prstGeom prst="rect">
            <a:avLst/>
          </a:prstGeom>
        </p:spPr>
        <p:txBody>
          <a:bodyPr lIns="0" tIns="0" rIns="0" bIns="0" anchor="ctr"/>
          <a:lstStyle/>
          <a:p>
            <a:pPr algn="ctr"/>
            <a:endParaRPr lang="pt-PT" sz="32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848983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609600" y="274680"/>
            <a:ext cx="7021920" cy="1142640"/>
          </a:xfrm>
          <a:prstGeom prst="rect">
            <a:avLst/>
          </a:prstGeom>
        </p:spPr>
        <p:txBody>
          <a:bodyPr lIns="0" tIns="0" rIns="0" bIns="0" anchor="ctr"/>
          <a:lstStyle/>
          <a:p>
            <a:endParaRPr lang="es-ES" sz="1800" b="0" strike="noStrike" spc="-1">
              <a:solidFill>
                <a:srgbClr val="000000"/>
              </a:solidFill>
              <a:uFill>
                <a:solidFill>
                  <a:srgbClr val="FFFFFF"/>
                </a:solidFill>
              </a:uFill>
              <a:latin typeface="Calibri"/>
            </a:endParaRPr>
          </a:p>
        </p:txBody>
      </p:sp>
      <p:sp>
        <p:nvSpPr>
          <p:cNvPr id="129" name="PlaceHolder 2"/>
          <p:cNvSpPr>
            <a:spLocks noGrp="1"/>
          </p:cNvSpPr>
          <p:nvPr>
            <p:ph type="subTitle"/>
          </p:nvPr>
        </p:nvSpPr>
        <p:spPr>
          <a:xfrm>
            <a:off x="838080" y="1825560"/>
            <a:ext cx="5181120" cy="4350960"/>
          </a:xfrm>
          <a:prstGeom prst="rect">
            <a:avLst/>
          </a:prstGeom>
        </p:spPr>
        <p:txBody>
          <a:bodyPr lIns="0" tIns="0" rIns="0" bIns="0" anchor="ctr"/>
          <a:lstStyle/>
          <a:p>
            <a:pPr algn="ctr"/>
            <a:endParaRPr lang="pt-P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609600" y="274680"/>
            <a:ext cx="7021920" cy="1142640"/>
          </a:xfrm>
          <a:prstGeom prst="rect">
            <a:avLst/>
          </a:prstGeom>
        </p:spPr>
        <p:txBody>
          <a:bodyPr lIns="0" tIns="0" rIns="0" bIns="0" anchor="ctr"/>
          <a:lstStyle/>
          <a:p>
            <a:endParaRPr lang="es-ES" sz="1800" b="0" strike="noStrike" spc="-1">
              <a:solidFill>
                <a:srgbClr val="000000"/>
              </a:solidFill>
              <a:uFill>
                <a:solidFill>
                  <a:srgbClr val="FFFFFF"/>
                </a:solidFill>
              </a:uFill>
              <a:latin typeface="Calibri"/>
            </a:endParaRPr>
          </a:p>
        </p:txBody>
      </p:sp>
      <p:sp>
        <p:nvSpPr>
          <p:cNvPr id="131" name="PlaceHolder 2"/>
          <p:cNvSpPr>
            <a:spLocks noGrp="1"/>
          </p:cNvSpPr>
          <p:nvPr>
            <p:ph type="body"/>
          </p:nvPr>
        </p:nvSpPr>
        <p:spPr>
          <a:xfrm>
            <a:off x="838080" y="1825560"/>
            <a:ext cx="5181120" cy="435096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600" y="274680"/>
            <a:ext cx="7021920" cy="1142640"/>
          </a:xfrm>
          <a:prstGeom prst="rect">
            <a:avLst/>
          </a:prstGeom>
        </p:spPr>
        <p:txBody>
          <a:bodyPr lIns="0" tIns="0" rIns="0" bIns="0" anchor="ctr"/>
          <a:lstStyle/>
          <a:p>
            <a:endParaRPr lang="es-ES" sz="1800" b="0" strike="noStrike" spc="-1">
              <a:solidFill>
                <a:srgbClr val="000000"/>
              </a:solidFill>
              <a:uFill>
                <a:solidFill>
                  <a:srgbClr val="FFFFFF"/>
                </a:solidFill>
              </a:uFill>
              <a:latin typeface="Calibri"/>
            </a:endParaRPr>
          </a:p>
        </p:txBody>
      </p:sp>
      <p:sp>
        <p:nvSpPr>
          <p:cNvPr id="133" name="PlaceHolder 2"/>
          <p:cNvSpPr>
            <a:spLocks noGrp="1"/>
          </p:cNvSpPr>
          <p:nvPr>
            <p:ph type="body"/>
          </p:nvPr>
        </p:nvSpPr>
        <p:spPr>
          <a:xfrm>
            <a:off x="838080" y="1825560"/>
            <a:ext cx="2528160" cy="435096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sp>
        <p:nvSpPr>
          <p:cNvPr id="134" name="PlaceHolder 3"/>
          <p:cNvSpPr>
            <a:spLocks noGrp="1"/>
          </p:cNvSpPr>
          <p:nvPr>
            <p:ph type="body"/>
          </p:nvPr>
        </p:nvSpPr>
        <p:spPr>
          <a:xfrm>
            <a:off x="3492960" y="1825560"/>
            <a:ext cx="2528160" cy="435096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600" y="274680"/>
            <a:ext cx="9576987" cy="955914"/>
          </a:xfrm>
          <a:prstGeom prst="rect">
            <a:avLst/>
          </a:prstGeom>
        </p:spPr>
        <p:txBody>
          <a:bodyPr lIns="0" tIns="0" rIns="0" bIns="0" anchor="ctr"/>
          <a:lstStyle>
            <a:lvl1pPr>
              <a:defRPr sz="3600">
                <a:solidFill>
                  <a:schemeClr val="bg1"/>
                </a:solidFill>
                <a:latin typeface="Euphemia" panose="020B0503040102020104" pitchFamily="34" charset="0"/>
              </a:defRPr>
            </a:lvl1pPr>
          </a:lstStyle>
          <a:p>
            <a:endParaRPr lang="es-ES" sz="1800" b="0" strike="noStrike" spc="-1" dirty="0">
              <a:solidFill>
                <a:srgbClr val="000000"/>
              </a:solidFill>
              <a:uFill>
                <a:solidFill>
                  <a:srgbClr val="FFFFFF"/>
                </a:solidFill>
              </a:uFill>
              <a:latin typeface="Calibri"/>
            </a:endParaRPr>
          </a:p>
        </p:txBody>
      </p:sp>
      <p:sp>
        <p:nvSpPr>
          <p:cNvPr id="4" name="PlaceHolder 2"/>
          <p:cNvSpPr>
            <a:spLocks noGrp="1"/>
          </p:cNvSpPr>
          <p:nvPr>
            <p:ph idx="10"/>
          </p:nvPr>
        </p:nvSpPr>
        <p:spPr>
          <a:xfrm>
            <a:off x="335040" y="1700280"/>
            <a:ext cx="11521440" cy="4789080"/>
          </a:xfrm>
          <a:prstGeom prst="rect">
            <a:avLst/>
          </a:prstGeom>
        </p:spPr>
        <p:txBody>
          <a:bodyPr/>
          <a:lstStyle>
            <a:lvl1pPr marL="432000" indent="-324000">
              <a:buClr>
                <a:srgbClr val="000000"/>
              </a:buClr>
              <a:buSzPct val="45000"/>
              <a:buFont typeface="Wingdings" charset="2"/>
              <a:buChar char=""/>
              <a:defRPr/>
            </a:lvl1pPr>
          </a:lstStyle>
          <a:p>
            <a:pPr marL="432000" indent="-324000">
              <a:buClr>
                <a:srgbClr val="000000"/>
              </a:buClr>
              <a:buSzPct val="45000"/>
              <a:buFont typeface="Wingdings" charset="2"/>
              <a:buChar char=""/>
            </a:pPr>
            <a:r>
              <a:rPr lang="es-ES" sz="3200" b="0" strike="noStrike" spc="-1" dirty="0" err="1">
                <a:solidFill>
                  <a:srgbClr val="000000"/>
                </a:solidFill>
                <a:uFill>
                  <a:solidFill>
                    <a:srgbClr val="FFFFFF"/>
                  </a:solidFill>
                </a:uFill>
                <a:latin typeface="Euphemia"/>
              </a:rPr>
              <a:t>Click</a:t>
            </a:r>
            <a:r>
              <a:rPr lang="es-ES" sz="3200" b="0" strike="noStrike" spc="-1" dirty="0">
                <a:solidFill>
                  <a:srgbClr val="000000"/>
                </a:solidFill>
                <a:uFill>
                  <a:solidFill>
                    <a:srgbClr val="FFFFFF"/>
                  </a:solidFill>
                </a:uFill>
                <a:latin typeface="Euphemia"/>
              </a:rPr>
              <a:t> to </a:t>
            </a:r>
            <a:r>
              <a:rPr lang="es-ES" sz="3200" b="0" strike="noStrike" spc="-1" dirty="0" err="1">
                <a:solidFill>
                  <a:srgbClr val="000000"/>
                </a:solidFill>
                <a:uFill>
                  <a:solidFill>
                    <a:srgbClr val="FFFFFF"/>
                  </a:solidFill>
                </a:uFill>
                <a:latin typeface="Euphemia"/>
              </a:rPr>
              <a:t>edit</a:t>
            </a:r>
            <a:r>
              <a:rPr lang="es-ES" sz="3200" b="0" strike="noStrike" spc="-1" dirty="0">
                <a:solidFill>
                  <a:srgbClr val="000000"/>
                </a:solidFill>
                <a:uFill>
                  <a:solidFill>
                    <a:srgbClr val="FFFFFF"/>
                  </a:solidFill>
                </a:uFill>
                <a:latin typeface="Euphemia"/>
              </a:rPr>
              <a:t> </a:t>
            </a:r>
            <a:r>
              <a:rPr lang="es-ES" sz="3200" b="0" strike="noStrike" spc="-1" dirty="0" err="1">
                <a:solidFill>
                  <a:srgbClr val="000000"/>
                </a:solidFill>
                <a:uFill>
                  <a:solidFill>
                    <a:srgbClr val="FFFFFF"/>
                  </a:solidFill>
                </a:uFill>
                <a:latin typeface="Euphemia"/>
              </a:rPr>
              <a:t>the</a:t>
            </a:r>
            <a:r>
              <a:rPr lang="es-ES" sz="3200" b="0" strike="noStrike" spc="-1" dirty="0">
                <a:solidFill>
                  <a:srgbClr val="000000"/>
                </a:solidFill>
                <a:uFill>
                  <a:solidFill>
                    <a:srgbClr val="FFFFFF"/>
                  </a:solidFill>
                </a:uFill>
                <a:latin typeface="Euphemia"/>
              </a:rPr>
              <a:t> </a:t>
            </a:r>
            <a:r>
              <a:rPr lang="es-ES" sz="3200" b="0" strike="noStrike" spc="-1" dirty="0" err="1">
                <a:solidFill>
                  <a:srgbClr val="000000"/>
                </a:solidFill>
                <a:uFill>
                  <a:solidFill>
                    <a:srgbClr val="FFFFFF"/>
                  </a:solidFill>
                </a:uFill>
                <a:latin typeface="Euphemia"/>
              </a:rPr>
              <a:t>outline</a:t>
            </a:r>
            <a:r>
              <a:rPr lang="es-ES" sz="3200" b="0" strike="noStrike" spc="-1" dirty="0">
                <a:solidFill>
                  <a:srgbClr val="000000"/>
                </a:solidFill>
                <a:uFill>
                  <a:solidFill>
                    <a:srgbClr val="FFFFFF"/>
                  </a:solidFill>
                </a:uFill>
                <a:latin typeface="Euphemia"/>
              </a:rPr>
              <a:t> </a:t>
            </a:r>
            <a:r>
              <a:rPr lang="es-ES" sz="3200" b="0" strike="noStrike" spc="-1" dirty="0" err="1">
                <a:solidFill>
                  <a:srgbClr val="000000"/>
                </a:solidFill>
                <a:uFill>
                  <a:solidFill>
                    <a:srgbClr val="FFFFFF"/>
                  </a:solidFill>
                </a:uFill>
                <a:latin typeface="Euphemia"/>
              </a:rPr>
              <a:t>text</a:t>
            </a:r>
            <a:r>
              <a:rPr lang="es-ES" sz="3200" b="0" strike="noStrike" spc="-1" dirty="0">
                <a:solidFill>
                  <a:srgbClr val="000000"/>
                </a:solidFill>
                <a:uFill>
                  <a:solidFill>
                    <a:srgbClr val="FFFFFF"/>
                  </a:solidFill>
                </a:uFill>
                <a:latin typeface="Euphemia"/>
              </a:rPr>
              <a:t> </a:t>
            </a:r>
            <a:r>
              <a:rPr lang="es-ES" sz="3200" b="0" strike="noStrike" spc="-1" dirty="0" err="1">
                <a:solidFill>
                  <a:srgbClr val="000000"/>
                </a:solidFill>
                <a:uFill>
                  <a:solidFill>
                    <a:srgbClr val="FFFFFF"/>
                  </a:solidFill>
                </a:uFill>
                <a:latin typeface="Euphemia"/>
              </a:rPr>
              <a:t>format</a:t>
            </a:r>
            <a:endParaRPr lang="es-ES" sz="3200" b="0" strike="noStrike" spc="-1" dirty="0">
              <a:solidFill>
                <a:srgbClr val="000000"/>
              </a:solidFill>
              <a:uFill>
                <a:solidFill>
                  <a:srgbClr val="FFFFFF"/>
                </a:solidFill>
              </a:uFill>
              <a:latin typeface="Euphemia UCAS"/>
            </a:endParaRPr>
          </a:p>
          <a:p>
            <a:pPr marL="864000" lvl="1" indent="-324000">
              <a:buClr>
                <a:srgbClr val="000000"/>
              </a:buClr>
              <a:buSzPct val="75000"/>
              <a:buFont typeface="Symbol" charset="2"/>
              <a:buChar char=""/>
            </a:pPr>
            <a:r>
              <a:rPr lang="es-ES" sz="3200" b="0" strike="noStrike" spc="-1" dirty="0" err="1">
                <a:solidFill>
                  <a:srgbClr val="000000"/>
                </a:solidFill>
                <a:uFill>
                  <a:solidFill>
                    <a:srgbClr val="FFFFFF"/>
                  </a:solidFill>
                </a:uFill>
                <a:latin typeface="Euphemia"/>
              </a:rPr>
              <a:t>Second</a:t>
            </a:r>
            <a:r>
              <a:rPr lang="es-ES" sz="3200" b="0" strike="noStrike" spc="-1" dirty="0">
                <a:solidFill>
                  <a:srgbClr val="000000"/>
                </a:solidFill>
                <a:uFill>
                  <a:solidFill>
                    <a:srgbClr val="FFFFFF"/>
                  </a:solidFill>
                </a:uFill>
                <a:latin typeface="Euphemia"/>
              </a:rPr>
              <a:t> </a:t>
            </a:r>
            <a:r>
              <a:rPr lang="es-ES" sz="3200" b="0" strike="noStrike" spc="-1" dirty="0" err="1">
                <a:solidFill>
                  <a:srgbClr val="000000"/>
                </a:solidFill>
                <a:uFill>
                  <a:solidFill>
                    <a:srgbClr val="FFFFFF"/>
                  </a:solidFill>
                </a:uFill>
                <a:latin typeface="Euphemia"/>
              </a:rPr>
              <a:t>Outline</a:t>
            </a:r>
            <a:r>
              <a:rPr lang="es-ES" sz="3200" b="0" strike="noStrike" spc="-1" dirty="0">
                <a:solidFill>
                  <a:srgbClr val="000000"/>
                </a:solidFill>
                <a:uFill>
                  <a:solidFill>
                    <a:srgbClr val="FFFFFF"/>
                  </a:solidFill>
                </a:uFill>
                <a:latin typeface="Euphemia"/>
              </a:rPr>
              <a:t> </a:t>
            </a:r>
            <a:r>
              <a:rPr lang="es-ES" sz="3200" b="0" strike="noStrike" spc="-1" dirty="0" err="1">
                <a:solidFill>
                  <a:srgbClr val="000000"/>
                </a:solidFill>
                <a:uFill>
                  <a:solidFill>
                    <a:srgbClr val="FFFFFF"/>
                  </a:solidFill>
                </a:uFill>
                <a:latin typeface="Euphemia"/>
              </a:rPr>
              <a:t>Level</a:t>
            </a:r>
            <a:endParaRPr lang="es-ES" sz="2400" b="0" strike="noStrike" spc="-1" dirty="0">
              <a:solidFill>
                <a:srgbClr val="000000"/>
              </a:solidFill>
              <a:uFill>
                <a:solidFill>
                  <a:srgbClr val="FFFFFF"/>
                </a:solidFill>
              </a:uFill>
              <a:latin typeface="Euphemia UCAS"/>
            </a:endParaRPr>
          </a:p>
          <a:p>
            <a:pPr marL="1296000" lvl="2" indent="-288000">
              <a:buClr>
                <a:srgbClr val="000000"/>
              </a:buClr>
              <a:buSzPct val="45000"/>
              <a:buFont typeface="Wingdings" charset="2"/>
              <a:buChar char=""/>
            </a:pPr>
            <a:r>
              <a:rPr lang="es-ES" sz="3200" b="0" strike="noStrike" spc="-1" dirty="0" err="1">
                <a:solidFill>
                  <a:srgbClr val="000000"/>
                </a:solidFill>
                <a:uFill>
                  <a:solidFill>
                    <a:srgbClr val="FFFFFF"/>
                  </a:solidFill>
                </a:uFill>
                <a:latin typeface="Euphemia"/>
              </a:rPr>
              <a:t>Third</a:t>
            </a:r>
            <a:r>
              <a:rPr lang="es-ES" sz="3200" b="0" strike="noStrike" spc="-1" dirty="0">
                <a:solidFill>
                  <a:srgbClr val="000000"/>
                </a:solidFill>
                <a:uFill>
                  <a:solidFill>
                    <a:srgbClr val="FFFFFF"/>
                  </a:solidFill>
                </a:uFill>
                <a:latin typeface="Euphemia"/>
              </a:rPr>
              <a:t> </a:t>
            </a:r>
            <a:r>
              <a:rPr lang="es-ES" sz="3200" b="0" strike="noStrike" spc="-1" dirty="0" err="1">
                <a:solidFill>
                  <a:srgbClr val="000000"/>
                </a:solidFill>
                <a:uFill>
                  <a:solidFill>
                    <a:srgbClr val="FFFFFF"/>
                  </a:solidFill>
                </a:uFill>
                <a:latin typeface="Euphemia"/>
              </a:rPr>
              <a:t>Outline</a:t>
            </a:r>
            <a:r>
              <a:rPr lang="es-ES" sz="3200" b="0" strike="noStrike" spc="-1" dirty="0">
                <a:solidFill>
                  <a:srgbClr val="000000"/>
                </a:solidFill>
                <a:uFill>
                  <a:solidFill>
                    <a:srgbClr val="FFFFFF"/>
                  </a:solidFill>
                </a:uFill>
                <a:latin typeface="Euphemia"/>
              </a:rPr>
              <a:t> </a:t>
            </a:r>
            <a:r>
              <a:rPr lang="es-ES" sz="3200" b="0" strike="noStrike" spc="-1" dirty="0" err="1">
                <a:solidFill>
                  <a:srgbClr val="000000"/>
                </a:solidFill>
                <a:uFill>
                  <a:solidFill>
                    <a:srgbClr val="FFFFFF"/>
                  </a:solidFill>
                </a:uFill>
                <a:latin typeface="Euphemia"/>
              </a:rPr>
              <a:t>Level</a:t>
            </a:r>
            <a:endParaRPr lang="es-ES" sz="2000" b="0" strike="noStrike" spc="-1" dirty="0">
              <a:solidFill>
                <a:srgbClr val="000000"/>
              </a:solidFill>
              <a:uFill>
                <a:solidFill>
                  <a:srgbClr val="FFFFFF"/>
                </a:solidFill>
              </a:uFill>
              <a:latin typeface="Euphemia UCAS"/>
            </a:endParaRPr>
          </a:p>
          <a:p>
            <a:pPr marL="1728000" lvl="3" indent="-216000">
              <a:buClr>
                <a:srgbClr val="000000"/>
              </a:buClr>
              <a:buSzPct val="75000"/>
              <a:buFont typeface="Symbol" charset="2"/>
              <a:buChar char=""/>
            </a:pPr>
            <a:r>
              <a:rPr lang="es-ES" sz="3200" b="0" strike="noStrike" spc="-1" dirty="0" err="1">
                <a:solidFill>
                  <a:srgbClr val="000000"/>
                </a:solidFill>
                <a:uFill>
                  <a:solidFill>
                    <a:srgbClr val="FFFFFF"/>
                  </a:solidFill>
                </a:uFill>
                <a:latin typeface="Euphemia"/>
              </a:rPr>
              <a:t>Fourth</a:t>
            </a:r>
            <a:r>
              <a:rPr lang="es-ES" sz="3200" b="0" strike="noStrike" spc="-1" dirty="0">
                <a:solidFill>
                  <a:srgbClr val="000000"/>
                </a:solidFill>
                <a:uFill>
                  <a:solidFill>
                    <a:srgbClr val="FFFFFF"/>
                  </a:solidFill>
                </a:uFill>
                <a:latin typeface="Euphemia"/>
              </a:rPr>
              <a:t> </a:t>
            </a:r>
            <a:r>
              <a:rPr lang="es-ES" sz="3200" b="0" strike="noStrike" spc="-1" dirty="0" err="1">
                <a:solidFill>
                  <a:srgbClr val="000000"/>
                </a:solidFill>
                <a:uFill>
                  <a:solidFill>
                    <a:srgbClr val="FFFFFF"/>
                  </a:solidFill>
                </a:uFill>
                <a:latin typeface="Euphemia"/>
              </a:rPr>
              <a:t>Outline</a:t>
            </a:r>
            <a:r>
              <a:rPr lang="es-ES" sz="3200" b="0" strike="noStrike" spc="-1" dirty="0">
                <a:solidFill>
                  <a:srgbClr val="000000"/>
                </a:solidFill>
                <a:uFill>
                  <a:solidFill>
                    <a:srgbClr val="FFFFFF"/>
                  </a:solidFill>
                </a:uFill>
                <a:latin typeface="Euphemia"/>
              </a:rPr>
              <a:t> </a:t>
            </a:r>
            <a:r>
              <a:rPr lang="es-ES" sz="3200" b="0" strike="noStrike" spc="-1" dirty="0" err="1">
                <a:solidFill>
                  <a:srgbClr val="000000"/>
                </a:solidFill>
                <a:uFill>
                  <a:solidFill>
                    <a:srgbClr val="FFFFFF"/>
                  </a:solidFill>
                </a:uFill>
                <a:latin typeface="Euphemia"/>
              </a:rPr>
              <a:t>Level</a:t>
            </a:r>
            <a:endParaRPr lang="es-ES" sz="2000" b="0" strike="noStrike" spc="-1" dirty="0">
              <a:solidFill>
                <a:srgbClr val="000000"/>
              </a:solidFill>
              <a:uFill>
                <a:solidFill>
                  <a:srgbClr val="FFFFFF"/>
                </a:solidFill>
              </a:uFill>
              <a:latin typeface="Euphemia UCAS"/>
            </a:endParaRPr>
          </a:p>
          <a:p>
            <a:pPr marL="2160000" lvl="4" indent="-216000">
              <a:buClr>
                <a:srgbClr val="000000"/>
              </a:buClr>
              <a:buSzPct val="45000"/>
              <a:buFont typeface="Wingdings" charset="2"/>
              <a:buChar char=""/>
            </a:pPr>
            <a:r>
              <a:rPr lang="es-ES" sz="3200" b="0" strike="noStrike" spc="-1" dirty="0" err="1">
                <a:solidFill>
                  <a:srgbClr val="000000"/>
                </a:solidFill>
                <a:uFill>
                  <a:solidFill>
                    <a:srgbClr val="FFFFFF"/>
                  </a:solidFill>
                </a:uFill>
                <a:latin typeface="Euphemia"/>
              </a:rPr>
              <a:t>Fifth</a:t>
            </a:r>
            <a:r>
              <a:rPr lang="es-ES" sz="3200" b="0" strike="noStrike" spc="-1" dirty="0">
                <a:solidFill>
                  <a:srgbClr val="000000"/>
                </a:solidFill>
                <a:uFill>
                  <a:solidFill>
                    <a:srgbClr val="FFFFFF"/>
                  </a:solidFill>
                </a:uFill>
                <a:latin typeface="Euphemia"/>
              </a:rPr>
              <a:t> </a:t>
            </a:r>
            <a:r>
              <a:rPr lang="es-ES" sz="3200" b="0" strike="noStrike" spc="-1" dirty="0" err="1">
                <a:solidFill>
                  <a:srgbClr val="000000"/>
                </a:solidFill>
                <a:uFill>
                  <a:solidFill>
                    <a:srgbClr val="FFFFFF"/>
                  </a:solidFill>
                </a:uFill>
                <a:latin typeface="Euphemia"/>
              </a:rPr>
              <a:t>Outline</a:t>
            </a:r>
            <a:r>
              <a:rPr lang="es-ES" sz="3200" b="0" strike="noStrike" spc="-1" dirty="0">
                <a:solidFill>
                  <a:srgbClr val="000000"/>
                </a:solidFill>
                <a:uFill>
                  <a:solidFill>
                    <a:srgbClr val="FFFFFF"/>
                  </a:solidFill>
                </a:uFill>
                <a:latin typeface="Euphemia"/>
              </a:rPr>
              <a:t> </a:t>
            </a:r>
            <a:r>
              <a:rPr lang="es-ES" sz="3200" b="0" strike="noStrike" spc="-1" dirty="0" err="1">
                <a:solidFill>
                  <a:srgbClr val="000000"/>
                </a:solidFill>
                <a:uFill>
                  <a:solidFill>
                    <a:srgbClr val="FFFFFF"/>
                  </a:solidFill>
                </a:uFill>
                <a:latin typeface="Euphemia"/>
              </a:rPr>
              <a:t>Level</a:t>
            </a:r>
            <a:endParaRPr lang="es-ES" sz="2000" b="0" strike="noStrike" spc="-1" dirty="0">
              <a:solidFill>
                <a:srgbClr val="000000"/>
              </a:solidFill>
              <a:uFill>
                <a:solidFill>
                  <a:srgbClr val="FFFFFF"/>
                </a:solidFill>
              </a:uFill>
              <a:latin typeface="Euphemia UCAS"/>
            </a:endParaRPr>
          </a:p>
          <a:p>
            <a:pPr marL="2592000" lvl="5" indent="-216000">
              <a:buClr>
                <a:srgbClr val="000000"/>
              </a:buClr>
              <a:buSzPct val="45000"/>
              <a:buFont typeface="Wingdings" charset="2"/>
              <a:buChar char=""/>
            </a:pPr>
            <a:r>
              <a:rPr lang="es-ES" sz="3200" b="0" strike="noStrike" spc="-1" dirty="0" err="1">
                <a:solidFill>
                  <a:srgbClr val="000000"/>
                </a:solidFill>
                <a:uFill>
                  <a:solidFill>
                    <a:srgbClr val="FFFFFF"/>
                  </a:solidFill>
                </a:uFill>
                <a:latin typeface="Euphemia"/>
              </a:rPr>
              <a:t>Sixth</a:t>
            </a:r>
            <a:r>
              <a:rPr lang="es-ES" sz="3200" b="0" strike="noStrike" spc="-1" dirty="0">
                <a:solidFill>
                  <a:srgbClr val="000000"/>
                </a:solidFill>
                <a:uFill>
                  <a:solidFill>
                    <a:srgbClr val="FFFFFF"/>
                  </a:solidFill>
                </a:uFill>
                <a:latin typeface="Euphemia"/>
              </a:rPr>
              <a:t> </a:t>
            </a:r>
            <a:r>
              <a:rPr lang="es-ES" sz="3200" b="0" strike="noStrike" spc="-1" dirty="0" err="1">
                <a:solidFill>
                  <a:srgbClr val="000000"/>
                </a:solidFill>
                <a:uFill>
                  <a:solidFill>
                    <a:srgbClr val="FFFFFF"/>
                  </a:solidFill>
                </a:uFill>
                <a:latin typeface="Euphemia"/>
              </a:rPr>
              <a:t>Outline</a:t>
            </a:r>
            <a:r>
              <a:rPr lang="es-ES" sz="3200" b="0" strike="noStrike" spc="-1" dirty="0">
                <a:solidFill>
                  <a:srgbClr val="000000"/>
                </a:solidFill>
                <a:uFill>
                  <a:solidFill>
                    <a:srgbClr val="FFFFFF"/>
                  </a:solidFill>
                </a:uFill>
                <a:latin typeface="Euphemia"/>
              </a:rPr>
              <a:t> </a:t>
            </a:r>
            <a:r>
              <a:rPr lang="es-ES" sz="3200" b="0" strike="noStrike" spc="-1" dirty="0" err="1">
                <a:solidFill>
                  <a:srgbClr val="000000"/>
                </a:solidFill>
                <a:uFill>
                  <a:solidFill>
                    <a:srgbClr val="FFFFFF"/>
                  </a:solidFill>
                </a:uFill>
                <a:latin typeface="Euphemia"/>
              </a:rPr>
              <a:t>Level</a:t>
            </a:r>
            <a:endParaRPr lang="es-ES" sz="2000" b="0" strike="noStrike" spc="-1" dirty="0">
              <a:solidFill>
                <a:srgbClr val="000000"/>
              </a:solidFill>
              <a:uFill>
                <a:solidFill>
                  <a:srgbClr val="FFFFFF"/>
                </a:solidFill>
              </a:uFill>
              <a:latin typeface="Euphemia UCAS"/>
            </a:endParaRPr>
          </a:p>
          <a:p>
            <a:pPr marL="3024000" lvl="6" indent="-216000">
              <a:buClr>
                <a:srgbClr val="000000"/>
              </a:buClr>
              <a:buSzPct val="45000"/>
              <a:buFont typeface="Wingdings" charset="2"/>
              <a:buChar char=""/>
            </a:pPr>
            <a:r>
              <a:rPr lang="es-ES" sz="3200" b="0" strike="noStrike" spc="-1" dirty="0" err="1">
                <a:solidFill>
                  <a:srgbClr val="000000"/>
                </a:solidFill>
                <a:uFill>
                  <a:solidFill>
                    <a:srgbClr val="FFFFFF"/>
                  </a:solidFill>
                </a:uFill>
                <a:latin typeface="Euphemia"/>
              </a:rPr>
              <a:t>Seventh</a:t>
            </a:r>
            <a:r>
              <a:rPr lang="es-ES" sz="3200" b="0" strike="noStrike" spc="-1" dirty="0">
                <a:solidFill>
                  <a:srgbClr val="000000"/>
                </a:solidFill>
                <a:uFill>
                  <a:solidFill>
                    <a:srgbClr val="FFFFFF"/>
                  </a:solidFill>
                </a:uFill>
                <a:latin typeface="Euphemia"/>
              </a:rPr>
              <a:t> </a:t>
            </a:r>
            <a:r>
              <a:rPr lang="es-ES" sz="3200" b="0" strike="noStrike" spc="-1" dirty="0" err="1">
                <a:solidFill>
                  <a:srgbClr val="000000"/>
                </a:solidFill>
                <a:uFill>
                  <a:solidFill>
                    <a:srgbClr val="FFFFFF"/>
                  </a:solidFill>
                </a:uFill>
                <a:latin typeface="Euphemia"/>
              </a:rPr>
              <a:t>Outline</a:t>
            </a:r>
            <a:r>
              <a:rPr lang="es-ES" sz="3200" b="0" strike="noStrike" spc="-1" dirty="0">
                <a:solidFill>
                  <a:srgbClr val="000000"/>
                </a:solidFill>
                <a:uFill>
                  <a:solidFill>
                    <a:srgbClr val="FFFFFF"/>
                  </a:solidFill>
                </a:uFill>
                <a:latin typeface="Euphemia"/>
              </a:rPr>
              <a:t> </a:t>
            </a:r>
            <a:r>
              <a:rPr lang="es-ES" sz="3200" b="0" strike="noStrike" spc="-1" dirty="0" err="1">
                <a:solidFill>
                  <a:srgbClr val="000000"/>
                </a:solidFill>
                <a:uFill>
                  <a:solidFill>
                    <a:srgbClr val="FFFFFF"/>
                  </a:solidFill>
                </a:uFill>
                <a:latin typeface="Euphemia"/>
              </a:rPr>
              <a:t>LevelHaga</a:t>
            </a:r>
            <a:r>
              <a:rPr lang="es-ES" sz="3200" b="0" strike="noStrike" spc="-1" dirty="0">
                <a:solidFill>
                  <a:srgbClr val="000000"/>
                </a:solidFill>
                <a:uFill>
                  <a:solidFill>
                    <a:srgbClr val="FFFFFF"/>
                  </a:solidFill>
                </a:uFill>
                <a:latin typeface="Euphemia"/>
              </a:rPr>
              <a:t> clic para modificar el estilo de texto del patrón</a:t>
            </a:r>
            <a:endParaRPr lang="es-ES" sz="2000" b="0" strike="noStrike" spc="-1" dirty="0">
              <a:solidFill>
                <a:srgbClr val="000000"/>
              </a:solidFill>
              <a:uFill>
                <a:solidFill>
                  <a:srgbClr val="FFFFFF"/>
                </a:solidFill>
              </a:uFill>
              <a:latin typeface="Euphemia UCAS"/>
            </a:endParaRPr>
          </a:p>
          <a:p>
            <a:pPr marL="3456000" lvl="7" indent="-216000">
              <a:buClr>
                <a:srgbClr val="000000"/>
              </a:buClr>
              <a:buSzPct val="45000"/>
              <a:buFont typeface="Wingdings" charset="2"/>
              <a:buChar char=""/>
            </a:pPr>
            <a:r>
              <a:rPr lang="es-ES" sz="2800" b="0" strike="noStrike" spc="-1" dirty="0">
                <a:solidFill>
                  <a:srgbClr val="000000"/>
                </a:solidFill>
                <a:uFill>
                  <a:solidFill>
                    <a:srgbClr val="FFFFFF"/>
                  </a:solidFill>
                </a:uFill>
                <a:latin typeface="Euphemia"/>
              </a:rPr>
              <a:t>Segundo nivel</a:t>
            </a:r>
            <a:endParaRPr lang="es-ES" sz="2000" b="0" strike="noStrike" spc="-1" dirty="0">
              <a:solidFill>
                <a:srgbClr val="000000"/>
              </a:solidFill>
              <a:uFill>
                <a:solidFill>
                  <a:srgbClr val="FFFFFF"/>
                </a:solidFill>
              </a:uFill>
              <a:latin typeface="Euphemia UCAS"/>
            </a:endParaRPr>
          </a:p>
          <a:p>
            <a:pPr marL="3888000" lvl="8" indent="-216000">
              <a:buClr>
                <a:srgbClr val="000000"/>
              </a:buClr>
              <a:buSzPct val="45000"/>
              <a:buFont typeface="Wingdings" charset="2"/>
              <a:buChar char=""/>
            </a:pPr>
            <a:r>
              <a:rPr lang="es-ES" sz="2400" b="0" strike="noStrike" spc="-1" dirty="0">
                <a:solidFill>
                  <a:srgbClr val="000000"/>
                </a:solidFill>
                <a:uFill>
                  <a:solidFill>
                    <a:srgbClr val="FFFFFF"/>
                  </a:solidFill>
                </a:uFill>
                <a:latin typeface="Euphemia"/>
              </a:rPr>
              <a:t>Tercer nivel</a:t>
            </a:r>
            <a:endParaRPr lang="es-ES" sz="2000" b="0" strike="noStrike" spc="-1" dirty="0">
              <a:solidFill>
                <a:srgbClr val="000000"/>
              </a:solidFill>
              <a:uFill>
                <a:solidFill>
                  <a:srgbClr val="FFFFFF"/>
                </a:solidFill>
              </a:uFill>
              <a:latin typeface="Euphemia UCAS"/>
            </a:endParaRPr>
          </a:p>
          <a:p>
            <a:pPr marL="4320000" lvl="0" indent="-216000">
              <a:lnSpc>
                <a:spcPct val="100000"/>
              </a:lnSpc>
              <a:buClr>
                <a:srgbClr val="000000"/>
              </a:buClr>
              <a:buSzPct val="45000"/>
              <a:buFont typeface="Wingdings" charset="2"/>
              <a:buChar char=""/>
            </a:pPr>
            <a:r>
              <a:rPr lang="es-ES" sz="2000" b="0" strike="noStrike" spc="-1" dirty="0">
                <a:solidFill>
                  <a:srgbClr val="000000"/>
                </a:solidFill>
                <a:uFill>
                  <a:solidFill>
                    <a:srgbClr val="FFFFFF"/>
                  </a:solidFill>
                </a:uFill>
                <a:latin typeface="Euphemia"/>
              </a:rPr>
              <a:t>Cuarto nivel</a:t>
            </a:r>
            <a:endParaRPr lang="es-ES" sz="2000" b="0" strike="noStrike" spc="-1" dirty="0">
              <a:solidFill>
                <a:srgbClr val="000000"/>
              </a:solidFill>
              <a:uFill>
                <a:solidFill>
                  <a:srgbClr val="FFFFFF"/>
                </a:solidFill>
              </a:uFill>
              <a:latin typeface="Euphemia UCAS"/>
            </a:endParaRPr>
          </a:p>
          <a:p>
            <a:pPr marL="4320000" lvl="0" indent="-216000">
              <a:lnSpc>
                <a:spcPct val="100000"/>
              </a:lnSpc>
              <a:buClr>
                <a:srgbClr val="000000"/>
              </a:buClr>
              <a:buSzPct val="45000"/>
              <a:buFont typeface="Wingdings" charset="2"/>
              <a:buChar char=""/>
            </a:pPr>
            <a:r>
              <a:rPr lang="es-ES" sz="2000" b="0" strike="noStrike" spc="-1" dirty="0">
                <a:solidFill>
                  <a:srgbClr val="000000"/>
                </a:solidFill>
                <a:uFill>
                  <a:solidFill>
                    <a:srgbClr val="FFFFFF"/>
                  </a:solidFill>
                </a:uFill>
                <a:latin typeface="Euphemia"/>
              </a:rPr>
              <a:t>Quinto nivel</a:t>
            </a:r>
            <a:endParaRPr lang="es-ES" sz="2000" b="0" strike="noStrike" spc="-1" dirty="0">
              <a:solidFill>
                <a:srgbClr val="000000"/>
              </a:solidFill>
              <a:uFill>
                <a:solidFill>
                  <a:srgbClr val="FFFFFF"/>
                </a:solidFill>
              </a:uFill>
              <a:latin typeface="Euphemia UCA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609600" y="274680"/>
            <a:ext cx="7021920" cy="1142640"/>
          </a:xfrm>
          <a:prstGeom prst="rect">
            <a:avLst/>
          </a:prstGeom>
        </p:spPr>
        <p:txBody>
          <a:bodyPr lIns="0" tIns="0" rIns="0" bIns="0" anchor="ctr"/>
          <a:lstStyle/>
          <a:p>
            <a:endParaRPr lang="es-ES"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609600" y="274680"/>
            <a:ext cx="7021920" cy="5297760"/>
          </a:xfrm>
          <a:prstGeom prst="rect">
            <a:avLst/>
          </a:prstGeom>
        </p:spPr>
        <p:txBody>
          <a:bodyPr lIns="0" tIns="0" rIns="0" bIns="0" anchor="ctr"/>
          <a:lstStyle/>
          <a:p>
            <a:pPr algn="ctr"/>
            <a:endParaRPr lang="pt-P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600" y="274680"/>
            <a:ext cx="7021920" cy="1142640"/>
          </a:xfrm>
          <a:prstGeom prst="rect">
            <a:avLst/>
          </a:prstGeom>
        </p:spPr>
        <p:txBody>
          <a:bodyPr lIns="0" tIns="0" rIns="0" bIns="0" anchor="ctr"/>
          <a:lstStyle/>
          <a:p>
            <a:endParaRPr lang="es-ES" sz="1800" b="0" strike="noStrike" spc="-1">
              <a:solidFill>
                <a:srgbClr val="000000"/>
              </a:solidFill>
              <a:uFill>
                <a:solidFill>
                  <a:srgbClr val="FFFFFF"/>
                </a:solidFill>
              </a:uFill>
              <a:latin typeface="Calibri"/>
            </a:endParaRPr>
          </a:p>
        </p:txBody>
      </p:sp>
      <p:sp>
        <p:nvSpPr>
          <p:cNvPr id="138" name="PlaceHolder 2"/>
          <p:cNvSpPr>
            <a:spLocks noGrp="1"/>
          </p:cNvSpPr>
          <p:nvPr>
            <p:ph type="body"/>
          </p:nvPr>
        </p:nvSpPr>
        <p:spPr>
          <a:xfrm>
            <a:off x="838080" y="1825560"/>
            <a:ext cx="2528160" cy="207504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sp>
        <p:nvSpPr>
          <p:cNvPr id="139" name="PlaceHolder 3"/>
          <p:cNvSpPr>
            <a:spLocks noGrp="1"/>
          </p:cNvSpPr>
          <p:nvPr>
            <p:ph type="body"/>
          </p:nvPr>
        </p:nvSpPr>
        <p:spPr>
          <a:xfrm>
            <a:off x="838080" y="4098240"/>
            <a:ext cx="2528160" cy="207504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sp>
        <p:nvSpPr>
          <p:cNvPr id="140" name="PlaceHolder 4"/>
          <p:cNvSpPr>
            <a:spLocks noGrp="1"/>
          </p:cNvSpPr>
          <p:nvPr>
            <p:ph type="body"/>
          </p:nvPr>
        </p:nvSpPr>
        <p:spPr>
          <a:xfrm>
            <a:off x="3492960" y="1825560"/>
            <a:ext cx="2528160" cy="435096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609600" y="274680"/>
            <a:ext cx="7021920" cy="1142640"/>
          </a:xfrm>
          <a:prstGeom prst="rect">
            <a:avLst/>
          </a:prstGeom>
        </p:spPr>
        <p:txBody>
          <a:bodyPr lIns="0" tIns="0" rIns="0" bIns="0" anchor="ctr"/>
          <a:lstStyle/>
          <a:p>
            <a:endParaRPr lang="es-ES" sz="1800" b="0" strike="noStrike" spc="-1">
              <a:solidFill>
                <a:srgbClr val="000000"/>
              </a:solidFill>
              <a:uFill>
                <a:solidFill>
                  <a:srgbClr val="FFFFFF"/>
                </a:solidFill>
              </a:uFill>
              <a:latin typeface="Calibri"/>
            </a:endParaRPr>
          </a:p>
        </p:txBody>
      </p:sp>
      <p:sp>
        <p:nvSpPr>
          <p:cNvPr id="142" name="PlaceHolder 2"/>
          <p:cNvSpPr>
            <a:spLocks noGrp="1"/>
          </p:cNvSpPr>
          <p:nvPr>
            <p:ph type="body"/>
          </p:nvPr>
        </p:nvSpPr>
        <p:spPr>
          <a:xfrm>
            <a:off x="838080" y="1825560"/>
            <a:ext cx="2528160" cy="435096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sp>
        <p:nvSpPr>
          <p:cNvPr id="143" name="PlaceHolder 3"/>
          <p:cNvSpPr>
            <a:spLocks noGrp="1"/>
          </p:cNvSpPr>
          <p:nvPr>
            <p:ph type="body"/>
          </p:nvPr>
        </p:nvSpPr>
        <p:spPr>
          <a:xfrm>
            <a:off x="3492960" y="1825560"/>
            <a:ext cx="2528160" cy="207504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sp>
        <p:nvSpPr>
          <p:cNvPr id="144" name="PlaceHolder 4"/>
          <p:cNvSpPr>
            <a:spLocks noGrp="1"/>
          </p:cNvSpPr>
          <p:nvPr>
            <p:ph type="body"/>
          </p:nvPr>
        </p:nvSpPr>
        <p:spPr>
          <a:xfrm>
            <a:off x="3492960" y="4098240"/>
            <a:ext cx="2528160" cy="207504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600" y="274680"/>
            <a:ext cx="7021920" cy="1142640"/>
          </a:xfrm>
          <a:prstGeom prst="rect">
            <a:avLst/>
          </a:prstGeom>
        </p:spPr>
        <p:txBody>
          <a:bodyPr lIns="0" tIns="0" rIns="0" bIns="0" anchor="ctr"/>
          <a:lstStyle/>
          <a:p>
            <a:endParaRPr lang="es-ES" sz="1800" b="0" strike="noStrike" spc="-1">
              <a:solidFill>
                <a:srgbClr val="000000"/>
              </a:solidFill>
              <a:uFill>
                <a:solidFill>
                  <a:srgbClr val="FFFFFF"/>
                </a:solidFill>
              </a:uFill>
              <a:latin typeface="Calibri"/>
            </a:endParaRPr>
          </a:p>
        </p:txBody>
      </p:sp>
      <p:sp>
        <p:nvSpPr>
          <p:cNvPr id="146" name="PlaceHolder 2"/>
          <p:cNvSpPr>
            <a:spLocks noGrp="1"/>
          </p:cNvSpPr>
          <p:nvPr>
            <p:ph type="body"/>
          </p:nvPr>
        </p:nvSpPr>
        <p:spPr>
          <a:xfrm>
            <a:off x="838080" y="1825560"/>
            <a:ext cx="2528160" cy="207504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sp>
        <p:nvSpPr>
          <p:cNvPr id="147" name="PlaceHolder 3"/>
          <p:cNvSpPr>
            <a:spLocks noGrp="1"/>
          </p:cNvSpPr>
          <p:nvPr>
            <p:ph type="body"/>
          </p:nvPr>
        </p:nvSpPr>
        <p:spPr>
          <a:xfrm>
            <a:off x="3492960" y="1825560"/>
            <a:ext cx="2528160" cy="207504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sp>
        <p:nvSpPr>
          <p:cNvPr id="148" name="PlaceHolder 4"/>
          <p:cNvSpPr>
            <a:spLocks noGrp="1"/>
          </p:cNvSpPr>
          <p:nvPr>
            <p:ph type="body"/>
          </p:nvPr>
        </p:nvSpPr>
        <p:spPr>
          <a:xfrm>
            <a:off x="838080" y="4098240"/>
            <a:ext cx="5181120" cy="207504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609600" y="274680"/>
            <a:ext cx="7021920" cy="1142640"/>
          </a:xfrm>
          <a:prstGeom prst="rect">
            <a:avLst/>
          </a:prstGeom>
        </p:spPr>
        <p:txBody>
          <a:bodyPr lIns="0" tIns="0" rIns="0" bIns="0" anchor="ctr"/>
          <a:lstStyle/>
          <a:p>
            <a:endParaRPr lang="es-ES" sz="1800" b="0" strike="noStrike" spc="-1">
              <a:solidFill>
                <a:srgbClr val="000000"/>
              </a:solidFill>
              <a:uFill>
                <a:solidFill>
                  <a:srgbClr val="FFFFFF"/>
                </a:solidFill>
              </a:uFill>
              <a:latin typeface="Calibri"/>
            </a:endParaRPr>
          </a:p>
        </p:txBody>
      </p:sp>
      <p:sp>
        <p:nvSpPr>
          <p:cNvPr id="150" name="PlaceHolder 2"/>
          <p:cNvSpPr>
            <a:spLocks noGrp="1"/>
          </p:cNvSpPr>
          <p:nvPr>
            <p:ph type="body"/>
          </p:nvPr>
        </p:nvSpPr>
        <p:spPr>
          <a:xfrm>
            <a:off x="838080" y="1825560"/>
            <a:ext cx="5181120" cy="207504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sp>
        <p:nvSpPr>
          <p:cNvPr id="151" name="PlaceHolder 3"/>
          <p:cNvSpPr>
            <a:spLocks noGrp="1"/>
          </p:cNvSpPr>
          <p:nvPr>
            <p:ph type="body"/>
          </p:nvPr>
        </p:nvSpPr>
        <p:spPr>
          <a:xfrm>
            <a:off x="838080" y="4098240"/>
            <a:ext cx="5181120" cy="207504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600" y="274680"/>
            <a:ext cx="7021920" cy="1142640"/>
          </a:xfrm>
          <a:prstGeom prst="rect">
            <a:avLst/>
          </a:prstGeom>
        </p:spPr>
        <p:txBody>
          <a:bodyPr lIns="0" tIns="0" rIns="0" bIns="0" anchor="ctr"/>
          <a:lstStyle/>
          <a:p>
            <a:endParaRPr lang="es-ES" sz="1800" b="0" strike="noStrike" spc="-1">
              <a:solidFill>
                <a:srgbClr val="000000"/>
              </a:solidFill>
              <a:uFill>
                <a:solidFill>
                  <a:srgbClr val="FFFFFF"/>
                </a:solidFill>
              </a:uFill>
              <a:latin typeface="Calibri"/>
            </a:endParaRPr>
          </a:p>
        </p:txBody>
      </p:sp>
      <p:sp>
        <p:nvSpPr>
          <p:cNvPr id="153" name="PlaceHolder 2"/>
          <p:cNvSpPr>
            <a:spLocks noGrp="1"/>
          </p:cNvSpPr>
          <p:nvPr>
            <p:ph type="body"/>
          </p:nvPr>
        </p:nvSpPr>
        <p:spPr>
          <a:xfrm>
            <a:off x="838080" y="1825560"/>
            <a:ext cx="2528160" cy="207504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sp>
        <p:nvSpPr>
          <p:cNvPr id="154" name="PlaceHolder 3"/>
          <p:cNvSpPr>
            <a:spLocks noGrp="1"/>
          </p:cNvSpPr>
          <p:nvPr>
            <p:ph type="body"/>
          </p:nvPr>
        </p:nvSpPr>
        <p:spPr>
          <a:xfrm>
            <a:off x="3492960" y="1825560"/>
            <a:ext cx="2528160" cy="207504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sp>
        <p:nvSpPr>
          <p:cNvPr id="155" name="PlaceHolder 4"/>
          <p:cNvSpPr>
            <a:spLocks noGrp="1"/>
          </p:cNvSpPr>
          <p:nvPr>
            <p:ph type="body"/>
          </p:nvPr>
        </p:nvSpPr>
        <p:spPr>
          <a:xfrm>
            <a:off x="3492960" y="4098240"/>
            <a:ext cx="2528160" cy="207504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sp>
        <p:nvSpPr>
          <p:cNvPr id="156" name="PlaceHolder 5"/>
          <p:cNvSpPr>
            <a:spLocks noGrp="1"/>
          </p:cNvSpPr>
          <p:nvPr>
            <p:ph type="body"/>
          </p:nvPr>
        </p:nvSpPr>
        <p:spPr>
          <a:xfrm>
            <a:off x="838080" y="4098240"/>
            <a:ext cx="2528160" cy="207504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609600" y="274680"/>
            <a:ext cx="7021920" cy="1142640"/>
          </a:xfrm>
          <a:prstGeom prst="rect">
            <a:avLst/>
          </a:prstGeom>
        </p:spPr>
        <p:txBody>
          <a:bodyPr lIns="0" tIns="0" rIns="0" bIns="0" anchor="ctr"/>
          <a:lstStyle/>
          <a:p>
            <a:endParaRPr lang="es-ES" sz="1800" b="0" strike="noStrike" spc="-1">
              <a:solidFill>
                <a:srgbClr val="000000"/>
              </a:solidFill>
              <a:uFill>
                <a:solidFill>
                  <a:srgbClr val="FFFFFF"/>
                </a:solidFill>
              </a:uFill>
              <a:latin typeface="Calibri"/>
            </a:endParaRPr>
          </a:p>
        </p:txBody>
      </p:sp>
      <p:sp>
        <p:nvSpPr>
          <p:cNvPr id="158" name="PlaceHolder 2"/>
          <p:cNvSpPr>
            <a:spLocks noGrp="1"/>
          </p:cNvSpPr>
          <p:nvPr>
            <p:ph type="body"/>
          </p:nvPr>
        </p:nvSpPr>
        <p:spPr>
          <a:xfrm>
            <a:off x="838080" y="1825560"/>
            <a:ext cx="5181120" cy="435096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sp>
        <p:nvSpPr>
          <p:cNvPr id="159" name="PlaceHolder 3"/>
          <p:cNvSpPr>
            <a:spLocks noGrp="1"/>
          </p:cNvSpPr>
          <p:nvPr>
            <p:ph type="body"/>
          </p:nvPr>
        </p:nvSpPr>
        <p:spPr>
          <a:xfrm>
            <a:off x="838080" y="1825560"/>
            <a:ext cx="5181120" cy="435096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pic>
        <p:nvPicPr>
          <p:cNvPr id="160" name="Picture 159"/>
          <p:cNvPicPr/>
          <p:nvPr/>
        </p:nvPicPr>
        <p:blipFill>
          <a:blip r:embed="rId2"/>
          <a:stretch/>
        </p:blipFill>
        <p:spPr>
          <a:xfrm>
            <a:off x="838080" y="2450880"/>
            <a:ext cx="5181120" cy="3100320"/>
          </a:xfrm>
          <a:prstGeom prst="rect">
            <a:avLst/>
          </a:prstGeom>
          <a:ln>
            <a:noFill/>
          </a:ln>
        </p:spPr>
      </p:pic>
      <p:pic>
        <p:nvPicPr>
          <p:cNvPr id="161" name="Picture 160"/>
          <p:cNvPicPr/>
          <p:nvPr/>
        </p:nvPicPr>
        <p:blipFill>
          <a:blip r:embed="rId2"/>
          <a:stretch/>
        </p:blipFill>
        <p:spPr>
          <a:xfrm>
            <a:off x="838080" y="2450880"/>
            <a:ext cx="5181120" cy="3100320"/>
          </a:xfrm>
          <a:prstGeom prst="rect">
            <a:avLst/>
          </a:prstGeom>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431371" y="1988840"/>
            <a:ext cx="11233248" cy="1800201"/>
          </a:xfrm>
          <a:prstGeom prst="rect">
            <a:avLst/>
          </a:prstGeom>
        </p:spPr>
      </p:pic>
      <p:sp>
        <p:nvSpPr>
          <p:cNvPr id="2" name="1 Título"/>
          <p:cNvSpPr>
            <a:spLocks noGrp="1"/>
          </p:cNvSpPr>
          <p:nvPr>
            <p:ph type="ctrTitle"/>
          </p:nvPr>
        </p:nvSpPr>
        <p:spPr>
          <a:xfrm>
            <a:off x="914400" y="2130426"/>
            <a:ext cx="10363200" cy="1470025"/>
          </a:xfrm>
        </p:spPr>
        <p:txBody>
          <a:bodyPr/>
          <a:lstStyle>
            <a:lvl1pPr>
              <a:defRPr sz="4000">
                <a:solidFill>
                  <a:schemeClr val="bg1"/>
                </a:solidFill>
                <a:latin typeface="Euphemia UCAS"/>
                <a:cs typeface="Euphemia UCAS"/>
              </a:defRPr>
            </a:lvl1p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19/06/2019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pic>
        <p:nvPicPr>
          <p:cNvPr id="7" name="6 Imagen" descr="LINHD.png"/>
          <p:cNvPicPr>
            <a:picLocks noChangeAspect="1"/>
          </p:cNvPicPr>
          <p:nvPr/>
        </p:nvPicPr>
        <p:blipFill>
          <a:blip r:embed="rId3" cstate="print"/>
          <a:stretch>
            <a:fillRect/>
          </a:stretch>
        </p:blipFill>
        <p:spPr>
          <a:xfrm>
            <a:off x="7087173" y="1"/>
            <a:ext cx="5104827" cy="1646063"/>
          </a:xfrm>
          <a:prstGeom prst="rect">
            <a:avLst/>
          </a:prstGeom>
        </p:spPr>
      </p:pic>
      <p:pic>
        <p:nvPicPr>
          <p:cNvPr id="10" name="Imagen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3445" y="476672"/>
            <a:ext cx="1536171" cy="1080120"/>
          </a:xfrm>
          <a:prstGeom prst="rect">
            <a:avLst/>
          </a:prstGeom>
          <a:noFill/>
          <a:ln>
            <a:noFill/>
          </a:ln>
        </p:spPr>
      </p:pic>
      <p:pic>
        <p:nvPicPr>
          <p:cNvPr id="11" name="Picture 2" descr="dh2016"/>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447595" y="579542"/>
            <a:ext cx="8064896" cy="115212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8"/>
          <p:cNvPicPr>
            <a:picLocks noChangeAspect="1"/>
          </p:cNvPicPr>
          <p:nvPr userDrawn="1"/>
        </p:nvPicPr>
        <p:blipFill>
          <a:blip r:embed="rId2"/>
          <a:stretch>
            <a:fillRect/>
          </a:stretch>
        </p:blipFill>
        <p:spPr>
          <a:xfrm>
            <a:off x="431371" y="1988840"/>
            <a:ext cx="11233248" cy="1800201"/>
          </a:xfrm>
          <a:prstGeom prst="rect">
            <a:avLst/>
          </a:prstGeom>
        </p:spPr>
      </p:pic>
      <p:pic>
        <p:nvPicPr>
          <p:cNvPr id="13" name="12 Imagen" descr="LINHD.png"/>
          <p:cNvPicPr>
            <a:picLocks noChangeAspect="1"/>
          </p:cNvPicPr>
          <p:nvPr userDrawn="1"/>
        </p:nvPicPr>
        <p:blipFill>
          <a:blip r:embed="rId3" cstate="print"/>
          <a:stretch>
            <a:fillRect/>
          </a:stretch>
        </p:blipFill>
        <p:spPr>
          <a:xfrm>
            <a:off x="7087173" y="1"/>
            <a:ext cx="5104827" cy="1646063"/>
          </a:xfrm>
          <a:prstGeom prst="rect">
            <a:avLst/>
          </a:prstGeom>
        </p:spPr>
      </p:pic>
      <p:pic>
        <p:nvPicPr>
          <p:cNvPr id="14" name="Imagen 9"/>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03445" y="476672"/>
            <a:ext cx="1536171" cy="108012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25891" y="0"/>
            <a:ext cx="8906201" cy="6858000"/>
          </a:xfrm>
          <a:prstGeom prst="rect">
            <a:avLst/>
          </a:prstGeom>
        </p:spPr>
      </p:pic>
      <p:sp>
        <p:nvSpPr>
          <p:cNvPr id="3" name="Marcador de fecha 2"/>
          <p:cNvSpPr>
            <a:spLocks noGrp="1"/>
          </p:cNvSpPr>
          <p:nvPr>
            <p:ph type="dt" sz="half" idx="10"/>
          </p:nvPr>
        </p:nvSpPr>
        <p:spPr/>
        <p:txBody>
          <a:bodyPr/>
          <a:lstStyle/>
          <a:p>
            <a:fld id="{7A847CFC-816F-41D0-AAC0-9BF4FEBC753E}" type="datetimeFigureOut">
              <a:rPr lang="es-ES" smtClean="0">
                <a:solidFill>
                  <a:prstClr val="black">
                    <a:tint val="75000"/>
                  </a:prstClr>
                </a:solidFill>
              </a:rPr>
              <a:pPr/>
              <a:t>19/06/2019</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r>
              <a:rPr lang="es-ES"/>
              <a:t>Curso a medida de Introducción a las HD – Universidad Javeriana, Bogotá</a:t>
            </a:r>
          </a:p>
        </p:txBody>
      </p:sp>
      <p:sp>
        <p:nvSpPr>
          <p:cNvPr id="5" name="Marcador de número de diapositiva 4"/>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
        <p:nvSpPr>
          <p:cNvPr id="7" name="1 Título"/>
          <p:cNvSpPr txBox="1">
            <a:spLocks/>
          </p:cNvSpPr>
          <p:nvPr/>
        </p:nvSpPr>
        <p:spPr>
          <a:xfrm>
            <a:off x="527381" y="1124745"/>
            <a:ext cx="8352929" cy="21626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bg1"/>
                </a:solidFill>
                <a:latin typeface="Century Gothic"/>
                <a:ea typeface="+mj-ea"/>
                <a:cs typeface="Century Gothic"/>
              </a:defRPr>
            </a:lvl1pPr>
          </a:lstStyle>
          <a:p>
            <a:pPr algn="l"/>
            <a:endParaRPr lang="es-ES" sz="4000">
              <a:solidFill>
                <a:prstClr val="white"/>
              </a:solidFill>
              <a:latin typeface="Euphemia UCAS"/>
              <a:cs typeface="Euphemia UCAS"/>
            </a:endParaRPr>
          </a:p>
        </p:txBody>
      </p:sp>
      <p:sp>
        <p:nvSpPr>
          <p:cNvPr id="9" name="1 Título"/>
          <p:cNvSpPr>
            <a:spLocks noGrp="1"/>
          </p:cNvSpPr>
          <p:nvPr>
            <p:ph type="title"/>
          </p:nvPr>
        </p:nvSpPr>
        <p:spPr>
          <a:xfrm>
            <a:off x="431371" y="1556792"/>
            <a:ext cx="8352928" cy="2016224"/>
          </a:xfrm>
        </p:spPr>
        <p:txBody>
          <a:bodyPr/>
          <a:lstStyle>
            <a:lvl1pPr algn="l">
              <a:defRPr sz="4000">
                <a:solidFill>
                  <a:schemeClr val="bg1"/>
                </a:solidFill>
                <a:latin typeface="Euphemia UCAS"/>
                <a:cs typeface="Euphemia UCAS"/>
              </a:defRPr>
            </a:lvl1pPr>
          </a:lstStyle>
          <a:p>
            <a:r>
              <a:rPr lang="es-ES"/>
              <a:t>Haga clic para modificar el estilo de título del patrón</a:t>
            </a:r>
          </a:p>
        </p:txBody>
      </p:sp>
      <p:sp>
        <p:nvSpPr>
          <p:cNvPr id="10" name="1 Título"/>
          <p:cNvSpPr txBox="1">
            <a:spLocks/>
          </p:cNvSpPr>
          <p:nvPr/>
        </p:nvSpPr>
        <p:spPr>
          <a:xfrm>
            <a:off x="335360" y="3717032"/>
            <a:ext cx="8352928" cy="12241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chemeClr val="bg1"/>
                </a:solidFill>
                <a:latin typeface="Euphemia UCAS"/>
                <a:ea typeface="+mj-ea"/>
                <a:cs typeface="Euphemia UCAS"/>
              </a:defRPr>
            </a:lvl1pPr>
          </a:lstStyle>
          <a:p>
            <a:r>
              <a:rPr lang="es-ES" sz="3200" b="0">
                <a:solidFill>
                  <a:prstClr val="white">
                    <a:lumMod val="85000"/>
                  </a:prstClr>
                </a:solidFill>
              </a:rPr>
              <a:t>Haga clic para modificar el estilo de título del patrón</a:t>
            </a:r>
          </a:p>
        </p:txBody>
      </p:sp>
      <p:pic>
        <p:nvPicPr>
          <p:cNvPr id="11" name="6 Imagen" descr="LINHD.png"/>
          <p:cNvPicPr>
            <a:picLocks noChangeAspect="1"/>
          </p:cNvPicPr>
          <p:nvPr/>
        </p:nvPicPr>
        <p:blipFill rotWithShape="1">
          <a:blip r:embed="rId3" cstate="print"/>
          <a:srcRect l="5206" t="10413" r="8917"/>
          <a:stretch/>
        </p:blipFill>
        <p:spPr>
          <a:xfrm>
            <a:off x="9072331" y="5949280"/>
            <a:ext cx="3119669" cy="104939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600" y="274680"/>
            <a:ext cx="7021920" cy="1142640"/>
          </a:xfrm>
          <a:prstGeom prst="rect">
            <a:avLst/>
          </a:prstGeom>
        </p:spPr>
        <p:txBody>
          <a:bodyPr lIns="0" tIns="0" rIns="0" bIns="0" anchor="ctr"/>
          <a:lstStyle/>
          <a:p>
            <a:endParaRPr lang="es-ES" sz="1800" b="0" strike="noStrike" spc="-1">
              <a:solidFill>
                <a:srgbClr val="000000"/>
              </a:solidFill>
              <a:uFill>
                <a:solidFill>
                  <a:srgbClr val="FFFFFF"/>
                </a:solidFill>
              </a:uFill>
              <a:latin typeface="Calibri"/>
            </a:endParaRPr>
          </a:p>
        </p:txBody>
      </p:sp>
      <p:sp>
        <p:nvSpPr>
          <p:cNvPr id="91" name="PlaceHolder 2"/>
          <p:cNvSpPr>
            <a:spLocks noGrp="1"/>
          </p:cNvSpPr>
          <p:nvPr>
            <p:ph type="body"/>
          </p:nvPr>
        </p:nvSpPr>
        <p:spPr>
          <a:xfrm>
            <a:off x="838080" y="1825560"/>
            <a:ext cx="5181120" cy="435096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5" name="Rectángulo 4"/>
          <p:cNvSpPr/>
          <p:nvPr/>
        </p:nvSpPr>
        <p:spPr>
          <a:xfrm>
            <a:off x="0" y="1"/>
            <a:ext cx="12192000" cy="1370013"/>
          </a:xfrm>
          <a:prstGeom prst="rect">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sz="1800">
              <a:solidFill>
                <a:prstClr val="white"/>
              </a:solidFill>
            </a:endParaRPr>
          </a:p>
        </p:txBody>
      </p:sp>
      <p:sp>
        <p:nvSpPr>
          <p:cNvPr id="2" name="1 Título"/>
          <p:cNvSpPr>
            <a:spLocks noGrp="1"/>
          </p:cNvSpPr>
          <p:nvPr>
            <p:ph type="title"/>
          </p:nvPr>
        </p:nvSpPr>
        <p:spPr>
          <a:xfrm>
            <a:off x="623392" y="116632"/>
            <a:ext cx="9793088" cy="1143000"/>
          </a:xfrm>
        </p:spPr>
        <p:txBody>
          <a:bodyPr/>
          <a:lstStyle>
            <a:lvl1pPr algn="l">
              <a:defRPr>
                <a:solidFill>
                  <a:schemeClr val="bg1"/>
                </a:solidFill>
                <a:latin typeface="Euphemia UCAS"/>
                <a:cs typeface="Euphemia UCAS"/>
              </a:defRPr>
            </a:lvl1pPr>
          </a:lstStyle>
          <a:p>
            <a:r>
              <a:rPr lang="es-ES"/>
              <a:t>Haga clic para modificar el estilo de título del patrón</a:t>
            </a:r>
          </a:p>
        </p:txBody>
      </p:sp>
      <p:sp>
        <p:nvSpPr>
          <p:cNvPr id="3" name="2 Marcador de contenido"/>
          <p:cNvSpPr>
            <a:spLocks noGrp="1"/>
          </p:cNvSpPr>
          <p:nvPr>
            <p:ph idx="1"/>
          </p:nvPr>
        </p:nvSpPr>
        <p:spPr>
          <a:xfrm>
            <a:off x="609600" y="1719500"/>
            <a:ext cx="109728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solidFill>
                  <a:srgbClr val="FFFFFF"/>
                </a:solidFill>
              </a:defRPr>
            </a:lvl1pPr>
          </a:lstStyle>
          <a:p>
            <a:endParaRPr lang="es-ES"/>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132FADFE-3B8F-471C-ABF0-DBC7717ECBBC}" type="slidenum">
              <a:rPr lang="es-ES" smtClean="0"/>
              <a:pPr/>
              <a:t>‹Nº›</a:t>
            </a:fld>
            <a:endParaRPr lang="es-ES"/>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9807" y="98312"/>
            <a:ext cx="1453952" cy="1179640"/>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19/06/2019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pic>
        <p:nvPicPr>
          <p:cNvPr id="7" name="Picture 2" descr="dh201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99456" y="476672"/>
            <a:ext cx="6240693" cy="8915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4504267" y="1679079"/>
            <a:ext cx="7687733" cy="5207000"/>
          </a:xfrm>
          <a:prstGeom prst="rect">
            <a:avLst/>
          </a:prstGeom>
        </p:spPr>
      </p:pic>
      <p:sp>
        <p:nvSpPr>
          <p:cNvPr id="2" name="1 Título"/>
          <p:cNvSpPr>
            <a:spLocks noGrp="1"/>
          </p:cNvSpPr>
          <p:nvPr>
            <p:ph type="title"/>
          </p:nvPr>
        </p:nvSpPr>
        <p:spPr>
          <a:xfrm>
            <a:off x="623392" y="3212976"/>
            <a:ext cx="11233248" cy="1143000"/>
          </a:xfrm>
        </p:spPr>
        <p:txBody>
          <a:bodyPr/>
          <a:lstStyle>
            <a:lvl1pPr algn="l">
              <a:defRPr>
                <a:latin typeface="Euphemia UCAS"/>
                <a:cs typeface="Euphemia UCAS"/>
              </a:defRPr>
            </a:lvl1pPr>
          </a:lstStyle>
          <a:p>
            <a:r>
              <a:rPr lang="es-ES"/>
              <a:t>Haga clic para modificar el estilo de título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19/06/2019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r>
              <a:rPr lang="es-ES"/>
              <a:t>Curso a medida de Introducción a las HD – Universidad Javeriana, Bogotá</a:t>
            </a:r>
          </a:p>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7A847CFC-816F-41D0-AAC0-9BF4FEBC753E}" type="datetimeFigureOut">
              <a:rPr lang="es-ES" smtClean="0">
                <a:solidFill>
                  <a:prstClr val="black">
                    <a:tint val="75000"/>
                  </a:prstClr>
                </a:solidFill>
              </a:rPr>
              <a:pPr/>
              <a:t>19/06/2019</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r>
              <a:rPr lang="es-ES"/>
              <a:t>Curso a medida de Introducción a las HD – Universidad Javeriana, Bogotá</a:t>
            </a:r>
          </a:p>
        </p:txBody>
      </p:sp>
      <p:sp>
        <p:nvSpPr>
          <p:cNvPr id="5" name="Marcador de número de diapositiva 4"/>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pic>
        <p:nvPicPr>
          <p:cNvPr id="6" name="Imagen 5"/>
          <p:cNvPicPr>
            <a:picLocks noChangeAspect="1"/>
          </p:cNvPicPr>
          <p:nvPr/>
        </p:nvPicPr>
        <p:blipFill rotWithShape="1">
          <a:blip r:embed="rId2"/>
          <a:srcRect t="8331" b="47129"/>
          <a:stretch/>
        </p:blipFill>
        <p:spPr>
          <a:xfrm>
            <a:off x="-240704" y="2204864"/>
            <a:ext cx="12593459" cy="2448272"/>
          </a:xfrm>
          <a:prstGeom prst="rect">
            <a:avLst/>
          </a:prstGeom>
        </p:spPr>
      </p:pic>
      <p:sp>
        <p:nvSpPr>
          <p:cNvPr id="7" name="1 Título"/>
          <p:cNvSpPr txBox="1">
            <a:spLocks/>
          </p:cNvSpPr>
          <p:nvPr/>
        </p:nvSpPr>
        <p:spPr>
          <a:xfrm>
            <a:off x="335360" y="2492896"/>
            <a:ext cx="11425269" cy="18002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chemeClr val="tx1"/>
                </a:solidFill>
                <a:latin typeface="Euphemia UCAS"/>
                <a:ea typeface="+mj-ea"/>
                <a:cs typeface="Euphemia UCAS"/>
              </a:defRPr>
            </a:lvl1pPr>
          </a:lstStyle>
          <a:p>
            <a:r>
              <a:rPr lang="es-ES" sz="4000">
                <a:solidFill>
                  <a:srgbClr val="FFFFFF"/>
                </a:solidFill>
              </a:rPr>
              <a:t>Haga clic para modificar el estilo de título del patrón</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15101" y="-4275"/>
            <a:ext cx="12193057" cy="1371719"/>
          </a:xfrm>
          <a:prstGeom prst="rect">
            <a:avLst/>
          </a:prstGeom>
        </p:spPr>
      </p:pic>
      <p:sp>
        <p:nvSpPr>
          <p:cNvPr id="2" name="1 Título"/>
          <p:cNvSpPr>
            <a:spLocks noGrp="1"/>
          </p:cNvSpPr>
          <p:nvPr>
            <p:ph type="title"/>
          </p:nvPr>
        </p:nvSpPr>
        <p:spPr>
          <a:xfrm>
            <a:off x="623392" y="22340"/>
            <a:ext cx="9793088" cy="1143000"/>
          </a:xfrm>
        </p:spPr>
        <p:txBody>
          <a:bodyPr/>
          <a:lstStyle>
            <a:lvl1pPr algn="l">
              <a:defRPr>
                <a:solidFill>
                  <a:schemeClr val="bg1"/>
                </a:solidFill>
                <a:latin typeface="Euphemia UCAS"/>
                <a:cs typeface="Euphemia UCAS"/>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19/06/2019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pic>
        <p:nvPicPr>
          <p:cNvPr id="12" name="Picture 2" descr="dh2016"/>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83394" y="6158896"/>
            <a:ext cx="5589471" cy="7984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19/06/2019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r>
              <a:rPr lang="es-ES"/>
              <a:t>Curso a medida de Introducción a las HD – Universidad Javeriana, Bogotá</a:t>
            </a:r>
          </a:p>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pic>
        <p:nvPicPr>
          <p:cNvPr id="6" name="Picture 2" descr="dh201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75415" y="6158896"/>
            <a:ext cx="5589471" cy="7984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19/06/2019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pic>
        <p:nvPicPr>
          <p:cNvPr id="5" name="Picture 2" descr="dh201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1424" y="404664"/>
            <a:ext cx="6816757" cy="9738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19/06/2019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pic>
        <p:nvPicPr>
          <p:cNvPr id="8" name="Picture 2" descr="dh201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04246" y="6126448"/>
            <a:ext cx="5589471" cy="7984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19/06/2019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pic>
        <p:nvPicPr>
          <p:cNvPr id="8" name="Picture 2" descr="dh201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00257" y="6172200"/>
            <a:ext cx="5589471" cy="7984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19/06/2019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pic>
        <p:nvPicPr>
          <p:cNvPr id="7" name="Picture 2" descr="dh201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04246" y="6126163"/>
            <a:ext cx="5589471" cy="7984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600" y="274680"/>
            <a:ext cx="7021920" cy="1142640"/>
          </a:xfrm>
          <a:prstGeom prst="rect">
            <a:avLst/>
          </a:prstGeom>
        </p:spPr>
        <p:txBody>
          <a:bodyPr lIns="0" tIns="0" rIns="0" bIns="0" anchor="ctr"/>
          <a:lstStyle/>
          <a:p>
            <a:endParaRPr lang="es-ES" sz="1800" b="0" strike="noStrike" spc="-1">
              <a:solidFill>
                <a:srgbClr val="000000"/>
              </a:solidFill>
              <a:uFill>
                <a:solidFill>
                  <a:srgbClr val="FFFFFF"/>
                </a:solidFill>
              </a:uFill>
              <a:latin typeface="Calibri"/>
            </a:endParaRPr>
          </a:p>
        </p:txBody>
      </p:sp>
      <p:sp>
        <p:nvSpPr>
          <p:cNvPr id="93" name="PlaceHolder 2"/>
          <p:cNvSpPr>
            <a:spLocks noGrp="1"/>
          </p:cNvSpPr>
          <p:nvPr>
            <p:ph type="body"/>
          </p:nvPr>
        </p:nvSpPr>
        <p:spPr>
          <a:xfrm>
            <a:off x="838080" y="1825560"/>
            <a:ext cx="2528160" cy="435096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sp>
        <p:nvSpPr>
          <p:cNvPr id="94" name="PlaceHolder 3"/>
          <p:cNvSpPr>
            <a:spLocks noGrp="1"/>
          </p:cNvSpPr>
          <p:nvPr>
            <p:ph type="body"/>
          </p:nvPr>
        </p:nvSpPr>
        <p:spPr>
          <a:xfrm>
            <a:off x="3492960" y="1825560"/>
            <a:ext cx="2528160" cy="435096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19/06/2019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pic>
        <p:nvPicPr>
          <p:cNvPr id="7" name="Picture 2" descr="dh201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636001" y="6059504"/>
            <a:ext cx="5589471" cy="7984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2_Dos objetos">
    <p:spTree>
      <p:nvGrpSpPr>
        <p:cNvPr id="1" name=""/>
        <p:cNvGrpSpPr/>
        <p:nvPr/>
      </p:nvGrpSpPr>
      <p:grpSpPr>
        <a:xfrm>
          <a:off x="0" y="0"/>
          <a:ext cx="0" cy="0"/>
          <a:chOff x="0" y="0"/>
          <a:chExt cx="0" cy="0"/>
        </a:xfrm>
      </p:grpSpPr>
      <p:sp>
        <p:nvSpPr>
          <p:cNvPr id="11" name="Rectángulo 10"/>
          <p:cNvSpPr/>
          <p:nvPr/>
        </p:nvSpPr>
        <p:spPr>
          <a:xfrm>
            <a:off x="0" y="1"/>
            <a:ext cx="12192000" cy="1370013"/>
          </a:xfrm>
          <a:prstGeom prst="rect">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sz="1800">
              <a:solidFill>
                <a:prstClr val="white"/>
              </a:solidFill>
            </a:endParaRPr>
          </a:p>
        </p:txBody>
      </p:sp>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7A847CFC-816F-41D0-AAC0-9BF4FEBC753E}" type="datetimeFigureOut">
              <a:rPr lang="es-ES" smtClean="0">
                <a:solidFill>
                  <a:prstClr val="black">
                    <a:tint val="75000"/>
                  </a:prstClr>
                </a:solidFill>
              </a:rPr>
              <a:pPr/>
              <a:t>19/06/2019</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
        <p:nvSpPr>
          <p:cNvPr id="9" name="Título 1"/>
          <p:cNvSpPr txBox="1">
            <a:spLocks/>
          </p:cNvSpPr>
          <p:nvPr/>
        </p:nvSpPr>
        <p:spPr>
          <a:xfrm>
            <a:off x="334965" y="685800"/>
            <a:ext cx="11522072" cy="327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bg1"/>
                </a:solidFill>
                <a:latin typeface="Euphemia" panose="020B0503040102020104" pitchFamily="34" charset="0"/>
                <a:ea typeface="+mj-ea"/>
                <a:cs typeface="+mj-cs"/>
              </a:defRPr>
            </a:lvl1pPr>
          </a:lstStyle>
          <a:p>
            <a:endParaRPr lang="es-ES" sz="4000">
              <a:solidFill>
                <a:prstClr val="white"/>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600" y="274680"/>
            <a:ext cx="7021920" cy="1142640"/>
          </a:xfrm>
          <a:prstGeom prst="rect">
            <a:avLst/>
          </a:prstGeom>
        </p:spPr>
        <p:txBody>
          <a:bodyPr lIns="0" tIns="0" rIns="0" bIns="0" anchor="ctr"/>
          <a:lstStyle/>
          <a:p>
            <a:endParaRPr lang="es-ES" sz="1800" b="0" strike="noStrike" spc="-1">
              <a:solidFill>
                <a:srgbClr val="000000"/>
              </a:solidFill>
              <a:uFill>
                <a:solidFill>
                  <a:srgbClr val="FFFFFF"/>
                </a:solidFill>
              </a:uFill>
              <a:latin typeface="Calibri"/>
            </a:endParaRPr>
          </a:p>
        </p:txBody>
      </p:sp>
      <p:sp>
        <p:nvSpPr>
          <p:cNvPr id="7" name="PlaceHolder 2"/>
          <p:cNvSpPr>
            <a:spLocks noGrp="1"/>
          </p:cNvSpPr>
          <p:nvPr>
            <p:ph type="subTitle"/>
          </p:nvPr>
        </p:nvSpPr>
        <p:spPr>
          <a:xfrm>
            <a:off x="838080" y="1825560"/>
            <a:ext cx="5181120" cy="4350960"/>
          </a:xfrm>
          <a:prstGeom prst="rect">
            <a:avLst/>
          </a:prstGeom>
        </p:spPr>
        <p:txBody>
          <a:bodyPr lIns="0" tIns="0" rIns="0" bIns="0" anchor="ctr"/>
          <a:lstStyle/>
          <a:p>
            <a:pPr algn="ctr"/>
            <a:endParaRPr lang="pt-P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600" y="274680"/>
            <a:ext cx="7021920" cy="1142640"/>
          </a:xfrm>
          <a:prstGeom prst="rect">
            <a:avLst/>
          </a:prstGeom>
        </p:spPr>
        <p:txBody>
          <a:bodyPr lIns="0" tIns="0" rIns="0" bIns="0" anchor="ctr"/>
          <a:lstStyle/>
          <a:p>
            <a:endParaRPr lang="es-ES"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600" y="274680"/>
            <a:ext cx="7021920" cy="5297760"/>
          </a:xfrm>
          <a:prstGeom prst="rect">
            <a:avLst/>
          </a:prstGeom>
        </p:spPr>
        <p:txBody>
          <a:bodyPr lIns="0" tIns="0" rIns="0" bIns="0" anchor="ctr"/>
          <a:lstStyle/>
          <a:p>
            <a:pPr algn="ctr"/>
            <a:endParaRPr lang="pt-P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600" y="274680"/>
            <a:ext cx="7021920" cy="1142640"/>
          </a:xfrm>
          <a:prstGeom prst="rect">
            <a:avLst/>
          </a:prstGeom>
        </p:spPr>
        <p:txBody>
          <a:bodyPr lIns="0" tIns="0" rIns="0" bIns="0" anchor="ctr"/>
          <a:lstStyle/>
          <a:p>
            <a:endParaRPr lang="es-ES" sz="1800" b="0" strike="noStrike" spc="-1">
              <a:solidFill>
                <a:srgbClr val="000000"/>
              </a:solidFill>
              <a:uFill>
                <a:solidFill>
                  <a:srgbClr val="FFFFFF"/>
                </a:solidFill>
              </a:uFill>
              <a:latin typeface="Calibri"/>
            </a:endParaRPr>
          </a:p>
        </p:txBody>
      </p:sp>
      <p:sp>
        <p:nvSpPr>
          <p:cNvPr id="98" name="PlaceHolder 2"/>
          <p:cNvSpPr>
            <a:spLocks noGrp="1"/>
          </p:cNvSpPr>
          <p:nvPr>
            <p:ph type="body"/>
          </p:nvPr>
        </p:nvSpPr>
        <p:spPr>
          <a:xfrm>
            <a:off x="838080" y="1825560"/>
            <a:ext cx="2528160" cy="207504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sp>
        <p:nvSpPr>
          <p:cNvPr id="99" name="PlaceHolder 3"/>
          <p:cNvSpPr>
            <a:spLocks noGrp="1"/>
          </p:cNvSpPr>
          <p:nvPr>
            <p:ph type="body"/>
          </p:nvPr>
        </p:nvSpPr>
        <p:spPr>
          <a:xfrm>
            <a:off x="838080" y="4098240"/>
            <a:ext cx="2528160" cy="207504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sp>
        <p:nvSpPr>
          <p:cNvPr id="100" name="PlaceHolder 4"/>
          <p:cNvSpPr>
            <a:spLocks noGrp="1"/>
          </p:cNvSpPr>
          <p:nvPr>
            <p:ph type="body"/>
          </p:nvPr>
        </p:nvSpPr>
        <p:spPr>
          <a:xfrm>
            <a:off x="3492960" y="1825560"/>
            <a:ext cx="2528160" cy="435096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600" y="274680"/>
            <a:ext cx="7021920" cy="1142640"/>
          </a:xfrm>
          <a:prstGeom prst="rect">
            <a:avLst/>
          </a:prstGeom>
        </p:spPr>
        <p:txBody>
          <a:bodyPr lIns="0" tIns="0" rIns="0" bIns="0" anchor="ctr"/>
          <a:lstStyle/>
          <a:p>
            <a:endParaRPr lang="es-ES" sz="1800" b="0" strike="noStrike" spc="-1">
              <a:solidFill>
                <a:srgbClr val="000000"/>
              </a:solidFill>
              <a:uFill>
                <a:solidFill>
                  <a:srgbClr val="FFFFFF"/>
                </a:solidFill>
              </a:uFill>
              <a:latin typeface="Calibri"/>
            </a:endParaRPr>
          </a:p>
        </p:txBody>
      </p:sp>
      <p:sp>
        <p:nvSpPr>
          <p:cNvPr id="102" name="PlaceHolder 2"/>
          <p:cNvSpPr>
            <a:spLocks noGrp="1"/>
          </p:cNvSpPr>
          <p:nvPr>
            <p:ph type="body"/>
          </p:nvPr>
        </p:nvSpPr>
        <p:spPr>
          <a:xfrm>
            <a:off x="838080" y="1825560"/>
            <a:ext cx="2528160" cy="435096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sp>
        <p:nvSpPr>
          <p:cNvPr id="103" name="PlaceHolder 3"/>
          <p:cNvSpPr>
            <a:spLocks noGrp="1"/>
          </p:cNvSpPr>
          <p:nvPr>
            <p:ph type="body"/>
          </p:nvPr>
        </p:nvSpPr>
        <p:spPr>
          <a:xfrm>
            <a:off x="3492960" y="1825560"/>
            <a:ext cx="2528160" cy="207504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sp>
        <p:nvSpPr>
          <p:cNvPr id="104" name="PlaceHolder 4"/>
          <p:cNvSpPr>
            <a:spLocks noGrp="1"/>
          </p:cNvSpPr>
          <p:nvPr>
            <p:ph type="body"/>
          </p:nvPr>
        </p:nvSpPr>
        <p:spPr>
          <a:xfrm>
            <a:off x="3492960" y="4098240"/>
            <a:ext cx="2528160" cy="207504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600" y="274680"/>
            <a:ext cx="7021920" cy="1142640"/>
          </a:xfrm>
          <a:prstGeom prst="rect">
            <a:avLst/>
          </a:prstGeom>
        </p:spPr>
        <p:txBody>
          <a:bodyPr lIns="0" tIns="0" rIns="0" bIns="0" anchor="ctr"/>
          <a:lstStyle/>
          <a:p>
            <a:endParaRPr lang="es-ES" sz="1800" b="0" strike="noStrike" spc="-1">
              <a:solidFill>
                <a:srgbClr val="000000"/>
              </a:solidFill>
              <a:uFill>
                <a:solidFill>
                  <a:srgbClr val="FFFFFF"/>
                </a:solidFill>
              </a:uFill>
              <a:latin typeface="Calibri"/>
            </a:endParaRPr>
          </a:p>
        </p:txBody>
      </p:sp>
      <p:sp>
        <p:nvSpPr>
          <p:cNvPr id="106" name="PlaceHolder 2"/>
          <p:cNvSpPr>
            <a:spLocks noGrp="1"/>
          </p:cNvSpPr>
          <p:nvPr>
            <p:ph type="body"/>
          </p:nvPr>
        </p:nvSpPr>
        <p:spPr>
          <a:xfrm>
            <a:off x="838080" y="1825560"/>
            <a:ext cx="2528160" cy="207504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sp>
        <p:nvSpPr>
          <p:cNvPr id="107" name="PlaceHolder 3"/>
          <p:cNvSpPr>
            <a:spLocks noGrp="1"/>
          </p:cNvSpPr>
          <p:nvPr>
            <p:ph type="body"/>
          </p:nvPr>
        </p:nvSpPr>
        <p:spPr>
          <a:xfrm>
            <a:off x="3492960" y="1825560"/>
            <a:ext cx="2528160" cy="207504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sp>
        <p:nvSpPr>
          <p:cNvPr id="108" name="PlaceHolder 4"/>
          <p:cNvSpPr>
            <a:spLocks noGrp="1"/>
          </p:cNvSpPr>
          <p:nvPr>
            <p:ph type="body"/>
          </p:nvPr>
        </p:nvSpPr>
        <p:spPr>
          <a:xfrm>
            <a:off x="838080" y="4098240"/>
            <a:ext cx="5181120" cy="2075040"/>
          </a:xfrm>
          <a:prstGeom prst="rect">
            <a:avLst/>
          </a:prstGeom>
        </p:spPr>
        <p:txBody>
          <a:bodyPr lIns="0" tIns="0" rIns="0" bIns="0"/>
          <a:lstStyle/>
          <a:p>
            <a:endParaRPr lang="es-ES" sz="3200" b="0" strike="noStrike" spc="-1">
              <a:solidFill>
                <a:srgbClr val="000000"/>
              </a:solidFill>
              <a:uFill>
                <a:solidFill>
                  <a:srgbClr val="FFFFFF"/>
                </a:solidFill>
              </a:uFill>
              <a:latin typeface="Euphemia UCA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4.png"/><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 name="PlaceHolder 1"/>
          <p:cNvSpPr>
            <a:spLocks noGrp="1"/>
          </p:cNvSpPr>
          <p:nvPr>
            <p:ph type="title"/>
          </p:nvPr>
        </p:nvSpPr>
        <p:spPr>
          <a:xfrm>
            <a:off x="335040" y="685800"/>
            <a:ext cx="11521440" cy="327240"/>
          </a:xfrm>
          <a:prstGeom prst="rect">
            <a:avLst/>
          </a:prstGeom>
        </p:spPr>
        <p:txBody>
          <a:bodyPr anchor="ctr"/>
          <a:lstStyle/>
          <a:p>
            <a:pPr algn="ctr">
              <a:lnSpc>
                <a:spcPct val="100000"/>
              </a:lnSpc>
            </a:pPr>
            <a:r>
              <a:rPr lang="es-ES" sz="4000" b="1" strike="noStrike" spc="-1">
                <a:solidFill>
                  <a:srgbClr val="FFFFFF"/>
                </a:solidFill>
                <a:uFill>
                  <a:solidFill>
                    <a:srgbClr val="FFFFFF"/>
                  </a:solidFill>
                </a:uFill>
                <a:latin typeface="Euphemia"/>
              </a:rPr>
              <a:t>Haga clic para modificar el estilo de título del patrón</a:t>
            </a:r>
            <a:endParaRPr lang="es-ES" sz="1800" b="0" strike="noStrike" spc="-1">
              <a:solidFill>
                <a:srgbClr val="000000"/>
              </a:solidFill>
              <a:uFill>
                <a:solidFill>
                  <a:srgbClr val="FFFFFF"/>
                </a:solidFill>
              </a:uFill>
              <a:latin typeface="Calibri"/>
            </a:endParaRPr>
          </a:p>
        </p:txBody>
      </p:sp>
      <p:sp>
        <p:nvSpPr>
          <p:cNvPr id="84" name="PlaceHolder 2"/>
          <p:cNvSpPr>
            <a:spLocks noGrp="1"/>
          </p:cNvSpPr>
          <p:nvPr>
            <p:ph type="body"/>
          </p:nvPr>
        </p:nvSpPr>
        <p:spPr>
          <a:xfrm>
            <a:off x="335040" y="1700280"/>
            <a:ext cx="11521440" cy="4789080"/>
          </a:xfrm>
          <a:prstGeom prst="rect">
            <a:avLst/>
          </a:prstGeom>
        </p:spPr>
        <p:txBody>
          <a:bodyPr/>
          <a:lstStyle/>
          <a:p>
            <a:pPr marL="432000" indent="-324000">
              <a:buClr>
                <a:srgbClr val="000000"/>
              </a:buClr>
              <a:buSzPct val="45000"/>
              <a:buFont typeface="Wingdings" charset="2"/>
              <a:buChar char=""/>
            </a:pPr>
            <a:r>
              <a:rPr lang="es-ES" sz="3200" b="0" strike="noStrike" spc="-1" dirty="0" err="1">
                <a:solidFill>
                  <a:srgbClr val="000000"/>
                </a:solidFill>
                <a:uFill>
                  <a:solidFill>
                    <a:srgbClr val="FFFFFF"/>
                  </a:solidFill>
                </a:uFill>
                <a:latin typeface="Euphemia"/>
              </a:rPr>
              <a:t>Click</a:t>
            </a:r>
            <a:r>
              <a:rPr lang="es-ES" sz="3200" b="0" strike="noStrike" spc="-1" dirty="0">
                <a:solidFill>
                  <a:srgbClr val="000000"/>
                </a:solidFill>
                <a:uFill>
                  <a:solidFill>
                    <a:srgbClr val="FFFFFF"/>
                  </a:solidFill>
                </a:uFill>
                <a:latin typeface="Euphemia"/>
              </a:rPr>
              <a:t> to </a:t>
            </a:r>
            <a:r>
              <a:rPr lang="es-ES" sz="3200" b="0" strike="noStrike" spc="-1" dirty="0" err="1">
                <a:solidFill>
                  <a:srgbClr val="000000"/>
                </a:solidFill>
                <a:uFill>
                  <a:solidFill>
                    <a:srgbClr val="FFFFFF"/>
                  </a:solidFill>
                </a:uFill>
                <a:latin typeface="Euphemia"/>
              </a:rPr>
              <a:t>edit</a:t>
            </a:r>
            <a:r>
              <a:rPr lang="es-ES" sz="3200" b="0" strike="noStrike" spc="-1" dirty="0">
                <a:solidFill>
                  <a:srgbClr val="000000"/>
                </a:solidFill>
                <a:uFill>
                  <a:solidFill>
                    <a:srgbClr val="FFFFFF"/>
                  </a:solidFill>
                </a:uFill>
                <a:latin typeface="Euphemia"/>
              </a:rPr>
              <a:t> </a:t>
            </a:r>
            <a:r>
              <a:rPr lang="es-ES" sz="3200" b="0" strike="noStrike" spc="-1" dirty="0" err="1">
                <a:solidFill>
                  <a:srgbClr val="000000"/>
                </a:solidFill>
                <a:uFill>
                  <a:solidFill>
                    <a:srgbClr val="FFFFFF"/>
                  </a:solidFill>
                </a:uFill>
                <a:latin typeface="Euphemia"/>
              </a:rPr>
              <a:t>the</a:t>
            </a:r>
            <a:r>
              <a:rPr lang="es-ES" sz="3200" b="0" strike="noStrike" spc="-1" dirty="0">
                <a:solidFill>
                  <a:srgbClr val="000000"/>
                </a:solidFill>
                <a:uFill>
                  <a:solidFill>
                    <a:srgbClr val="FFFFFF"/>
                  </a:solidFill>
                </a:uFill>
                <a:latin typeface="Euphemia"/>
              </a:rPr>
              <a:t> </a:t>
            </a:r>
            <a:r>
              <a:rPr lang="es-ES" sz="3200" b="0" strike="noStrike" spc="-1" dirty="0" err="1">
                <a:solidFill>
                  <a:srgbClr val="000000"/>
                </a:solidFill>
                <a:uFill>
                  <a:solidFill>
                    <a:srgbClr val="FFFFFF"/>
                  </a:solidFill>
                </a:uFill>
                <a:latin typeface="Euphemia"/>
              </a:rPr>
              <a:t>outline</a:t>
            </a:r>
            <a:r>
              <a:rPr lang="es-ES" sz="3200" b="0" strike="noStrike" spc="-1" dirty="0">
                <a:solidFill>
                  <a:srgbClr val="000000"/>
                </a:solidFill>
                <a:uFill>
                  <a:solidFill>
                    <a:srgbClr val="FFFFFF"/>
                  </a:solidFill>
                </a:uFill>
                <a:latin typeface="Euphemia"/>
              </a:rPr>
              <a:t> </a:t>
            </a:r>
            <a:r>
              <a:rPr lang="es-ES" sz="3200" b="0" strike="noStrike" spc="-1" dirty="0" err="1">
                <a:solidFill>
                  <a:srgbClr val="000000"/>
                </a:solidFill>
                <a:uFill>
                  <a:solidFill>
                    <a:srgbClr val="FFFFFF"/>
                  </a:solidFill>
                </a:uFill>
                <a:latin typeface="Euphemia"/>
              </a:rPr>
              <a:t>text</a:t>
            </a:r>
            <a:r>
              <a:rPr lang="es-ES" sz="3200" b="0" strike="noStrike" spc="-1" dirty="0">
                <a:solidFill>
                  <a:srgbClr val="000000"/>
                </a:solidFill>
                <a:uFill>
                  <a:solidFill>
                    <a:srgbClr val="FFFFFF"/>
                  </a:solidFill>
                </a:uFill>
                <a:latin typeface="Euphemia"/>
              </a:rPr>
              <a:t> </a:t>
            </a:r>
            <a:r>
              <a:rPr lang="es-ES" sz="3200" b="0" strike="noStrike" spc="-1" dirty="0" err="1">
                <a:solidFill>
                  <a:srgbClr val="000000"/>
                </a:solidFill>
                <a:uFill>
                  <a:solidFill>
                    <a:srgbClr val="FFFFFF"/>
                  </a:solidFill>
                </a:uFill>
                <a:latin typeface="Euphemia"/>
              </a:rPr>
              <a:t>format</a:t>
            </a:r>
            <a:endParaRPr lang="es-ES" sz="3200" b="0" strike="noStrike" spc="-1" dirty="0">
              <a:solidFill>
                <a:srgbClr val="000000"/>
              </a:solidFill>
              <a:uFill>
                <a:solidFill>
                  <a:srgbClr val="FFFFFF"/>
                </a:solidFill>
              </a:uFill>
              <a:latin typeface="Euphemia UCAS"/>
            </a:endParaRPr>
          </a:p>
          <a:p>
            <a:pPr marL="864000" lvl="1" indent="-324000">
              <a:buClr>
                <a:srgbClr val="000000"/>
              </a:buClr>
              <a:buSzPct val="75000"/>
              <a:buFont typeface="Symbol" charset="2"/>
              <a:buChar char=""/>
            </a:pPr>
            <a:r>
              <a:rPr lang="es-ES" sz="3200" b="0" strike="noStrike" spc="-1" dirty="0" err="1">
                <a:solidFill>
                  <a:srgbClr val="000000"/>
                </a:solidFill>
                <a:uFill>
                  <a:solidFill>
                    <a:srgbClr val="FFFFFF"/>
                  </a:solidFill>
                </a:uFill>
                <a:latin typeface="Euphemia"/>
              </a:rPr>
              <a:t>Second</a:t>
            </a:r>
            <a:r>
              <a:rPr lang="es-ES" sz="3200" b="0" strike="noStrike" spc="-1" dirty="0">
                <a:solidFill>
                  <a:srgbClr val="000000"/>
                </a:solidFill>
                <a:uFill>
                  <a:solidFill>
                    <a:srgbClr val="FFFFFF"/>
                  </a:solidFill>
                </a:uFill>
                <a:latin typeface="Euphemia"/>
              </a:rPr>
              <a:t> </a:t>
            </a:r>
            <a:r>
              <a:rPr lang="es-ES" sz="3200" b="0" strike="noStrike" spc="-1" dirty="0" err="1">
                <a:solidFill>
                  <a:srgbClr val="000000"/>
                </a:solidFill>
                <a:uFill>
                  <a:solidFill>
                    <a:srgbClr val="FFFFFF"/>
                  </a:solidFill>
                </a:uFill>
                <a:latin typeface="Euphemia"/>
              </a:rPr>
              <a:t>Outline</a:t>
            </a:r>
            <a:r>
              <a:rPr lang="es-ES" sz="3200" b="0" strike="noStrike" spc="-1" dirty="0">
                <a:solidFill>
                  <a:srgbClr val="000000"/>
                </a:solidFill>
                <a:uFill>
                  <a:solidFill>
                    <a:srgbClr val="FFFFFF"/>
                  </a:solidFill>
                </a:uFill>
                <a:latin typeface="Euphemia"/>
              </a:rPr>
              <a:t> </a:t>
            </a:r>
            <a:r>
              <a:rPr lang="es-ES" sz="3200" b="0" strike="noStrike" spc="-1" dirty="0" err="1">
                <a:solidFill>
                  <a:srgbClr val="000000"/>
                </a:solidFill>
                <a:uFill>
                  <a:solidFill>
                    <a:srgbClr val="FFFFFF"/>
                  </a:solidFill>
                </a:uFill>
                <a:latin typeface="Euphemia"/>
              </a:rPr>
              <a:t>Level</a:t>
            </a:r>
            <a:endParaRPr lang="es-ES" sz="2400" b="0" strike="noStrike" spc="-1" dirty="0">
              <a:solidFill>
                <a:srgbClr val="000000"/>
              </a:solidFill>
              <a:uFill>
                <a:solidFill>
                  <a:srgbClr val="FFFFFF"/>
                </a:solidFill>
              </a:uFill>
              <a:latin typeface="Euphemia UCAS"/>
            </a:endParaRPr>
          </a:p>
          <a:p>
            <a:pPr marL="1296000" lvl="2" indent="-288000">
              <a:buClr>
                <a:srgbClr val="000000"/>
              </a:buClr>
              <a:buSzPct val="45000"/>
              <a:buFont typeface="Wingdings" charset="2"/>
              <a:buChar char=""/>
            </a:pPr>
            <a:r>
              <a:rPr lang="es-ES" sz="3200" b="0" strike="noStrike" spc="-1" dirty="0" err="1">
                <a:solidFill>
                  <a:srgbClr val="000000"/>
                </a:solidFill>
                <a:uFill>
                  <a:solidFill>
                    <a:srgbClr val="FFFFFF"/>
                  </a:solidFill>
                </a:uFill>
                <a:latin typeface="Euphemia"/>
              </a:rPr>
              <a:t>Third</a:t>
            </a:r>
            <a:r>
              <a:rPr lang="es-ES" sz="3200" b="0" strike="noStrike" spc="-1" dirty="0">
                <a:solidFill>
                  <a:srgbClr val="000000"/>
                </a:solidFill>
                <a:uFill>
                  <a:solidFill>
                    <a:srgbClr val="FFFFFF"/>
                  </a:solidFill>
                </a:uFill>
                <a:latin typeface="Euphemia"/>
              </a:rPr>
              <a:t> </a:t>
            </a:r>
            <a:r>
              <a:rPr lang="es-ES" sz="3200" b="0" strike="noStrike" spc="-1" dirty="0" err="1">
                <a:solidFill>
                  <a:srgbClr val="000000"/>
                </a:solidFill>
                <a:uFill>
                  <a:solidFill>
                    <a:srgbClr val="FFFFFF"/>
                  </a:solidFill>
                </a:uFill>
                <a:latin typeface="Euphemia"/>
              </a:rPr>
              <a:t>Outline</a:t>
            </a:r>
            <a:r>
              <a:rPr lang="es-ES" sz="3200" b="0" strike="noStrike" spc="-1" dirty="0">
                <a:solidFill>
                  <a:srgbClr val="000000"/>
                </a:solidFill>
                <a:uFill>
                  <a:solidFill>
                    <a:srgbClr val="FFFFFF"/>
                  </a:solidFill>
                </a:uFill>
                <a:latin typeface="Euphemia"/>
              </a:rPr>
              <a:t> </a:t>
            </a:r>
            <a:r>
              <a:rPr lang="es-ES" sz="3200" b="0" strike="noStrike" spc="-1" dirty="0" err="1">
                <a:solidFill>
                  <a:srgbClr val="000000"/>
                </a:solidFill>
                <a:uFill>
                  <a:solidFill>
                    <a:srgbClr val="FFFFFF"/>
                  </a:solidFill>
                </a:uFill>
                <a:latin typeface="Euphemia"/>
              </a:rPr>
              <a:t>Level</a:t>
            </a:r>
            <a:endParaRPr lang="es-ES" sz="2000" b="0" strike="noStrike" spc="-1" dirty="0">
              <a:solidFill>
                <a:srgbClr val="000000"/>
              </a:solidFill>
              <a:uFill>
                <a:solidFill>
                  <a:srgbClr val="FFFFFF"/>
                </a:solidFill>
              </a:uFill>
              <a:latin typeface="Euphemia UCAS"/>
            </a:endParaRPr>
          </a:p>
          <a:p>
            <a:pPr marL="1728000" lvl="3" indent="-216000">
              <a:buClr>
                <a:srgbClr val="000000"/>
              </a:buClr>
              <a:buSzPct val="75000"/>
              <a:buFont typeface="Symbol" charset="2"/>
              <a:buChar char=""/>
            </a:pPr>
            <a:r>
              <a:rPr lang="es-ES" sz="3200" b="0" strike="noStrike" spc="-1" dirty="0" err="1">
                <a:solidFill>
                  <a:srgbClr val="000000"/>
                </a:solidFill>
                <a:uFill>
                  <a:solidFill>
                    <a:srgbClr val="FFFFFF"/>
                  </a:solidFill>
                </a:uFill>
                <a:latin typeface="Euphemia"/>
              </a:rPr>
              <a:t>Fourth</a:t>
            </a:r>
            <a:r>
              <a:rPr lang="es-ES" sz="3200" b="0" strike="noStrike" spc="-1" dirty="0">
                <a:solidFill>
                  <a:srgbClr val="000000"/>
                </a:solidFill>
                <a:uFill>
                  <a:solidFill>
                    <a:srgbClr val="FFFFFF"/>
                  </a:solidFill>
                </a:uFill>
                <a:latin typeface="Euphemia"/>
              </a:rPr>
              <a:t> </a:t>
            </a:r>
            <a:r>
              <a:rPr lang="es-ES" sz="3200" b="0" strike="noStrike" spc="-1" dirty="0" err="1">
                <a:solidFill>
                  <a:srgbClr val="000000"/>
                </a:solidFill>
                <a:uFill>
                  <a:solidFill>
                    <a:srgbClr val="FFFFFF"/>
                  </a:solidFill>
                </a:uFill>
                <a:latin typeface="Euphemia"/>
              </a:rPr>
              <a:t>Outline</a:t>
            </a:r>
            <a:r>
              <a:rPr lang="es-ES" sz="3200" b="0" strike="noStrike" spc="-1" dirty="0">
                <a:solidFill>
                  <a:srgbClr val="000000"/>
                </a:solidFill>
                <a:uFill>
                  <a:solidFill>
                    <a:srgbClr val="FFFFFF"/>
                  </a:solidFill>
                </a:uFill>
                <a:latin typeface="Euphemia"/>
              </a:rPr>
              <a:t> </a:t>
            </a:r>
            <a:r>
              <a:rPr lang="es-ES" sz="3200" b="0" strike="noStrike" spc="-1" dirty="0" err="1">
                <a:solidFill>
                  <a:srgbClr val="000000"/>
                </a:solidFill>
                <a:uFill>
                  <a:solidFill>
                    <a:srgbClr val="FFFFFF"/>
                  </a:solidFill>
                </a:uFill>
                <a:latin typeface="Euphemia"/>
              </a:rPr>
              <a:t>Level</a:t>
            </a:r>
            <a:endParaRPr lang="es-ES" sz="2000" b="0" strike="noStrike" spc="-1" dirty="0">
              <a:solidFill>
                <a:srgbClr val="000000"/>
              </a:solidFill>
              <a:uFill>
                <a:solidFill>
                  <a:srgbClr val="FFFFFF"/>
                </a:solidFill>
              </a:uFill>
              <a:latin typeface="Euphemia UCAS"/>
            </a:endParaRPr>
          </a:p>
          <a:p>
            <a:pPr marL="2160000" lvl="4" indent="-216000">
              <a:buClr>
                <a:srgbClr val="000000"/>
              </a:buClr>
              <a:buSzPct val="45000"/>
              <a:buFont typeface="Wingdings" charset="2"/>
              <a:buChar char=""/>
            </a:pPr>
            <a:r>
              <a:rPr lang="es-ES" sz="3200" b="0" strike="noStrike" spc="-1" dirty="0" err="1">
                <a:solidFill>
                  <a:srgbClr val="000000"/>
                </a:solidFill>
                <a:uFill>
                  <a:solidFill>
                    <a:srgbClr val="FFFFFF"/>
                  </a:solidFill>
                </a:uFill>
                <a:latin typeface="Euphemia"/>
              </a:rPr>
              <a:t>Fifth</a:t>
            </a:r>
            <a:r>
              <a:rPr lang="es-ES" sz="3200" b="0" strike="noStrike" spc="-1" dirty="0">
                <a:solidFill>
                  <a:srgbClr val="000000"/>
                </a:solidFill>
                <a:uFill>
                  <a:solidFill>
                    <a:srgbClr val="FFFFFF"/>
                  </a:solidFill>
                </a:uFill>
                <a:latin typeface="Euphemia"/>
              </a:rPr>
              <a:t> </a:t>
            </a:r>
            <a:r>
              <a:rPr lang="es-ES" sz="3200" b="0" strike="noStrike" spc="-1" dirty="0" err="1">
                <a:solidFill>
                  <a:srgbClr val="000000"/>
                </a:solidFill>
                <a:uFill>
                  <a:solidFill>
                    <a:srgbClr val="FFFFFF"/>
                  </a:solidFill>
                </a:uFill>
                <a:latin typeface="Euphemia"/>
              </a:rPr>
              <a:t>Outline</a:t>
            </a:r>
            <a:r>
              <a:rPr lang="es-ES" sz="3200" b="0" strike="noStrike" spc="-1" dirty="0">
                <a:solidFill>
                  <a:srgbClr val="000000"/>
                </a:solidFill>
                <a:uFill>
                  <a:solidFill>
                    <a:srgbClr val="FFFFFF"/>
                  </a:solidFill>
                </a:uFill>
                <a:latin typeface="Euphemia"/>
              </a:rPr>
              <a:t> </a:t>
            </a:r>
            <a:r>
              <a:rPr lang="es-ES" sz="3200" b="0" strike="noStrike" spc="-1" dirty="0" err="1">
                <a:solidFill>
                  <a:srgbClr val="000000"/>
                </a:solidFill>
                <a:uFill>
                  <a:solidFill>
                    <a:srgbClr val="FFFFFF"/>
                  </a:solidFill>
                </a:uFill>
                <a:latin typeface="Euphemia"/>
              </a:rPr>
              <a:t>Level</a:t>
            </a:r>
            <a:endParaRPr lang="es-ES" sz="2000" b="0" strike="noStrike" spc="-1" dirty="0">
              <a:solidFill>
                <a:srgbClr val="000000"/>
              </a:solidFill>
              <a:uFill>
                <a:solidFill>
                  <a:srgbClr val="FFFFFF"/>
                </a:solidFill>
              </a:uFill>
              <a:latin typeface="Euphemia UCAS"/>
            </a:endParaRPr>
          </a:p>
          <a:p>
            <a:pPr marL="2592000" lvl="5" indent="-216000">
              <a:buClr>
                <a:srgbClr val="000000"/>
              </a:buClr>
              <a:buSzPct val="45000"/>
              <a:buFont typeface="Wingdings" charset="2"/>
              <a:buChar char=""/>
            </a:pPr>
            <a:r>
              <a:rPr lang="es-ES" sz="3200" b="0" strike="noStrike" spc="-1" dirty="0" err="1">
                <a:solidFill>
                  <a:srgbClr val="000000"/>
                </a:solidFill>
                <a:uFill>
                  <a:solidFill>
                    <a:srgbClr val="FFFFFF"/>
                  </a:solidFill>
                </a:uFill>
                <a:latin typeface="Euphemia"/>
              </a:rPr>
              <a:t>Sixth</a:t>
            </a:r>
            <a:r>
              <a:rPr lang="es-ES" sz="3200" b="0" strike="noStrike" spc="-1" dirty="0">
                <a:solidFill>
                  <a:srgbClr val="000000"/>
                </a:solidFill>
                <a:uFill>
                  <a:solidFill>
                    <a:srgbClr val="FFFFFF"/>
                  </a:solidFill>
                </a:uFill>
                <a:latin typeface="Euphemia"/>
              </a:rPr>
              <a:t> </a:t>
            </a:r>
            <a:r>
              <a:rPr lang="es-ES" sz="3200" b="0" strike="noStrike" spc="-1" dirty="0" err="1">
                <a:solidFill>
                  <a:srgbClr val="000000"/>
                </a:solidFill>
                <a:uFill>
                  <a:solidFill>
                    <a:srgbClr val="FFFFFF"/>
                  </a:solidFill>
                </a:uFill>
                <a:latin typeface="Euphemia"/>
              </a:rPr>
              <a:t>Outline</a:t>
            </a:r>
            <a:r>
              <a:rPr lang="es-ES" sz="3200" b="0" strike="noStrike" spc="-1" dirty="0">
                <a:solidFill>
                  <a:srgbClr val="000000"/>
                </a:solidFill>
                <a:uFill>
                  <a:solidFill>
                    <a:srgbClr val="FFFFFF"/>
                  </a:solidFill>
                </a:uFill>
                <a:latin typeface="Euphemia"/>
              </a:rPr>
              <a:t> </a:t>
            </a:r>
            <a:r>
              <a:rPr lang="es-ES" sz="3200" b="0" strike="noStrike" spc="-1" dirty="0" err="1">
                <a:solidFill>
                  <a:srgbClr val="000000"/>
                </a:solidFill>
                <a:uFill>
                  <a:solidFill>
                    <a:srgbClr val="FFFFFF"/>
                  </a:solidFill>
                </a:uFill>
                <a:latin typeface="Euphemia"/>
              </a:rPr>
              <a:t>Level</a:t>
            </a:r>
            <a:endParaRPr lang="es-ES" sz="2000" b="0" strike="noStrike" spc="-1" dirty="0">
              <a:solidFill>
                <a:srgbClr val="000000"/>
              </a:solidFill>
              <a:uFill>
                <a:solidFill>
                  <a:srgbClr val="FFFFFF"/>
                </a:solidFill>
              </a:uFill>
              <a:latin typeface="Euphemia UCAS"/>
            </a:endParaRPr>
          </a:p>
          <a:p>
            <a:pPr marL="3024000" lvl="6" indent="-216000">
              <a:buClr>
                <a:srgbClr val="000000"/>
              </a:buClr>
              <a:buSzPct val="45000"/>
              <a:buFont typeface="Wingdings" charset="2"/>
              <a:buChar char=""/>
            </a:pPr>
            <a:r>
              <a:rPr lang="es-ES" sz="3200" b="0" strike="noStrike" spc="-1" dirty="0" err="1">
                <a:solidFill>
                  <a:srgbClr val="000000"/>
                </a:solidFill>
                <a:uFill>
                  <a:solidFill>
                    <a:srgbClr val="FFFFFF"/>
                  </a:solidFill>
                </a:uFill>
                <a:latin typeface="Euphemia"/>
              </a:rPr>
              <a:t>Seventh</a:t>
            </a:r>
            <a:r>
              <a:rPr lang="es-ES" sz="3200" b="0" strike="noStrike" spc="-1" dirty="0">
                <a:solidFill>
                  <a:srgbClr val="000000"/>
                </a:solidFill>
                <a:uFill>
                  <a:solidFill>
                    <a:srgbClr val="FFFFFF"/>
                  </a:solidFill>
                </a:uFill>
                <a:latin typeface="Euphemia"/>
              </a:rPr>
              <a:t> </a:t>
            </a:r>
            <a:r>
              <a:rPr lang="es-ES" sz="3200" b="0" strike="noStrike" spc="-1" dirty="0" err="1">
                <a:solidFill>
                  <a:srgbClr val="000000"/>
                </a:solidFill>
                <a:uFill>
                  <a:solidFill>
                    <a:srgbClr val="FFFFFF"/>
                  </a:solidFill>
                </a:uFill>
                <a:latin typeface="Euphemia"/>
              </a:rPr>
              <a:t>Outline</a:t>
            </a:r>
            <a:r>
              <a:rPr lang="es-ES" sz="3200" b="0" strike="noStrike" spc="-1" dirty="0">
                <a:solidFill>
                  <a:srgbClr val="000000"/>
                </a:solidFill>
                <a:uFill>
                  <a:solidFill>
                    <a:srgbClr val="FFFFFF"/>
                  </a:solidFill>
                </a:uFill>
                <a:latin typeface="Euphemia"/>
              </a:rPr>
              <a:t> </a:t>
            </a:r>
            <a:r>
              <a:rPr lang="es-ES" sz="3200" b="0" strike="noStrike" spc="-1" dirty="0" err="1">
                <a:solidFill>
                  <a:srgbClr val="000000"/>
                </a:solidFill>
                <a:uFill>
                  <a:solidFill>
                    <a:srgbClr val="FFFFFF"/>
                  </a:solidFill>
                </a:uFill>
                <a:latin typeface="Euphemia"/>
              </a:rPr>
              <a:t>LevelHaga</a:t>
            </a:r>
            <a:r>
              <a:rPr lang="es-ES" sz="3200" b="0" strike="noStrike" spc="-1" dirty="0">
                <a:solidFill>
                  <a:srgbClr val="000000"/>
                </a:solidFill>
                <a:uFill>
                  <a:solidFill>
                    <a:srgbClr val="FFFFFF"/>
                  </a:solidFill>
                </a:uFill>
                <a:latin typeface="Euphemia"/>
              </a:rPr>
              <a:t> clic para modificar el estilo de texto del patrón</a:t>
            </a:r>
            <a:endParaRPr lang="es-ES" sz="2000" b="0" strike="noStrike" spc="-1" dirty="0">
              <a:solidFill>
                <a:srgbClr val="000000"/>
              </a:solidFill>
              <a:uFill>
                <a:solidFill>
                  <a:srgbClr val="FFFFFF"/>
                </a:solidFill>
              </a:uFill>
              <a:latin typeface="Euphemia UCAS"/>
            </a:endParaRPr>
          </a:p>
          <a:p>
            <a:pPr marL="3456000" lvl="7" indent="-216000">
              <a:buClr>
                <a:srgbClr val="000000"/>
              </a:buClr>
              <a:buSzPct val="45000"/>
              <a:buFont typeface="Wingdings" charset="2"/>
              <a:buChar char=""/>
            </a:pPr>
            <a:r>
              <a:rPr lang="es-ES" sz="2800" b="0" strike="noStrike" spc="-1" dirty="0">
                <a:solidFill>
                  <a:srgbClr val="000000"/>
                </a:solidFill>
                <a:uFill>
                  <a:solidFill>
                    <a:srgbClr val="FFFFFF"/>
                  </a:solidFill>
                </a:uFill>
                <a:latin typeface="Euphemia"/>
              </a:rPr>
              <a:t>Segundo nivel</a:t>
            </a:r>
            <a:endParaRPr lang="es-ES" sz="2000" b="0" strike="noStrike" spc="-1" dirty="0">
              <a:solidFill>
                <a:srgbClr val="000000"/>
              </a:solidFill>
              <a:uFill>
                <a:solidFill>
                  <a:srgbClr val="FFFFFF"/>
                </a:solidFill>
              </a:uFill>
              <a:latin typeface="Euphemia UCAS"/>
            </a:endParaRPr>
          </a:p>
          <a:p>
            <a:pPr marL="3888000" lvl="8" indent="-216000">
              <a:buClr>
                <a:srgbClr val="000000"/>
              </a:buClr>
              <a:buSzPct val="45000"/>
              <a:buFont typeface="Wingdings" charset="2"/>
              <a:buChar char=""/>
            </a:pPr>
            <a:r>
              <a:rPr lang="es-ES" sz="2400" b="0" strike="noStrike" spc="-1" dirty="0">
                <a:solidFill>
                  <a:srgbClr val="000000"/>
                </a:solidFill>
                <a:uFill>
                  <a:solidFill>
                    <a:srgbClr val="FFFFFF"/>
                  </a:solidFill>
                </a:uFill>
                <a:latin typeface="Euphemia"/>
              </a:rPr>
              <a:t>Tercer nivel</a:t>
            </a:r>
            <a:endParaRPr lang="es-ES" sz="2000" b="0" strike="noStrike" spc="-1" dirty="0">
              <a:solidFill>
                <a:srgbClr val="000000"/>
              </a:solidFill>
              <a:uFill>
                <a:solidFill>
                  <a:srgbClr val="FFFFFF"/>
                </a:solidFill>
              </a:uFill>
              <a:latin typeface="Euphemia UCAS"/>
            </a:endParaRPr>
          </a:p>
          <a:p>
            <a:pPr marL="4320000" lvl="0" indent="-216000">
              <a:lnSpc>
                <a:spcPct val="100000"/>
              </a:lnSpc>
              <a:buClr>
                <a:srgbClr val="000000"/>
              </a:buClr>
              <a:buSzPct val="45000"/>
              <a:buFont typeface="Wingdings" charset="2"/>
              <a:buChar char=""/>
            </a:pPr>
            <a:r>
              <a:rPr lang="es-ES" sz="2000" b="0" strike="noStrike" spc="-1" dirty="0">
                <a:solidFill>
                  <a:srgbClr val="000000"/>
                </a:solidFill>
                <a:uFill>
                  <a:solidFill>
                    <a:srgbClr val="FFFFFF"/>
                  </a:solidFill>
                </a:uFill>
                <a:latin typeface="Euphemia"/>
              </a:rPr>
              <a:t>Cuarto nivel</a:t>
            </a:r>
            <a:endParaRPr lang="es-ES" sz="2000" b="0" strike="noStrike" spc="-1" dirty="0">
              <a:solidFill>
                <a:srgbClr val="000000"/>
              </a:solidFill>
              <a:uFill>
                <a:solidFill>
                  <a:srgbClr val="FFFFFF"/>
                </a:solidFill>
              </a:uFill>
              <a:latin typeface="Euphemia UCAS"/>
            </a:endParaRPr>
          </a:p>
          <a:p>
            <a:pPr marL="4320000" lvl="0" indent="-216000">
              <a:lnSpc>
                <a:spcPct val="100000"/>
              </a:lnSpc>
              <a:buClr>
                <a:srgbClr val="000000"/>
              </a:buClr>
              <a:buSzPct val="45000"/>
              <a:buFont typeface="Wingdings" charset="2"/>
              <a:buChar char=""/>
            </a:pPr>
            <a:r>
              <a:rPr lang="es-ES" sz="2000" b="0" strike="noStrike" spc="-1" dirty="0">
                <a:solidFill>
                  <a:srgbClr val="000000"/>
                </a:solidFill>
                <a:uFill>
                  <a:solidFill>
                    <a:srgbClr val="FFFFFF"/>
                  </a:solidFill>
                </a:uFill>
                <a:latin typeface="Euphemia"/>
              </a:rPr>
              <a:t>Quinto nivel</a:t>
            </a:r>
            <a:endParaRPr lang="es-ES" sz="2000" b="0" strike="noStrike" spc="-1" dirty="0">
              <a:solidFill>
                <a:srgbClr val="000000"/>
              </a:solidFill>
              <a:uFill>
                <a:solidFill>
                  <a:srgbClr val="FFFFFF"/>
                </a:solidFill>
              </a:uFill>
              <a:latin typeface="Euphemia UCAS"/>
            </a:endParaRPr>
          </a:p>
        </p:txBody>
      </p:sp>
      <p:sp>
        <p:nvSpPr>
          <p:cNvPr id="85" name="PlaceHolder 3"/>
          <p:cNvSpPr>
            <a:spLocks noGrp="1"/>
          </p:cNvSpPr>
          <p:nvPr>
            <p:ph type="body"/>
          </p:nvPr>
        </p:nvSpPr>
        <p:spPr>
          <a:xfrm>
            <a:off x="335040" y="6582240"/>
            <a:ext cx="11521440" cy="275400"/>
          </a:xfrm>
          <a:prstGeom prst="rect">
            <a:avLst/>
          </a:prstGeom>
        </p:spPr>
        <p:txBody>
          <a:bodyPr/>
          <a:lstStyle/>
          <a:p>
            <a:pPr marL="432000" indent="-324000">
              <a:buClr>
                <a:srgbClr val="000000"/>
              </a:buClr>
              <a:buSzPct val="45000"/>
              <a:buFont typeface="Wingdings" charset="2"/>
              <a:buChar char=""/>
            </a:pPr>
            <a:r>
              <a:rPr lang="es-ES" sz="900" b="0" strike="noStrike" spc="-1">
                <a:solidFill>
                  <a:srgbClr val="000000"/>
                </a:solidFill>
                <a:uFill>
                  <a:solidFill>
                    <a:srgbClr val="FFFFFF"/>
                  </a:solidFill>
                </a:uFill>
                <a:latin typeface="Euphemia UCAS"/>
              </a:rPr>
              <a:t>Click to edit the outline text format</a:t>
            </a:r>
            <a:endParaRPr lang="es-ES" sz="3200" b="0" strike="noStrike" spc="-1">
              <a:solidFill>
                <a:srgbClr val="000000"/>
              </a:solidFill>
              <a:uFill>
                <a:solidFill>
                  <a:srgbClr val="FFFFFF"/>
                </a:solidFill>
              </a:uFill>
              <a:latin typeface="Euphemia UCAS"/>
            </a:endParaRPr>
          </a:p>
          <a:p>
            <a:pPr marL="864000" lvl="1" indent="-324000">
              <a:buClr>
                <a:srgbClr val="000000"/>
              </a:buClr>
              <a:buSzPct val="75000"/>
              <a:buFont typeface="Symbol" charset="2"/>
              <a:buChar char=""/>
            </a:pPr>
            <a:r>
              <a:rPr lang="es-ES" sz="900" b="0" strike="noStrike" spc="-1">
                <a:solidFill>
                  <a:srgbClr val="000000"/>
                </a:solidFill>
                <a:uFill>
                  <a:solidFill>
                    <a:srgbClr val="FFFFFF"/>
                  </a:solidFill>
                </a:uFill>
                <a:latin typeface="Euphemia UCAS"/>
              </a:rPr>
              <a:t>Second Outline Level</a:t>
            </a:r>
            <a:endParaRPr lang="es-ES" sz="2400" b="0" strike="noStrike" spc="-1">
              <a:solidFill>
                <a:srgbClr val="000000"/>
              </a:solidFill>
              <a:uFill>
                <a:solidFill>
                  <a:srgbClr val="FFFFFF"/>
                </a:solidFill>
              </a:uFill>
              <a:latin typeface="Euphemia UCAS"/>
            </a:endParaRPr>
          </a:p>
          <a:p>
            <a:pPr marL="1296000" lvl="2" indent="-288000">
              <a:buClr>
                <a:srgbClr val="000000"/>
              </a:buClr>
              <a:buSzPct val="45000"/>
              <a:buFont typeface="Wingdings" charset="2"/>
              <a:buChar char=""/>
            </a:pPr>
            <a:r>
              <a:rPr lang="es-ES" sz="900" b="0" strike="noStrike" spc="-1">
                <a:solidFill>
                  <a:srgbClr val="000000"/>
                </a:solidFill>
                <a:uFill>
                  <a:solidFill>
                    <a:srgbClr val="FFFFFF"/>
                  </a:solidFill>
                </a:uFill>
                <a:latin typeface="Euphemia UCAS"/>
              </a:rPr>
              <a:t>Third Outline Level</a:t>
            </a:r>
            <a:endParaRPr lang="es-ES" sz="2000" b="0" strike="noStrike" spc="-1">
              <a:solidFill>
                <a:srgbClr val="000000"/>
              </a:solidFill>
              <a:uFill>
                <a:solidFill>
                  <a:srgbClr val="FFFFFF"/>
                </a:solidFill>
              </a:uFill>
              <a:latin typeface="Euphemia UCAS"/>
            </a:endParaRPr>
          </a:p>
          <a:p>
            <a:pPr marL="1728000" lvl="3" indent="-216000">
              <a:buClr>
                <a:srgbClr val="000000"/>
              </a:buClr>
              <a:buSzPct val="75000"/>
              <a:buFont typeface="Symbol" charset="2"/>
              <a:buChar char=""/>
            </a:pPr>
            <a:r>
              <a:rPr lang="es-ES" sz="900" b="0" strike="noStrike" spc="-1">
                <a:solidFill>
                  <a:srgbClr val="000000"/>
                </a:solidFill>
                <a:uFill>
                  <a:solidFill>
                    <a:srgbClr val="FFFFFF"/>
                  </a:solidFill>
                </a:uFill>
                <a:latin typeface="Euphemia UCAS"/>
              </a:rPr>
              <a:t>Fourth Outline Level</a:t>
            </a:r>
            <a:endParaRPr lang="es-ES" sz="2000" b="0" strike="noStrike" spc="-1">
              <a:solidFill>
                <a:srgbClr val="000000"/>
              </a:solidFill>
              <a:uFill>
                <a:solidFill>
                  <a:srgbClr val="FFFFFF"/>
                </a:solidFill>
              </a:uFill>
              <a:latin typeface="Euphemia UCAS"/>
            </a:endParaRPr>
          </a:p>
          <a:p>
            <a:pPr marL="2160000" lvl="4" indent="-216000">
              <a:buClr>
                <a:srgbClr val="000000"/>
              </a:buClr>
              <a:buSzPct val="45000"/>
              <a:buFont typeface="Wingdings" charset="2"/>
              <a:buChar char=""/>
            </a:pPr>
            <a:r>
              <a:rPr lang="es-ES" sz="900" b="0" strike="noStrike" spc="-1">
                <a:solidFill>
                  <a:srgbClr val="000000"/>
                </a:solidFill>
                <a:uFill>
                  <a:solidFill>
                    <a:srgbClr val="FFFFFF"/>
                  </a:solidFill>
                </a:uFill>
                <a:latin typeface="Euphemia UCAS"/>
              </a:rPr>
              <a:t>Fifth Outline Level</a:t>
            </a:r>
            <a:endParaRPr lang="es-ES" sz="2000" b="0" strike="noStrike" spc="-1">
              <a:solidFill>
                <a:srgbClr val="000000"/>
              </a:solidFill>
              <a:uFill>
                <a:solidFill>
                  <a:srgbClr val="FFFFFF"/>
                </a:solidFill>
              </a:uFill>
              <a:latin typeface="Euphemia UCAS"/>
            </a:endParaRPr>
          </a:p>
          <a:p>
            <a:pPr marL="2592000" lvl="5" indent="-216000">
              <a:buClr>
                <a:srgbClr val="000000"/>
              </a:buClr>
              <a:buSzPct val="45000"/>
              <a:buFont typeface="Wingdings" charset="2"/>
              <a:buChar char=""/>
            </a:pPr>
            <a:r>
              <a:rPr lang="es-ES" sz="900" b="0" strike="noStrike" spc="-1">
                <a:solidFill>
                  <a:srgbClr val="000000"/>
                </a:solidFill>
                <a:uFill>
                  <a:solidFill>
                    <a:srgbClr val="FFFFFF"/>
                  </a:solidFill>
                </a:uFill>
                <a:latin typeface="Euphemia UCAS"/>
              </a:rPr>
              <a:t>Sixth Outline Level</a:t>
            </a:r>
            <a:endParaRPr lang="es-ES" sz="2000" b="0" strike="noStrike" spc="-1">
              <a:solidFill>
                <a:srgbClr val="000000"/>
              </a:solidFill>
              <a:uFill>
                <a:solidFill>
                  <a:srgbClr val="FFFFFF"/>
                </a:solidFill>
              </a:uFill>
              <a:latin typeface="Euphemia UCAS"/>
            </a:endParaRPr>
          </a:p>
          <a:p>
            <a:pPr>
              <a:lnSpc>
                <a:spcPct val="100000"/>
              </a:lnSpc>
            </a:pPr>
            <a:r>
              <a:rPr lang="es-ES" sz="900" b="0" strike="noStrike" spc="-1">
                <a:solidFill>
                  <a:srgbClr val="000000"/>
                </a:solidFill>
                <a:uFill>
                  <a:solidFill>
                    <a:srgbClr val="FFFFFF"/>
                  </a:solidFill>
                </a:uFill>
                <a:latin typeface="Euphemia UCAS"/>
              </a:rPr>
              <a:t>Seventh Outline LevelHaga clic para modificar el estilo de texto del patrón</a:t>
            </a:r>
            <a:endParaRPr lang="es-ES" sz="3200" b="0" strike="noStrike" spc="-1">
              <a:solidFill>
                <a:srgbClr val="000000"/>
              </a:solidFill>
              <a:uFill>
                <a:solidFill>
                  <a:srgbClr val="FFFFFF"/>
                </a:solidFill>
              </a:uFill>
              <a:latin typeface="Euphemia UCAS"/>
            </a:endParaRPr>
          </a:p>
        </p:txBody>
      </p:sp>
      <p:pic>
        <p:nvPicPr>
          <p:cNvPr id="86" name="Imagen 5"/>
          <p:cNvPicPr/>
          <p:nvPr/>
        </p:nvPicPr>
        <p:blipFill>
          <a:blip r:embed="rId17"/>
          <a:srcRect t="8338" b="47137"/>
          <a:stretch/>
        </p:blipFill>
        <p:spPr>
          <a:xfrm>
            <a:off x="0" y="0"/>
            <a:ext cx="12209280" cy="1340280"/>
          </a:xfrm>
          <a:prstGeom prst="rect">
            <a:avLst/>
          </a:prstGeom>
          <a:ln>
            <a:noFill/>
          </a:ln>
        </p:spPr>
      </p:pic>
      <p:sp>
        <p:nvSpPr>
          <p:cNvPr id="87" name="CustomShape 4"/>
          <p:cNvSpPr/>
          <p:nvPr/>
        </p:nvSpPr>
        <p:spPr>
          <a:xfrm>
            <a:off x="0" y="0"/>
            <a:ext cx="12191520" cy="1369800"/>
          </a:xfrm>
          <a:prstGeom prst="rect">
            <a:avLst/>
          </a:prstGeom>
          <a:solidFill>
            <a:srgbClr val="E46C0A"/>
          </a:solidFill>
          <a:ln w="25560">
            <a:noFill/>
          </a:ln>
        </p:spPr>
        <p:style>
          <a:lnRef idx="0">
            <a:scrgbClr r="0" g="0" b="0"/>
          </a:lnRef>
          <a:fillRef idx="0">
            <a:scrgbClr r="0" g="0" b="0"/>
          </a:fillRef>
          <a:effectRef idx="0">
            <a:scrgbClr r="0" g="0" b="0"/>
          </a:effectRef>
          <a:fontRef idx="minor"/>
        </p:style>
      </p:sp>
      <p:pic>
        <p:nvPicPr>
          <p:cNvPr id="7" name="Imagen 17"/>
          <p:cNvPicPr/>
          <p:nvPr userDrawn="1"/>
        </p:nvPicPr>
        <p:blipFill>
          <a:blip r:embed="rId18"/>
          <a:stretch/>
        </p:blipFill>
        <p:spPr>
          <a:xfrm>
            <a:off x="10459680" y="97920"/>
            <a:ext cx="1453440" cy="1179360"/>
          </a:xfrm>
          <a:prstGeom prst="rect">
            <a:avLst/>
          </a:prstGeom>
          <a:ln>
            <a:noFill/>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716" r:id="rId13"/>
    <p:sldLayoutId id="2147483718" r:id="rId14"/>
    <p:sldLayoutId id="214748372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432000" indent="-324000" algn="l" defTabSz="914400" rtl="0" eaLnBrk="1" latinLnBrk="0" hangingPunct="1">
        <a:lnSpc>
          <a:spcPct val="90000"/>
        </a:lnSpc>
        <a:spcBef>
          <a:spcPts val="1000"/>
        </a:spcBef>
        <a:buClr>
          <a:srgbClr val="000000"/>
        </a:buClr>
        <a:buSzPct val="45000"/>
        <a:buFont typeface="Wingdings"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 name="CustomShape 1"/>
          <p:cNvSpPr/>
          <p:nvPr/>
        </p:nvSpPr>
        <p:spPr>
          <a:xfrm>
            <a:off x="0" y="0"/>
            <a:ext cx="12191520" cy="1369800"/>
          </a:xfrm>
          <a:prstGeom prst="rect">
            <a:avLst/>
          </a:prstGeom>
          <a:solidFill>
            <a:srgbClr val="E46C0A"/>
          </a:solidFill>
          <a:ln w="25560">
            <a:noFill/>
          </a:ln>
        </p:spPr>
        <p:style>
          <a:lnRef idx="0">
            <a:scrgbClr r="0" g="0" b="0"/>
          </a:lnRef>
          <a:fillRef idx="0">
            <a:scrgbClr r="0" g="0" b="0"/>
          </a:fillRef>
          <a:effectRef idx="0">
            <a:scrgbClr r="0" g="0" b="0"/>
          </a:effectRef>
          <a:fontRef idx="minor"/>
        </p:style>
      </p:sp>
      <p:sp>
        <p:nvSpPr>
          <p:cNvPr id="123" name="PlaceHolder 2"/>
          <p:cNvSpPr>
            <a:spLocks noGrp="1"/>
          </p:cNvSpPr>
          <p:nvPr>
            <p:ph type="title"/>
          </p:nvPr>
        </p:nvSpPr>
        <p:spPr>
          <a:xfrm>
            <a:off x="623520" y="116640"/>
            <a:ext cx="9792480" cy="1142640"/>
          </a:xfrm>
          <a:prstGeom prst="rect">
            <a:avLst/>
          </a:prstGeom>
        </p:spPr>
        <p:txBody>
          <a:bodyPr anchor="ctr"/>
          <a:lstStyle/>
          <a:p>
            <a:pPr>
              <a:lnSpc>
                <a:spcPct val="100000"/>
              </a:lnSpc>
            </a:pPr>
            <a:r>
              <a:rPr lang="es-ES" sz="3600" b="1" strike="noStrike" spc="-1">
                <a:solidFill>
                  <a:srgbClr val="FFFFFF"/>
                </a:solidFill>
                <a:uFill>
                  <a:solidFill>
                    <a:srgbClr val="FFFFFF"/>
                  </a:solidFill>
                </a:uFill>
                <a:latin typeface="Euphemia UCAS"/>
              </a:rPr>
              <a:t>Haga clic para modificar el estilo de título del patrón</a:t>
            </a:r>
            <a:endParaRPr lang="es-ES" sz="1800" b="0" strike="noStrike" spc="-1">
              <a:solidFill>
                <a:srgbClr val="000000"/>
              </a:solidFill>
              <a:uFill>
                <a:solidFill>
                  <a:srgbClr val="FFFFFF"/>
                </a:solidFill>
              </a:uFill>
              <a:latin typeface="Calibri"/>
            </a:endParaRPr>
          </a:p>
        </p:txBody>
      </p:sp>
      <p:sp>
        <p:nvSpPr>
          <p:cNvPr id="124" name="PlaceHolder 3"/>
          <p:cNvSpPr>
            <a:spLocks noGrp="1"/>
          </p:cNvSpPr>
          <p:nvPr>
            <p:ph type="body"/>
          </p:nvPr>
        </p:nvSpPr>
        <p:spPr>
          <a:xfrm>
            <a:off x="609600" y="1600200"/>
            <a:ext cx="10972320" cy="4525560"/>
          </a:xfrm>
          <a:prstGeom prst="rect">
            <a:avLst/>
          </a:prstGeom>
        </p:spPr>
        <p:txBody>
          <a:bodyPr/>
          <a:lstStyle/>
          <a:p>
            <a:pPr marL="432000" indent="-324000">
              <a:buClr>
                <a:srgbClr val="000000"/>
              </a:buClr>
              <a:buSzPct val="45000"/>
              <a:buFont typeface="Wingdings" charset="2"/>
              <a:buChar char=""/>
            </a:pPr>
            <a:r>
              <a:rPr lang="es-ES" sz="3200" b="0" strike="noStrike" spc="-1">
                <a:solidFill>
                  <a:srgbClr val="000000"/>
                </a:solidFill>
                <a:uFill>
                  <a:solidFill>
                    <a:srgbClr val="FFFFFF"/>
                  </a:solidFill>
                </a:uFill>
                <a:latin typeface="Euphemia UCAS"/>
              </a:rPr>
              <a:t>Click to edit the outline text format</a:t>
            </a:r>
          </a:p>
          <a:p>
            <a:pPr marL="864000" lvl="1" indent="-324000">
              <a:buClr>
                <a:srgbClr val="000000"/>
              </a:buClr>
              <a:buSzPct val="75000"/>
              <a:buFont typeface="Symbol" charset="2"/>
              <a:buChar char=""/>
            </a:pPr>
            <a:r>
              <a:rPr lang="es-ES" sz="3200" b="0" strike="noStrike" spc="-1">
                <a:solidFill>
                  <a:srgbClr val="000000"/>
                </a:solidFill>
                <a:uFill>
                  <a:solidFill>
                    <a:srgbClr val="FFFFFF"/>
                  </a:solidFill>
                </a:uFill>
                <a:latin typeface="Euphemia UCAS"/>
              </a:rPr>
              <a:t>Second Outline Level</a:t>
            </a:r>
            <a:endParaRPr lang="es-ES" sz="2400" b="0" strike="noStrike" spc="-1">
              <a:solidFill>
                <a:srgbClr val="000000"/>
              </a:solidFill>
              <a:uFill>
                <a:solidFill>
                  <a:srgbClr val="FFFFFF"/>
                </a:solidFill>
              </a:uFill>
              <a:latin typeface="Euphemia UCAS"/>
            </a:endParaRPr>
          </a:p>
          <a:p>
            <a:pPr marL="1296000" lvl="2" indent="-288000">
              <a:buClr>
                <a:srgbClr val="000000"/>
              </a:buClr>
              <a:buSzPct val="45000"/>
              <a:buFont typeface="Wingdings" charset="2"/>
              <a:buChar char=""/>
            </a:pPr>
            <a:r>
              <a:rPr lang="es-ES" sz="3200" b="0" strike="noStrike" spc="-1">
                <a:solidFill>
                  <a:srgbClr val="000000"/>
                </a:solidFill>
                <a:uFill>
                  <a:solidFill>
                    <a:srgbClr val="FFFFFF"/>
                  </a:solidFill>
                </a:uFill>
                <a:latin typeface="Euphemia UCAS"/>
              </a:rPr>
              <a:t>Third Outline Level</a:t>
            </a:r>
            <a:endParaRPr lang="es-ES" sz="2000" b="0" strike="noStrike" spc="-1">
              <a:solidFill>
                <a:srgbClr val="000000"/>
              </a:solidFill>
              <a:uFill>
                <a:solidFill>
                  <a:srgbClr val="FFFFFF"/>
                </a:solidFill>
              </a:uFill>
              <a:latin typeface="Euphemia UCAS"/>
            </a:endParaRPr>
          </a:p>
          <a:p>
            <a:pPr marL="1728000" lvl="3" indent="-216000">
              <a:buClr>
                <a:srgbClr val="000000"/>
              </a:buClr>
              <a:buSzPct val="75000"/>
              <a:buFont typeface="Symbol" charset="2"/>
              <a:buChar char=""/>
            </a:pPr>
            <a:r>
              <a:rPr lang="es-ES" sz="3200" b="0" strike="noStrike" spc="-1">
                <a:solidFill>
                  <a:srgbClr val="000000"/>
                </a:solidFill>
                <a:uFill>
                  <a:solidFill>
                    <a:srgbClr val="FFFFFF"/>
                  </a:solidFill>
                </a:uFill>
                <a:latin typeface="Euphemia UCAS"/>
              </a:rPr>
              <a:t>Fourth Outline Level</a:t>
            </a:r>
            <a:endParaRPr lang="es-ES" sz="2000" b="0" strike="noStrike" spc="-1">
              <a:solidFill>
                <a:srgbClr val="000000"/>
              </a:solidFill>
              <a:uFill>
                <a:solidFill>
                  <a:srgbClr val="FFFFFF"/>
                </a:solidFill>
              </a:uFill>
              <a:latin typeface="Euphemia UCAS"/>
            </a:endParaRPr>
          </a:p>
          <a:p>
            <a:pPr marL="2160000" lvl="4" indent="-216000">
              <a:buClr>
                <a:srgbClr val="000000"/>
              </a:buClr>
              <a:buSzPct val="45000"/>
              <a:buFont typeface="Wingdings" charset="2"/>
              <a:buChar char=""/>
            </a:pPr>
            <a:r>
              <a:rPr lang="es-ES" sz="3200" b="0" strike="noStrike" spc="-1">
                <a:solidFill>
                  <a:srgbClr val="000000"/>
                </a:solidFill>
                <a:uFill>
                  <a:solidFill>
                    <a:srgbClr val="FFFFFF"/>
                  </a:solidFill>
                </a:uFill>
                <a:latin typeface="Euphemia UCAS"/>
              </a:rPr>
              <a:t>Fifth Outline Level</a:t>
            </a:r>
            <a:endParaRPr lang="es-ES" sz="2000" b="0" strike="noStrike" spc="-1">
              <a:solidFill>
                <a:srgbClr val="000000"/>
              </a:solidFill>
              <a:uFill>
                <a:solidFill>
                  <a:srgbClr val="FFFFFF"/>
                </a:solidFill>
              </a:uFill>
              <a:latin typeface="Euphemia UCAS"/>
            </a:endParaRPr>
          </a:p>
          <a:p>
            <a:pPr marL="2592000" lvl="5" indent="-216000">
              <a:buClr>
                <a:srgbClr val="000000"/>
              </a:buClr>
              <a:buSzPct val="45000"/>
              <a:buFont typeface="Wingdings" charset="2"/>
              <a:buChar char=""/>
            </a:pPr>
            <a:r>
              <a:rPr lang="es-ES" sz="3200" b="0" strike="noStrike" spc="-1">
                <a:solidFill>
                  <a:srgbClr val="000000"/>
                </a:solidFill>
                <a:uFill>
                  <a:solidFill>
                    <a:srgbClr val="FFFFFF"/>
                  </a:solidFill>
                </a:uFill>
                <a:latin typeface="Euphemia UCAS"/>
              </a:rPr>
              <a:t>Sixth Outline Level</a:t>
            </a:r>
            <a:endParaRPr lang="es-ES" sz="2000" b="0" strike="noStrike" spc="-1">
              <a:solidFill>
                <a:srgbClr val="000000"/>
              </a:solidFill>
              <a:uFill>
                <a:solidFill>
                  <a:srgbClr val="FFFFFF"/>
                </a:solidFill>
              </a:uFill>
              <a:latin typeface="Euphemia UCAS"/>
            </a:endParaRPr>
          </a:p>
          <a:p>
            <a:pPr marL="3024000" lvl="6" indent="-216000">
              <a:buClr>
                <a:srgbClr val="000000"/>
              </a:buClr>
              <a:buSzPct val="45000"/>
              <a:buFont typeface="Wingdings" charset="2"/>
              <a:buChar char=""/>
            </a:pPr>
            <a:r>
              <a:rPr lang="es-ES" sz="3200" b="0" strike="noStrike" spc="-1">
                <a:solidFill>
                  <a:srgbClr val="000000"/>
                </a:solidFill>
                <a:uFill>
                  <a:solidFill>
                    <a:srgbClr val="FFFFFF"/>
                  </a:solidFill>
                </a:uFill>
                <a:latin typeface="Euphemia UCAS"/>
              </a:rPr>
              <a:t>Seventh Outline LevelHaga clic para modificar el estilo de texto del patrón</a:t>
            </a:r>
            <a:endParaRPr lang="es-ES" sz="2000" b="0" strike="noStrike" spc="-1">
              <a:solidFill>
                <a:srgbClr val="000000"/>
              </a:solidFill>
              <a:uFill>
                <a:solidFill>
                  <a:srgbClr val="FFFFFF"/>
                </a:solidFill>
              </a:uFill>
              <a:latin typeface="Euphemia UCAS"/>
            </a:endParaRPr>
          </a:p>
          <a:p>
            <a:pPr marL="3456000" lvl="7" indent="-216000">
              <a:buClr>
                <a:srgbClr val="000000"/>
              </a:buClr>
              <a:buSzPct val="45000"/>
              <a:buFont typeface="Wingdings" charset="2"/>
              <a:buChar char=""/>
            </a:pPr>
            <a:r>
              <a:rPr lang="es-ES" sz="2800" b="0" strike="noStrike" spc="-1">
                <a:solidFill>
                  <a:srgbClr val="000000"/>
                </a:solidFill>
                <a:uFill>
                  <a:solidFill>
                    <a:srgbClr val="FFFFFF"/>
                  </a:solidFill>
                </a:uFill>
                <a:latin typeface="Euphemia UCAS"/>
              </a:rPr>
              <a:t>Segundo nivel</a:t>
            </a:r>
            <a:endParaRPr lang="es-ES" sz="2000" b="0" strike="noStrike" spc="-1">
              <a:solidFill>
                <a:srgbClr val="000000"/>
              </a:solidFill>
              <a:uFill>
                <a:solidFill>
                  <a:srgbClr val="FFFFFF"/>
                </a:solidFill>
              </a:uFill>
              <a:latin typeface="Euphemia UCAS"/>
            </a:endParaRPr>
          </a:p>
          <a:p>
            <a:pPr marL="3888000" lvl="8" indent="-216000">
              <a:buClr>
                <a:srgbClr val="000000"/>
              </a:buClr>
              <a:buSzPct val="45000"/>
              <a:buFont typeface="Wingdings" charset="2"/>
              <a:buChar char=""/>
            </a:pPr>
            <a:r>
              <a:rPr lang="es-ES" sz="2400" b="0" strike="noStrike" spc="-1">
                <a:solidFill>
                  <a:srgbClr val="000000"/>
                </a:solidFill>
                <a:uFill>
                  <a:solidFill>
                    <a:srgbClr val="FFFFFF"/>
                  </a:solidFill>
                </a:uFill>
                <a:latin typeface="Euphemia UCAS"/>
              </a:rPr>
              <a:t>Tercer nivel</a:t>
            </a:r>
            <a:endParaRPr lang="es-ES" sz="2000" b="0" strike="noStrike" spc="-1">
              <a:solidFill>
                <a:srgbClr val="000000"/>
              </a:solidFill>
              <a:uFill>
                <a:solidFill>
                  <a:srgbClr val="FFFFFF"/>
                </a:solidFill>
              </a:uFill>
              <a:latin typeface="Euphemia UCAS"/>
            </a:endParaRPr>
          </a:p>
          <a:p>
            <a:pPr marL="4320000" lvl="0" indent="-216000">
              <a:lnSpc>
                <a:spcPct val="100000"/>
              </a:lnSpc>
              <a:buClr>
                <a:srgbClr val="000000"/>
              </a:buClr>
              <a:buSzPct val="45000"/>
              <a:buFont typeface="Wingdings" charset="2"/>
              <a:buChar char=""/>
            </a:pPr>
            <a:r>
              <a:rPr lang="es-ES" sz="2000" b="0" strike="noStrike" spc="-1">
                <a:solidFill>
                  <a:srgbClr val="000000"/>
                </a:solidFill>
                <a:uFill>
                  <a:solidFill>
                    <a:srgbClr val="FFFFFF"/>
                  </a:solidFill>
                </a:uFill>
                <a:latin typeface="Euphemia UCAS"/>
              </a:rPr>
              <a:t>Cuarto nivel</a:t>
            </a:r>
          </a:p>
          <a:p>
            <a:pPr marL="4320000" lvl="0" indent="-216000">
              <a:lnSpc>
                <a:spcPct val="100000"/>
              </a:lnSpc>
              <a:buClr>
                <a:srgbClr val="000000"/>
              </a:buClr>
              <a:buSzPct val="45000"/>
              <a:buFont typeface="Wingdings" charset="2"/>
              <a:buChar char=""/>
            </a:pPr>
            <a:r>
              <a:rPr lang="es-ES" sz="2000" b="0" strike="noStrike" spc="-1">
                <a:solidFill>
                  <a:srgbClr val="000000"/>
                </a:solidFill>
                <a:uFill>
                  <a:solidFill>
                    <a:srgbClr val="FFFFFF"/>
                  </a:solidFill>
                </a:uFill>
                <a:latin typeface="Euphemia UCAS"/>
              </a:rPr>
              <a:t>Quinto nivel</a:t>
            </a:r>
          </a:p>
        </p:txBody>
      </p:sp>
      <p:sp>
        <p:nvSpPr>
          <p:cNvPr id="125" name="PlaceHolder 4"/>
          <p:cNvSpPr>
            <a:spLocks noGrp="1"/>
          </p:cNvSpPr>
          <p:nvPr>
            <p:ph type="dt"/>
          </p:nvPr>
        </p:nvSpPr>
        <p:spPr>
          <a:xfrm>
            <a:off x="609600" y="6356520"/>
            <a:ext cx="2844480" cy="364680"/>
          </a:xfrm>
          <a:prstGeom prst="rect">
            <a:avLst/>
          </a:prstGeom>
        </p:spPr>
        <p:txBody>
          <a:bodyPr anchor="ctr"/>
          <a:lstStyle/>
          <a:p>
            <a:pPr>
              <a:lnSpc>
                <a:spcPct val="100000"/>
              </a:lnSpc>
            </a:pPr>
            <a:r>
              <a:rPr lang="pt-PT" sz="1200" b="0" strike="noStrike" spc="-1">
                <a:solidFill>
                  <a:srgbClr val="FFFFFF"/>
                </a:solidFill>
                <a:uFill>
                  <a:solidFill>
                    <a:srgbClr val="FFFFFF"/>
                  </a:solidFill>
                </a:uFill>
                <a:latin typeface="Calibri"/>
              </a:rPr>
              <a:t>13-03-2017</a:t>
            </a:r>
            <a:endParaRPr lang="pt-PT" sz="1200" b="0" strike="noStrike" spc="-1">
              <a:solidFill>
                <a:srgbClr val="000000"/>
              </a:solidFill>
              <a:uFill>
                <a:solidFill>
                  <a:srgbClr val="FFFFFF"/>
                </a:solidFill>
              </a:uFill>
              <a:latin typeface="Times New Roman"/>
            </a:endParaRPr>
          </a:p>
        </p:txBody>
      </p:sp>
      <p:sp>
        <p:nvSpPr>
          <p:cNvPr id="126" name="PlaceHolder 5"/>
          <p:cNvSpPr>
            <a:spLocks noGrp="1"/>
          </p:cNvSpPr>
          <p:nvPr>
            <p:ph type="sldNum"/>
          </p:nvPr>
        </p:nvSpPr>
        <p:spPr>
          <a:xfrm>
            <a:off x="8737440" y="6356520"/>
            <a:ext cx="2844480" cy="364680"/>
          </a:xfrm>
          <a:prstGeom prst="rect">
            <a:avLst/>
          </a:prstGeom>
        </p:spPr>
        <p:txBody>
          <a:bodyPr anchor="ctr"/>
          <a:lstStyle/>
          <a:p>
            <a:pPr algn="r">
              <a:lnSpc>
                <a:spcPct val="100000"/>
              </a:lnSpc>
            </a:pPr>
            <a:fld id="{122F9532-CE6B-4AAF-B88C-032776A591A9}" type="slidenum">
              <a:rPr lang="pt-PT" sz="1200" b="0" strike="noStrike" spc="-1">
                <a:solidFill>
                  <a:srgbClr val="FFFFFF"/>
                </a:solidFill>
                <a:uFill>
                  <a:solidFill>
                    <a:srgbClr val="FFFFFF"/>
                  </a:solidFill>
                </a:uFill>
                <a:latin typeface="Calibri"/>
              </a:rPr>
              <a:t>‹Nº›</a:t>
            </a:fld>
            <a:endParaRPr lang="pt-PT" sz="1200" b="0" strike="noStrike" spc="-1">
              <a:solidFill>
                <a:srgbClr val="000000"/>
              </a:solidFill>
              <a:uFill>
                <a:solidFill>
                  <a:srgbClr val="FFFFFF"/>
                </a:solidFill>
              </a:uFill>
              <a:latin typeface="Times New Roman"/>
            </a:endParaRPr>
          </a:p>
        </p:txBody>
      </p:sp>
      <p:pic>
        <p:nvPicPr>
          <p:cNvPr id="127" name="Imagen 7"/>
          <p:cNvPicPr/>
          <p:nvPr/>
        </p:nvPicPr>
        <p:blipFill>
          <a:blip r:embed="rId14"/>
          <a:stretch/>
        </p:blipFill>
        <p:spPr>
          <a:xfrm>
            <a:off x="10459680" y="98280"/>
            <a:ext cx="1453440" cy="1179360"/>
          </a:xfrm>
          <a:prstGeom prst="rect">
            <a:avLst/>
          </a:prstGeom>
          <a:ln>
            <a:noFill/>
          </a:ln>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432000" indent="-324000" algn="l" defTabSz="914400" rtl="0" eaLnBrk="1" latinLnBrk="0" hangingPunct="1">
        <a:lnSpc>
          <a:spcPct val="90000"/>
        </a:lnSpc>
        <a:spcBef>
          <a:spcPts val="1000"/>
        </a:spcBef>
        <a:buClr>
          <a:srgbClr val="000000"/>
        </a:buClr>
        <a:buSzPct val="45000"/>
        <a:buFont typeface="Wingdings"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7022571" cy="1143000"/>
          </a:xfrm>
          <a:prstGeom prst="rect">
            <a:avLst/>
          </a:prstGeom>
        </p:spPr>
        <p:txBody>
          <a:bodyPr vert="horz" lIns="91440" tIns="45720" rIns="91440" bIns="45720" rtlCol="0" anchor="ctr">
            <a:noAutofit/>
          </a:bodyPr>
          <a:lstStyle/>
          <a:p>
            <a:r>
              <a:rPr lang="es-ES" err="1"/>
              <a:t>asfasdf</a:t>
            </a:r>
            <a:endParaRPr lang="es-ES"/>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B98FE-4D61-4931-ACBD-87F1F9FB7706}" type="datetimeFigureOut">
              <a:rPr lang="es-ES" smtClean="0">
                <a:solidFill>
                  <a:prstClr val="black">
                    <a:tint val="75000"/>
                  </a:prstClr>
                </a:solidFill>
              </a:rPr>
              <a:pPr/>
              <a:t>19/06/2019</a:t>
            </a:fld>
            <a:endParaRPr lang="es-ES">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b="1">
                <a:solidFill>
                  <a:srgbClr val="FF0000"/>
                </a:solidFill>
              </a:defRPr>
            </a:lvl1pPr>
          </a:lstStyle>
          <a:p>
            <a:endParaRPr lang="es-ES"/>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364F1-B5EC-4383-8A8B-66BBC940C52B}" type="slidenum">
              <a:rPr lang="es-ES" smtClean="0">
                <a:solidFill>
                  <a:prstClr val="black">
                    <a:tint val="75000"/>
                  </a:prstClr>
                </a:solidFill>
              </a:rPr>
              <a:pPr/>
              <a:t>‹Nº›</a:t>
            </a:fld>
            <a:endParaRPr lang="es-ES">
              <a:solidFill>
                <a:prstClr val="black">
                  <a:tint val="75000"/>
                </a:prstClr>
              </a:solidFill>
            </a:endParaRPr>
          </a:p>
        </p:txBody>
      </p:sp>
      <p:pic>
        <p:nvPicPr>
          <p:cNvPr id="7" name="6 Imagen" descr="LINHD.png"/>
          <p:cNvPicPr>
            <a:picLocks noChangeAspect="1"/>
          </p:cNvPicPr>
          <p:nvPr userDrawn="1"/>
        </p:nvPicPr>
        <p:blipFill rotWithShape="1">
          <a:blip r:embed="rId17" cstate="print"/>
          <a:srcRect l="5206" t="10413" r="8917"/>
          <a:stretch/>
        </p:blipFill>
        <p:spPr>
          <a:xfrm>
            <a:off x="8381138" y="144004"/>
            <a:ext cx="3557724" cy="1196752"/>
          </a:xfrm>
          <a:prstGeom prst="rect">
            <a:avLst/>
          </a:prstGeom>
        </p:spPr>
      </p:pic>
    </p:spTree>
    <p:extLst>
      <p:ext uri="{BB962C8B-B14F-4D97-AF65-F5344CB8AC3E}">
        <p14:creationId xmlns:p14="http://schemas.microsoft.com/office/powerpoint/2010/main" val="44869683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Lst>
  <p:txStyles>
    <p:titleStyle>
      <a:lvl1pPr algn="ctr" defTabSz="914400" rtl="0" eaLnBrk="1" latinLnBrk="0" hangingPunct="1">
        <a:spcBef>
          <a:spcPct val="0"/>
        </a:spcBef>
        <a:buNone/>
        <a:defRPr sz="3600" b="1" kern="1200">
          <a:solidFill>
            <a:schemeClr val="tx1"/>
          </a:soli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Euphemia UCAS"/>
          <a:ea typeface="+mn-ea"/>
          <a:cs typeface="Euphemia UCA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Euphemia UCAS"/>
          <a:ea typeface="+mn-ea"/>
          <a:cs typeface="Euphemia UCA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Euphemia UCAS"/>
          <a:ea typeface="+mn-ea"/>
          <a:cs typeface="Euphemia UCA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Euphemia UCAS"/>
          <a:ea typeface="+mn-ea"/>
          <a:cs typeface="Euphemia UCA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Euphemia UCAS"/>
          <a:ea typeface="+mn-ea"/>
          <a:cs typeface="Euphemia UCA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42.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postdata-prototype.linhd.uned.es/methodology.php" TargetMode="Externa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postdata.linhd.es/" TargetMode="External"/><Relationship Id="rId2" Type="http://schemas.openxmlformats.org/officeDocument/2006/relationships/hyperlink" Target="mailto:egonzalezblanco@flog.uned.es" TargetMode="External"/><Relationship Id="rId1" Type="http://schemas.openxmlformats.org/officeDocument/2006/relationships/slideLayout" Target="../slideLayouts/slideLayout16.xml"/><Relationship Id="rId5" Type="http://schemas.openxmlformats.org/officeDocument/2006/relationships/image" Target="../media/image54.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7.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29.sv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23.sv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1">
            <a:extLst>
              <a:ext uri="{FF2B5EF4-FFF2-40B4-BE49-F238E27FC236}">
                <a16:creationId xmlns:a16="http://schemas.microsoft.com/office/drawing/2014/main" id="{BFDA5C05-62EB-234D-9122-A08C707D5E05}"/>
              </a:ext>
            </a:extLst>
          </p:cNvPr>
          <p:cNvSpPr/>
          <p:nvPr/>
        </p:nvSpPr>
        <p:spPr>
          <a:xfrm>
            <a:off x="1524000" y="1290918"/>
            <a:ext cx="9144000" cy="5566722"/>
          </a:xfrm>
          <a:prstGeom prst="rect">
            <a:avLst/>
          </a:prstGeom>
          <a:solidFill>
            <a:srgbClr val="E46C0A"/>
          </a:solidFill>
          <a:ln w="25560">
            <a:noFill/>
          </a:ln>
        </p:spPr>
        <p:style>
          <a:lnRef idx="0">
            <a:scrgbClr r="0" g="0" b="0"/>
          </a:lnRef>
          <a:fillRef idx="0">
            <a:scrgbClr r="0" g="0" b="0"/>
          </a:fillRef>
          <a:effectRef idx="0">
            <a:scrgbClr r="0" g="0" b="0"/>
          </a:effectRef>
          <a:fontRef idx="minor"/>
        </p:style>
      </p:sp>
      <p:sp>
        <p:nvSpPr>
          <p:cNvPr id="2" name="Título 1">
            <a:extLst>
              <a:ext uri="{FF2B5EF4-FFF2-40B4-BE49-F238E27FC236}">
                <a16:creationId xmlns:a16="http://schemas.microsoft.com/office/drawing/2014/main" id="{3EA7E9D4-A5EE-1347-B84D-A580904D0BFC}"/>
              </a:ext>
            </a:extLst>
          </p:cNvPr>
          <p:cNvSpPr>
            <a:spLocks noGrp="1"/>
          </p:cNvSpPr>
          <p:nvPr>
            <p:ph type="title"/>
          </p:nvPr>
        </p:nvSpPr>
        <p:spPr>
          <a:xfrm>
            <a:off x="2088059" y="2175285"/>
            <a:ext cx="8014447" cy="1810758"/>
          </a:xfrm>
        </p:spPr>
        <p:txBody>
          <a:bodyPr/>
          <a:lstStyle/>
          <a:p>
            <a:r>
              <a:rPr lang="es-ES" dirty="0"/>
              <a:t>Humanidades Digitales  </a:t>
            </a:r>
            <a:br>
              <a:rPr lang="es-ES" dirty="0"/>
            </a:br>
            <a:endParaRPr lang="es-ES" dirty="0"/>
          </a:p>
        </p:txBody>
      </p:sp>
      <p:pic>
        <p:nvPicPr>
          <p:cNvPr id="4" name="Imagen 1">
            <a:extLst>
              <a:ext uri="{FF2B5EF4-FFF2-40B4-BE49-F238E27FC236}">
                <a16:creationId xmlns:a16="http://schemas.microsoft.com/office/drawing/2014/main" id="{BC03FBB5-3D1A-DC47-8137-9B585131B2C6}"/>
              </a:ext>
            </a:extLst>
          </p:cNvPr>
          <p:cNvPicPr/>
          <p:nvPr/>
        </p:nvPicPr>
        <p:blipFill>
          <a:blip r:embed="rId2"/>
          <a:stretch/>
        </p:blipFill>
        <p:spPr>
          <a:xfrm>
            <a:off x="1532823" y="1"/>
            <a:ext cx="1625215" cy="992025"/>
          </a:xfrm>
          <a:prstGeom prst="rect">
            <a:avLst/>
          </a:prstGeom>
          <a:ln>
            <a:noFill/>
          </a:ln>
        </p:spPr>
      </p:pic>
      <p:sp>
        <p:nvSpPr>
          <p:cNvPr id="6" name="CustomShape 2">
            <a:extLst>
              <a:ext uri="{FF2B5EF4-FFF2-40B4-BE49-F238E27FC236}">
                <a16:creationId xmlns:a16="http://schemas.microsoft.com/office/drawing/2014/main" id="{BA57B550-A5C0-D944-8E9D-248E4CB6D088}"/>
              </a:ext>
            </a:extLst>
          </p:cNvPr>
          <p:cNvSpPr/>
          <p:nvPr/>
        </p:nvSpPr>
        <p:spPr>
          <a:xfrm>
            <a:off x="2016341" y="3914675"/>
            <a:ext cx="8284135" cy="2190240"/>
          </a:xfrm>
          <a:prstGeom prst="rect">
            <a:avLst/>
          </a:prstGeom>
          <a:noFill/>
          <a:ln>
            <a:noFill/>
          </a:ln>
        </p:spPr>
        <p:style>
          <a:lnRef idx="0">
            <a:scrgbClr r="0" g="0" b="0"/>
          </a:lnRef>
          <a:fillRef idx="0">
            <a:scrgbClr r="0" g="0" b="0"/>
          </a:fillRef>
          <a:effectRef idx="0">
            <a:scrgbClr r="0" g="0" b="0"/>
          </a:effectRef>
          <a:fontRef idx="minor"/>
        </p:style>
        <p:txBody>
          <a:bodyPr/>
          <a:lstStyle/>
          <a:p>
            <a:r>
              <a:rPr lang="pt-PT" sz="2400" spc="-1" dirty="0">
                <a:solidFill>
                  <a:srgbClr val="FFFFFF"/>
                </a:solidFill>
                <a:uFill>
                  <a:solidFill>
                    <a:srgbClr val="FFFFFF"/>
                  </a:solidFill>
                </a:uFill>
                <a:latin typeface="Euphemia UCAS"/>
              </a:rPr>
              <a:t>Salvador Ros Muñoz</a:t>
            </a:r>
            <a:r>
              <a:rPr lang="pt-PT" sz="2000" spc="-1" dirty="0">
                <a:solidFill>
                  <a:srgbClr val="FFFFFF"/>
                </a:solidFill>
                <a:uFill>
                  <a:solidFill>
                    <a:srgbClr val="FFFFFF"/>
                  </a:solidFill>
                </a:uFill>
                <a:latin typeface="Euphemia UCAS"/>
              </a:rPr>
              <a:t>		</a:t>
            </a:r>
            <a:endParaRPr lang="pt-PT" sz="1600" spc="-1" dirty="0">
              <a:solidFill>
                <a:srgbClr val="000000"/>
              </a:solidFill>
              <a:uFill>
                <a:solidFill>
                  <a:srgbClr val="FFFFFF"/>
                </a:solidFill>
              </a:uFill>
              <a:latin typeface="Arial"/>
            </a:endParaRPr>
          </a:p>
          <a:p>
            <a:r>
              <a:rPr lang="en-US" sz="2000" dirty="0">
                <a:solidFill>
                  <a:prstClr val="white"/>
                </a:solidFill>
              </a:rPr>
              <a:t>ERC project Poetry Standardization and Linked Open Data – POSTDATA</a:t>
            </a:r>
          </a:p>
          <a:p>
            <a:r>
              <a:rPr lang="pt-PT" sz="2000" spc="-1" dirty="0">
                <a:solidFill>
                  <a:srgbClr val="FFFFFF"/>
                </a:solidFill>
                <a:uFill>
                  <a:solidFill>
                    <a:srgbClr val="FFFFFF"/>
                  </a:solidFill>
                </a:uFill>
                <a:latin typeface="Euphemia UCAS"/>
              </a:rPr>
              <a:t>UNED </a:t>
            </a:r>
          </a:p>
          <a:p>
            <a:r>
              <a:rPr lang="pt-PT" sz="2000" spc="-1" dirty="0" err="1">
                <a:solidFill>
                  <a:srgbClr val="FFFFFF"/>
                </a:solidFill>
                <a:uFill>
                  <a:solidFill>
                    <a:srgbClr val="FFFFFF"/>
                  </a:solidFill>
                </a:uFill>
                <a:latin typeface="Euphemia UCAS"/>
              </a:rPr>
              <a:t>sros@scc.uned.es</a:t>
            </a:r>
            <a:r>
              <a:rPr lang="pt-PT" sz="2000" spc="-1" dirty="0">
                <a:solidFill>
                  <a:srgbClr val="FFFFFF"/>
                </a:solidFill>
                <a:uFill>
                  <a:solidFill>
                    <a:srgbClr val="FFFFFF"/>
                  </a:solidFill>
                </a:uFill>
                <a:latin typeface="Euphemia UCAS"/>
              </a:rPr>
              <a:t> </a:t>
            </a:r>
          </a:p>
          <a:p>
            <a:r>
              <a:rPr lang="es-ES" sz="2000" dirty="0"/>
              <a:t>UNED ETSI INFORMATICA</a:t>
            </a:r>
          </a:p>
          <a:p>
            <a:r>
              <a:rPr lang="es-ES" sz="2000" dirty="0"/>
              <a:t>Madrid , 21 de Junio 2019</a:t>
            </a:r>
          </a:p>
          <a:p>
            <a:endParaRPr lang="pt-PT" sz="2000" spc="-1" dirty="0">
              <a:solidFill>
                <a:srgbClr val="FFFFFF"/>
              </a:solidFill>
              <a:uFill>
                <a:solidFill>
                  <a:srgbClr val="FFFFFF"/>
                </a:solidFill>
              </a:uFill>
              <a:latin typeface="Euphemia UCAS"/>
            </a:endParaRPr>
          </a:p>
          <a:p>
            <a:pPr>
              <a:lnSpc>
                <a:spcPct val="100000"/>
              </a:lnSpc>
            </a:pPr>
            <a:endParaRPr lang="pt-PT" sz="1600" spc="-1" dirty="0">
              <a:solidFill>
                <a:srgbClr val="FFFFFF"/>
              </a:solidFill>
              <a:uFill>
                <a:solidFill>
                  <a:srgbClr val="FFFFFF"/>
                </a:solidFill>
              </a:uFill>
              <a:latin typeface="Euphemia UCAS"/>
            </a:endParaRPr>
          </a:p>
          <a:p>
            <a:endParaRPr lang="pt-PT" sz="1600" spc="-1" dirty="0">
              <a:solidFill>
                <a:srgbClr val="000000"/>
              </a:solidFill>
              <a:uFill>
                <a:solidFill>
                  <a:srgbClr val="FFFFFF"/>
                </a:solidFill>
              </a:uFill>
              <a:latin typeface="Arial"/>
            </a:endParaRPr>
          </a:p>
        </p:txBody>
      </p:sp>
      <p:pic>
        <p:nvPicPr>
          <p:cNvPr id="7" name="Imagen 15">
            <a:extLst>
              <a:ext uri="{FF2B5EF4-FFF2-40B4-BE49-F238E27FC236}">
                <a16:creationId xmlns:a16="http://schemas.microsoft.com/office/drawing/2014/main" id="{3B9C8A5F-2A7C-EF44-A821-DD9E8600911A}"/>
              </a:ext>
            </a:extLst>
          </p:cNvPr>
          <p:cNvPicPr/>
          <p:nvPr/>
        </p:nvPicPr>
        <p:blipFill>
          <a:blip r:embed="rId3"/>
          <a:stretch/>
        </p:blipFill>
        <p:spPr>
          <a:xfrm>
            <a:off x="5433805" y="200385"/>
            <a:ext cx="791640" cy="791640"/>
          </a:xfrm>
          <a:prstGeom prst="rect">
            <a:avLst/>
          </a:prstGeom>
          <a:ln>
            <a:noFill/>
          </a:ln>
        </p:spPr>
      </p:pic>
      <p:pic>
        <p:nvPicPr>
          <p:cNvPr id="9" name="Imagen 18">
            <a:extLst>
              <a:ext uri="{FF2B5EF4-FFF2-40B4-BE49-F238E27FC236}">
                <a16:creationId xmlns:a16="http://schemas.microsoft.com/office/drawing/2014/main" id="{8BEEBF14-C9C8-D543-B0BA-BCC1BA434E2B}"/>
              </a:ext>
            </a:extLst>
          </p:cNvPr>
          <p:cNvPicPr/>
          <p:nvPr/>
        </p:nvPicPr>
        <p:blipFill>
          <a:blip r:embed="rId4"/>
          <a:stretch/>
        </p:blipFill>
        <p:spPr>
          <a:xfrm>
            <a:off x="3269567" y="55521"/>
            <a:ext cx="961774" cy="992025"/>
          </a:xfrm>
          <a:prstGeom prst="rect">
            <a:avLst/>
          </a:prstGeom>
          <a:ln>
            <a:noFill/>
          </a:ln>
        </p:spPr>
      </p:pic>
      <p:pic>
        <p:nvPicPr>
          <p:cNvPr id="10" name="Picture 1">
            <a:extLst>
              <a:ext uri="{FF2B5EF4-FFF2-40B4-BE49-F238E27FC236}">
                <a16:creationId xmlns:a16="http://schemas.microsoft.com/office/drawing/2014/main" id="{60E5B128-2DB0-1E4A-A1AB-3AF712CF1B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0864" y="6395079"/>
            <a:ext cx="1227411" cy="429442"/>
          </a:xfrm>
          <a:prstGeom prst="rect">
            <a:avLst/>
          </a:prstGeom>
        </p:spPr>
      </p:pic>
    </p:spTree>
    <p:extLst>
      <p:ext uri="{BB962C8B-B14F-4D97-AF65-F5344CB8AC3E}">
        <p14:creationId xmlns:p14="http://schemas.microsoft.com/office/powerpoint/2010/main" val="2585137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82902A6-E08A-8F4D-B8EE-AEE1EC65C0F1}"/>
              </a:ext>
            </a:extLst>
          </p:cNvPr>
          <p:cNvSpPr>
            <a:spLocks noGrp="1"/>
          </p:cNvSpPr>
          <p:nvPr>
            <p:ph idx="4294967295"/>
          </p:nvPr>
        </p:nvSpPr>
        <p:spPr>
          <a:xfrm>
            <a:off x="1981200" y="2843213"/>
            <a:ext cx="8229600" cy="1157288"/>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chor="ctr" anchorCtr="0"/>
          <a:lstStyle/>
          <a:p>
            <a:pPr marL="0" indent="0" algn="ctr">
              <a:buNone/>
            </a:pPr>
            <a:r>
              <a:rPr lang="en-US" dirty="0">
                <a:solidFill>
                  <a:schemeClr val="tx1">
                    <a:lumMod val="65000"/>
                    <a:lumOff val="35000"/>
                  </a:schemeClr>
                </a:solidFill>
              </a:rPr>
              <a:t>ONTOLOGIA Y LINKED OPEN DATA</a:t>
            </a:r>
            <a:endParaRPr lang="es-ES" dirty="0"/>
          </a:p>
        </p:txBody>
      </p:sp>
      <p:pic>
        <p:nvPicPr>
          <p:cNvPr id="7" name="Imagen 2">
            <a:extLst>
              <a:ext uri="{FF2B5EF4-FFF2-40B4-BE49-F238E27FC236}">
                <a16:creationId xmlns:a16="http://schemas.microsoft.com/office/drawing/2014/main" id="{9FCE8D67-DADF-49F9-831A-1B5C580F2699}"/>
              </a:ext>
            </a:extLst>
          </p:cNvPr>
          <p:cNvPicPr/>
          <p:nvPr/>
        </p:nvPicPr>
        <p:blipFill>
          <a:blip r:embed="rId2"/>
          <a:stretch/>
        </p:blipFill>
        <p:spPr>
          <a:xfrm>
            <a:off x="1861028" y="5793300"/>
            <a:ext cx="1284840" cy="700560"/>
          </a:xfrm>
          <a:prstGeom prst="rect">
            <a:avLst/>
          </a:prstGeom>
          <a:ln>
            <a:noFill/>
          </a:ln>
        </p:spPr>
      </p:pic>
      <p:sp>
        <p:nvSpPr>
          <p:cNvPr id="4" name="Título 1">
            <a:extLst>
              <a:ext uri="{FF2B5EF4-FFF2-40B4-BE49-F238E27FC236}">
                <a16:creationId xmlns:a16="http://schemas.microsoft.com/office/drawing/2014/main" id="{262A1A9A-4E18-B941-AACC-1A358BCCD42F}"/>
              </a:ext>
            </a:extLst>
          </p:cNvPr>
          <p:cNvSpPr>
            <a:spLocks noGrp="1"/>
          </p:cNvSpPr>
          <p:nvPr>
            <p:ph type="title"/>
          </p:nvPr>
        </p:nvSpPr>
        <p:spPr>
          <a:xfrm>
            <a:off x="1981200" y="274680"/>
            <a:ext cx="7182740" cy="955914"/>
          </a:xfrm>
        </p:spPr>
        <p:txBody>
          <a:bodyPr/>
          <a:lstStyle/>
          <a:p>
            <a:r>
              <a:rPr lang="es-ES" dirty="0">
                <a:solidFill>
                  <a:schemeClr val="bg1"/>
                </a:solidFill>
              </a:rPr>
              <a:t>Tecnología</a:t>
            </a:r>
          </a:p>
        </p:txBody>
      </p:sp>
    </p:spTree>
    <p:extLst>
      <p:ext uri="{BB962C8B-B14F-4D97-AF65-F5344CB8AC3E}">
        <p14:creationId xmlns:p14="http://schemas.microsoft.com/office/powerpoint/2010/main" val="832926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111197" y="1183865"/>
            <a:ext cx="7969607" cy="1142640"/>
          </a:xfrm>
        </p:spPr>
        <p:txBody>
          <a:bodyPr/>
          <a:lstStyle/>
          <a:p>
            <a:r>
              <a:rPr lang="es-ES" dirty="0"/>
              <a:t>¿ Qué es un Poema?</a:t>
            </a:r>
          </a:p>
        </p:txBody>
      </p:sp>
      <p:sp>
        <p:nvSpPr>
          <p:cNvPr id="2" name="Marcador de contenido 1"/>
          <p:cNvSpPr>
            <a:spLocks noGrp="1"/>
          </p:cNvSpPr>
          <p:nvPr>
            <p:ph idx="4294967295"/>
          </p:nvPr>
        </p:nvSpPr>
        <p:spPr>
          <a:xfrm>
            <a:off x="1995381" y="1882860"/>
            <a:ext cx="8229600" cy="4525963"/>
          </a:xfrm>
          <a:prstGeom prst="rect">
            <a:avLst/>
          </a:prstGeom>
        </p:spPr>
        <p:txBody>
          <a:bodyPr/>
          <a:lstStyle/>
          <a:p>
            <a:endParaRPr lang="es-ES" dirty="0"/>
          </a:p>
        </p:txBody>
      </p:sp>
      <p:sp>
        <p:nvSpPr>
          <p:cNvPr id="8" name="Rectangle 4"/>
          <p:cNvSpPr/>
          <p:nvPr/>
        </p:nvSpPr>
        <p:spPr>
          <a:xfrm rot="21436727">
            <a:off x="2402051" y="6234542"/>
            <a:ext cx="4849713" cy="348560"/>
          </a:xfrm>
          <a:custGeom>
            <a:avLst/>
            <a:gdLst/>
            <a:ahLst/>
            <a:cxnLst/>
            <a:rect l="l" t="t" r="r" b="b"/>
            <a:pathLst>
              <a:path w="3070818" h="311277">
                <a:moveTo>
                  <a:pt x="0" y="0"/>
                </a:moveTo>
                <a:lnTo>
                  <a:pt x="3070818" y="0"/>
                </a:lnTo>
                <a:lnTo>
                  <a:pt x="3070818" y="311277"/>
                </a:lnTo>
                <a:cubicBezTo>
                  <a:pt x="2757799" y="222024"/>
                  <a:pt x="2187281" y="162735"/>
                  <a:pt x="1535409" y="162735"/>
                </a:cubicBezTo>
                <a:cubicBezTo>
                  <a:pt x="883537" y="162735"/>
                  <a:pt x="313019" y="222024"/>
                  <a:pt x="0" y="311277"/>
                </a:cubicBezTo>
                <a:close/>
              </a:path>
            </a:pathLst>
          </a:custGeom>
          <a:gradFill flip="none" rotWithShape="1">
            <a:gsLst>
              <a:gs pos="0">
                <a:srgbClr val="000000">
                  <a:alpha val="50000"/>
                </a:srgbClr>
              </a:gs>
              <a:gs pos="100000">
                <a:srgbClr val="000000">
                  <a:alpha val="0"/>
                </a:srgbClr>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ángulo 8"/>
          <p:cNvSpPr/>
          <p:nvPr/>
        </p:nvSpPr>
        <p:spPr>
          <a:xfrm rot="21436727">
            <a:off x="2252570" y="2486080"/>
            <a:ext cx="4207339" cy="4231927"/>
          </a:xfrm>
          <a:prstGeom prst="rect">
            <a:avLst/>
          </a:prstGeom>
          <a:blipFill>
            <a:blip r:embed="rId3" cstate="print"/>
            <a:tile tx="0" ty="0" sx="100000" sy="100000" flip="none" algn="tl"/>
          </a:blipFill>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ct val="150000"/>
              </a:lnSpc>
            </a:pPr>
            <a:r>
              <a:rPr lang="en-US" sz="1200" dirty="0">
                <a:latin typeface="Euphemia" panose="020B0503040102020104" pitchFamily="34" charset="0"/>
                <a:ea typeface="Times New Roman" panose="02020603050405020304" pitchFamily="18" charset="0"/>
              </a:rPr>
              <a:t>	</a:t>
            </a:r>
            <a:r>
              <a:rPr lang="en-US" sz="1200" dirty="0" err="1">
                <a:latin typeface="Euphemia" panose="020B0503040102020104" pitchFamily="34" charset="0"/>
                <a:ea typeface="Times New Roman" panose="02020603050405020304" pitchFamily="18" charset="0"/>
              </a:rPr>
              <a:t>Estuans</a:t>
            </a:r>
            <a:r>
              <a:rPr lang="en-US" sz="1200" dirty="0">
                <a:latin typeface="Euphemia" panose="020B0503040102020104" pitchFamily="34" charset="0"/>
                <a:ea typeface="Times New Roman" panose="02020603050405020304" pitchFamily="18" charset="0"/>
              </a:rPr>
              <a:t> </a:t>
            </a:r>
            <a:r>
              <a:rPr lang="en-US" sz="1200" dirty="0" err="1">
                <a:latin typeface="Euphemia" panose="020B0503040102020104" pitchFamily="34" charset="0"/>
                <a:ea typeface="Times New Roman" panose="02020603050405020304" pitchFamily="18" charset="0"/>
              </a:rPr>
              <a:t>intrinsecus</a:t>
            </a:r>
            <a:r>
              <a:rPr lang="en-US" sz="1200" dirty="0">
                <a:latin typeface="Euphemia" panose="020B0503040102020104" pitchFamily="34" charset="0"/>
                <a:ea typeface="Times New Roman" panose="02020603050405020304" pitchFamily="18" charset="0"/>
              </a:rPr>
              <a:t>        </a:t>
            </a:r>
            <a:r>
              <a:rPr lang="en-US" sz="1200" dirty="0" err="1">
                <a:latin typeface="Euphemia" panose="020B0503040102020104" pitchFamily="34" charset="0"/>
                <a:ea typeface="Times New Roman" panose="02020603050405020304" pitchFamily="18" charset="0"/>
              </a:rPr>
              <a:t>ira</a:t>
            </a:r>
            <a:r>
              <a:rPr lang="en-US" sz="1200" dirty="0">
                <a:latin typeface="Euphemia" panose="020B0503040102020104" pitchFamily="34" charset="0"/>
                <a:ea typeface="Times New Roman" panose="02020603050405020304" pitchFamily="18" charset="0"/>
              </a:rPr>
              <a:t> </a:t>
            </a:r>
            <a:r>
              <a:rPr lang="en-US" sz="1200" dirty="0" err="1">
                <a:latin typeface="Euphemia" panose="020B0503040102020104" pitchFamily="34" charset="0"/>
                <a:ea typeface="Times New Roman" panose="02020603050405020304" pitchFamily="18" charset="0"/>
              </a:rPr>
              <a:t>vehementi</a:t>
            </a:r>
            <a:r>
              <a:rPr lang="en-US" sz="1200" dirty="0">
                <a:latin typeface="Euphemia" panose="020B0503040102020104" pitchFamily="34" charset="0"/>
                <a:ea typeface="Times New Roman" panose="02020603050405020304" pitchFamily="18" charset="0"/>
              </a:rPr>
              <a:t/>
            </a:r>
            <a:br>
              <a:rPr lang="en-US" sz="1200" dirty="0">
                <a:latin typeface="Euphemia" panose="020B0503040102020104" pitchFamily="34" charset="0"/>
                <a:ea typeface="Times New Roman" panose="02020603050405020304" pitchFamily="18" charset="0"/>
              </a:rPr>
            </a:br>
            <a:r>
              <a:rPr lang="en-US" sz="1200" dirty="0">
                <a:latin typeface="Euphemia" panose="020B0503040102020104" pitchFamily="34" charset="0"/>
                <a:ea typeface="Times New Roman" panose="02020603050405020304" pitchFamily="18" charset="0"/>
              </a:rPr>
              <a:t>in </a:t>
            </a:r>
            <a:r>
              <a:rPr lang="en-US" sz="1200" dirty="0" err="1">
                <a:latin typeface="Euphemia" panose="020B0503040102020104" pitchFamily="34" charset="0"/>
                <a:ea typeface="Times New Roman" panose="02020603050405020304" pitchFamily="18" charset="0"/>
              </a:rPr>
              <a:t>amaritudine</a:t>
            </a:r>
            <a:r>
              <a:rPr lang="en-US" sz="1200" dirty="0">
                <a:latin typeface="Euphemia" panose="020B0503040102020104" pitchFamily="34" charset="0"/>
                <a:ea typeface="Times New Roman" panose="02020603050405020304" pitchFamily="18" charset="0"/>
              </a:rPr>
              <a:t>        </a:t>
            </a:r>
            <a:r>
              <a:rPr lang="en-US" sz="1200" dirty="0" err="1">
                <a:latin typeface="Euphemia" panose="020B0503040102020104" pitchFamily="34" charset="0"/>
                <a:ea typeface="Times New Roman" panose="02020603050405020304" pitchFamily="18" charset="0"/>
              </a:rPr>
              <a:t>loquor</a:t>
            </a:r>
            <a:r>
              <a:rPr lang="en-US" sz="1200" dirty="0">
                <a:latin typeface="Euphemia" panose="020B0503040102020104" pitchFamily="34" charset="0"/>
                <a:ea typeface="Times New Roman" panose="02020603050405020304" pitchFamily="18" charset="0"/>
              </a:rPr>
              <a:t> </a:t>
            </a:r>
            <a:r>
              <a:rPr lang="en-US" sz="1200" dirty="0" err="1">
                <a:latin typeface="Euphemia" panose="020B0503040102020104" pitchFamily="34" charset="0"/>
                <a:ea typeface="Times New Roman" panose="02020603050405020304" pitchFamily="18" charset="0"/>
              </a:rPr>
              <a:t>mee</a:t>
            </a:r>
            <a:r>
              <a:rPr lang="en-US" sz="1200" dirty="0">
                <a:latin typeface="Euphemia" panose="020B0503040102020104" pitchFamily="34" charset="0"/>
                <a:ea typeface="Times New Roman" panose="02020603050405020304" pitchFamily="18" charset="0"/>
              </a:rPr>
              <a:t> </a:t>
            </a:r>
            <a:r>
              <a:rPr lang="en-US" sz="1200" dirty="0" err="1">
                <a:latin typeface="Euphemia" panose="020B0503040102020104" pitchFamily="34" charset="0"/>
                <a:ea typeface="Times New Roman" panose="02020603050405020304" pitchFamily="18" charset="0"/>
              </a:rPr>
              <a:t>menti</a:t>
            </a:r>
            <a:r>
              <a:rPr lang="en-US" sz="1200" dirty="0">
                <a:latin typeface="Euphemia" panose="020B0503040102020104" pitchFamily="34" charset="0"/>
                <a:ea typeface="Times New Roman" panose="02020603050405020304" pitchFamily="18" charset="0"/>
              </a:rPr>
              <a:t>.</a:t>
            </a:r>
            <a:br>
              <a:rPr lang="en-US" sz="1200" dirty="0">
                <a:latin typeface="Euphemia" panose="020B0503040102020104" pitchFamily="34" charset="0"/>
                <a:ea typeface="Times New Roman" panose="02020603050405020304" pitchFamily="18" charset="0"/>
              </a:rPr>
            </a:br>
            <a:r>
              <a:rPr lang="en-US" sz="1200" dirty="0" err="1">
                <a:latin typeface="Euphemia" panose="020B0503040102020104" pitchFamily="34" charset="0"/>
                <a:ea typeface="Times New Roman" panose="02020603050405020304" pitchFamily="18" charset="0"/>
              </a:rPr>
              <a:t>factus</a:t>
            </a:r>
            <a:r>
              <a:rPr lang="en-US" sz="1200" dirty="0">
                <a:latin typeface="Euphemia" panose="020B0503040102020104" pitchFamily="34" charset="0"/>
                <a:ea typeface="Times New Roman" panose="02020603050405020304" pitchFamily="18" charset="0"/>
              </a:rPr>
              <a:t> de </a:t>
            </a:r>
            <a:r>
              <a:rPr lang="en-US" sz="1200" dirty="0" err="1">
                <a:latin typeface="Euphemia" panose="020B0503040102020104" pitchFamily="34" charset="0"/>
                <a:ea typeface="Times New Roman" panose="02020603050405020304" pitchFamily="18" charset="0"/>
              </a:rPr>
              <a:t>materia</a:t>
            </a:r>
            <a:r>
              <a:rPr lang="en-US" sz="1200" dirty="0">
                <a:latin typeface="Euphemia" panose="020B0503040102020104" pitchFamily="34" charset="0"/>
                <a:ea typeface="Times New Roman" panose="02020603050405020304" pitchFamily="18" charset="0"/>
              </a:rPr>
              <a:t>        levis </a:t>
            </a:r>
            <a:r>
              <a:rPr lang="en-US" sz="1200" dirty="0" err="1">
                <a:latin typeface="Euphemia" panose="020B0503040102020104" pitchFamily="34" charset="0"/>
                <a:ea typeface="Times New Roman" panose="02020603050405020304" pitchFamily="18" charset="0"/>
              </a:rPr>
              <a:t>elementi</a:t>
            </a:r>
            <a:endParaRPr lang="en-US" sz="1200" dirty="0">
              <a:latin typeface="Euphemia" panose="020B0503040102020104" pitchFamily="34" charset="0"/>
              <a:ea typeface="Times New Roman" panose="02020603050405020304" pitchFamily="18" charset="0"/>
            </a:endParaRPr>
          </a:p>
          <a:p>
            <a:pPr marL="457200" indent="-457200">
              <a:lnSpc>
                <a:spcPct val="150000"/>
              </a:lnSpc>
            </a:pPr>
            <a:r>
              <a:rPr lang="en-US" sz="1200" dirty="0">
                <a:latin typeface="Euphemia" panose="020B0503040102020104" pitchFamily="34" charset="0"/>
                <a:ea typeface="Times New Roman" panose="02020603050405020304" pitchFamily="18" charset="0"/>
              </a:rPr>
              <a:t>4	folio sum </a:t>
            </a:r>
            <a:r>
              <a:rPr lang="en-US" sz="1200" dirty="0" err="1">
                <a:latin typeface="Euphemia" panose="020B0503040102020104" pitchFamily="34" charset="0"/>
                <a:ea typeface="Times New Roman" panose="02020603050405020304" pitchFamily="18" charset="0"/>
              </a:rPr>
              <a:t>similis</a:t>
            </a:r>
            <a:r>
              <a:rPr lang="en-US" sz="1200" dirty="0">
                <a:latin typeface="Euphemia" panose="020B0503040102020104" pitchFamily="34" charset="0"/>
                <a:ea typeface="Times New Roman" panose="02020603050405020304" pitchFamily="18" charset="0"/>
              </a:rPr>
              <a:t>,        de quo </a:t>
            </a:r>
            <a:r>
              <a:rPr lang="en-US" sz="1200" dirty="0" err="1">
                <a:latin typeface="Euphemia" panose="020B0503040102020104" pitchFamily="34" charset="0"/>
                <a:ea typeface="Times New Roman" panose="02020603050405020304" pitchFamily="18" charset="0"/>
              </a:rPr>
              <a:t>ludunt</a:t>
            </a:r>
            <a:r>
              <a:rPr lang="en-US" sz="1200" dirty="0">
                <a:latin typeface="Euphemia" panose="020B0503040102020104" pitchFamily="34" charset="0"/>
                <a:ea typeface="Times New Roman" panose="02020603050405020304" pitchFamily="18" charset="0"/>
              </a:rPr>
              <a:t> </a:t>
            </a:r>
            <a:r>
              <a:rPr lang="en-US" sz="1200" dirty="0" err="1">
                <a:latin typeface="Euphemia" panose="020B0503040102020104" pitchFamily="34" charset="0"/>
                <a:ea typeface="Times New Roman" panose="02020603050405020304" pitchFamily="18" charset="0"/>
              </a:rPr>
              <a:t>venti</a:t>
            </a:r>
            <a:r>
              <a:rPr lang="en-US" sz="1200" dirty="0">
                <a:latin typeface="Euphemia" panose="020B0503040102020104" pitchFamily="34" charset="0"/>
                <a:ea typeface="Times New Roman" panose="02020603050405020304" pitchFamily="18" charset="0"/>
              </a:rPr>
              <a:t>.</a:t>
            </a:r>
          </a:p>
          <a:p>
            <a:pPr marL="457200" indent="-457200">
              <a:lnSpc>
                <a:spcPct val="150000"/>
              </a:lnSpc>
            </a:pPr>
            <a:r>
              <a:rPr lang="en-US" sz="1200" dirty="0">
                <a:latin typeface="Euphemia" panose="020B0503040102020104" pitchFamily="34" charset="0"/>
                <a:ea typeface="Times New Roman" panose="02020603050405020304" pitchFamily="18" charset="0"/>
              </a:rPr>
              <a:t> </a:t>
            </a:r>
          </a:p>
          <a:p>
            <a:pPr marL="457200" indent="-457200">
              <a:lnSpc>
                <a:spcPct val="150000"/>
              </a:lnSpc>
            </a:pPr>
            <a:r>
              <a:rPr lang="en-US" sz="1200" dirty="0">
                <a:latin typeface="Euphemia" panose="020B0503040102020104" pitchFamily="34" charset="0"/>
                <a:ea typeface="Times New Roman" panose="02020603050405020304" pitchFamily="18" charset="0"/>
              </a:rPr>
              <a:t>	Cum sit </a:t>
            </a:r>
            <a:r>
              <a:rPr lang="en-US" sz="1200" dirty="0" err="1">
                <a:latin typeface="Euphemia" panose="020B0503040102020104" pitchFamily="34" charset="0"/>
                <a:ea typeface="Times New Roman" panose="02020603050405020304" pitchFamily="18" charset="0"/>
              </a:rPr>
              <a:t>enim</a:t>
            </a:r>
            <a:r>
              <a:rPr lang="en-US" sz="1200" dirty="0">
                <a:latin typeface="Euphemia" panose="020B0503040102020104" pitchFamily="34" charset="0"/>
                <a:ea typeface="Times New Roman" panose="02020603050405020304" pitchFamily="18" charset="0"/>
              </a:rPr>
              <a:t> </a:t>
            </a:r>
            <a:r>
              <a:rPr lang="en-US" sz="1200" dirty="0" err="1">
                <a:latin typeface="Euphemia" panose="020B0503040102020104" pitchFamily="34" charset="0"/>
                <a:ea typeface="Times New Roman" panose="02020603050405020304" pitchFamily="18" charset="0"/>
              </a:rPr>
              <a:t>proprium</a:t>
            </a:r>
            <a:r>
              <a:rPr lang="en-US" sz="1200" dirty="0">
                <a:latin typeface="Euphemia" panose="020B0503040102020104" pitchFamily="34" charset="0"/>
                <a:ea typeface="Times New Roman" panose="02020603050405020304" pitchFamily="18" charset="0"/>
              </a:rPr>
              <a:t>       </a:t>
            </a:r>
            <a:r>
              <a:rPr lang="en-US" sz="1200" dirty="0" err="1">
                <a:latin typeface="Euphemia" panose="020B0503040102020104" pitchFamily="34" charset="0"/>
                <a:ea typeface="Times New Roman" panose="02020603050405020304" pitchFamily="18" charset="0"/>
              </a:rPr>
              <a:t>viro</a:t>
            </a:r>
            <a:r>
              <a:rPr lang="en-US" sz="1200" dirty="0">
                <a:latin typeface="Euphemia" panose="020B0503040102020104" pitchFamily="34" charset="0"/>
                <a:ea typeface="Times New Roman" panose="02020603050405020304" pitchFamily="18" charset="0"/>
              </a:rPr>
              <a:t> </a:t>
            </a:r>
            <a:r>
              <a:rPr lang="en-US" sz="1200" dirty="0" err="1">
                <a:latin typeface="Euphemia" panose="020B0503040102020104" pitchFamily="34" charset="0"/>
                <a:ea typeface="Times New Roman" panose="02020603050405020304" pitchFamily="18" charset="0"/>
              </a:rPr>
              <a:t>sapienti</a:t>
            </a:r>
            <a:r>
              <a:rPr lang="en-US" sz="1200" dirty="0">
                <a:latin typeface="Euphemia" panose="020B0503040102020104" pitchFamily="34" charset="0"/>
                <a:ea typeface="Times New Roman" panose="02020603050405020304" pitchFamily="18" charset="0"/>
              </a:rPr>
              <a:t>,</a:t>
            </a:r>
            <a:br>
              <a:rPr lang="en-US" sz="1200" dirty="0">
                <a:latin typeface="Euphemia" panose="020B0503040102020104" pitchFamily="34" charset="0"/>
                <a:ea typeface="Times New Roman" panose="02020603050405020304" pitchFamily="18" charset="0"/>
              </a:rPr>
            </a:br>
            <a:r>
              <a:rPr lang="en-US" sz="1200" dirty="0">
                <a:latin typeface="Euphemia" panose="020B0503040102020104" pitchFamily="34" charset="0"/>
                <a:ea typeface="Times New Roman" panose="02020603050405020304" pitchFamily="18" charset="0"/>
              </a:rPr>
              <a:t>supra </a:t>
            </a:r>
            <a:r>
              <a:rPr lang="en-US" sz="1200" dirty="0" err="1">
                <a:latin typeface="Euphemia" panose="020B0503040102020104" pitchFamily="34" charset="0"/>
                <a:ea typeface="Times New Roman" panose="02020603050405020304" pitchFamily="18" charset="0"/>
              </a:rPr>
              <a:t>petram</a:t>
            </a:r>
            <a:r>
              <a:rPr lang="en-US" sz="1200" dirty="0">
                <a:latin typeface="Euphemia" panose="020B0503040102020104" pitchFamily="34" charset="0"/>
                <a:ea typeface="Times New Roman" panose="02020603050405020304" pitchFamily="18" charset="0"/>
              </a:rPr>
              <a:t> </a:t>
            </a:r>
            <a:r>
              <a:rPr lang="en-US" sz="1200" dirty="0" err="1">
                <a:latin typeface="Euphemia" panose="020B0503040102020104" pitchFamily="34" charset="0"/>
                <a:ea typeface="Times New Roman" panose="02020603050405020304" pitchFamily="18" charset="0"/>
              </a:rPr>
              <a:t>ponere</a:t>
            </a:r>
            <a:r>
              <a:rPr lang="en-US" sz="1200" dirty="0">
                <a:latin typeface="Euphemia" panose="020B0503040102020104" pitchFamily="34" charset="0"/>
                <a:ea typeface="Times New Roman" panose="02020603050405020304" pitchFamily="18" charset="0"/>
              </a:rPr>
              <a:t>        </a:t>
            </a:r>
            <a:r>
              <a:rPr lang="en-US" sz="1200" dirty="0" err="1">
                <a:latin typeface="Euphemia" panose="020B0503040102020104" pitchFamily="34" charset="0"/>
                <a:ea typeface="Times New Roman" panose="02020603050405020304" pitchFamily="18" charset="0"/>
              </a:rPr>
              <a:t>sedem</a:t>
            </a:r>
            <a:r>
              <a:rPr lang="en-US" sz="1200" dirty="0">
                <a:latin typeface="Euphemia" panose="020B0503040102020104" pitchFamily="34" charset="0"/>
                <a:ea typeface="Times New Roman" panose="02020603050405020304" pitchFamily="18" charset="0"/>
              </a:rPr>
              <a:t> </a:t>
            </a:r>
            <a:r>
              <a:rPr lang="en-US" sz="1200" dirty="0" err="1">
                <a:latin typeface="Euphemia" panose="020B0503040102020104" pitchFamily="34" charset="0"/>
                <a:ea typeface="Times New Roman" panose="02020603050405020304" pitchFamily="18" charset="0"/>
              </a:rPr>
              <a:t>fondamenti</a:t>
            </a:r>
            <a:r>
              <a:rPr lang="en-US" sz="1200" dirty="0">
                <a:latin typeface="Euphemia" panose="020B0503040102020104" pitchFamily="34" charset="0"/>
                <a:ea typeface="Times New Roman" panose="02020603050405020304" pitchFamily="18" charset="0"/>
              </a:rPr>
              <a:t>,</a:t>
            </a:r>
            <a:br>
              <a:rPr lang="en-US" sz="1200" dirty="0">
                <a:latin typeface="Euphemia" panose="020B0503040102020104" pitchFamily="34" charset="0"/>
                <a:ea typeface="Times New Roman" panose="02020603050405020304" pitchFamily="18" charset="0"/>
              </a:rPr>
            </a:br>
            <a:r>
              <a:rPr lang="en-US" sz="1200" dirty="0" err="1">
                <a:latin typeface="Euphemia" panose="020B0503040102020104" pitchFamily="34" charset="0"/>
                <a:ea typeface="Times New Roman" panose="02020603050405020304" pitchFamily="18" charset="0"/>
              </a:rPr>
              <a:t>stultus</a:t>
            </a:r>
            <a:r>
              <a:rPr lang="en-US" sz="1200" dirty="0">
                <a:latin typeface="Euphemia" panose="020B0503040102020104" pitchFamily="34" charset="0"/>
                <a:ea typeface="Times New Roman" panose="02020603050405020304" pitchFamily="18" charset="0"/>
              </a:rPr>
              <a:t> ego </a:t>
            </a:r>
            <a:r>
              <a:rPr lang="en-US" sz="1200" dirty="0" err="1">
                <a:latin typeface="Euphemia" panose="020B0503040102020104" pitchFamily="34" charset="0"/>
                <a:ea typeface="Times New Roman" panose="02020603050405020304" pitchFamily="18" charset="0"/>
              </a:rPr>
              <a:t>comparor</a:t>
            </a:r>
            <a:r>
              <a:rPr lang="en-US" sz="1200" dirty="0">
                <a:latin typeface="Euphemia" panose="020B0503040102020104" pitchFamily="34" charset="0"/>
                <a:ea typeface="Times New Roman" panose="02020603050405020304" pitchFamily="18" charset="0"/>
              </a:rPr>
              <a:t>        </a:t>
            </a:r>
            <a:r>
              <a:rPr lang="en-US" sz="1200" dirty="0" err="1">
                <a:latin typeface="Euphemia" panose="020B0503040102020104" pitchFamily="34" charset="0"/>
                <a:ea typeface="Times New Roman" panose="02020603050405020304" pitchFamily="18" charset="0"/>
              </a:rPr>
              <a:t>fluvio</a:t>
            </a:r>
            <a:r>
              <a:rPr lang="en-US" sz="1200" dirty="0">
                <a:latin typeface="Euphemia" panose="020B0503040102020104" pitchFamily="34" charset="0"/>
                <a:ea typeface="Times New Roman" panose="02020603050405020304" pitchFamily="18" charset="0"/>
              </a:rPr>
              <a:t> </a:t>
            </a:r>
            <a:r>
              <a:rPr lang="en-US" sz="1200" dirty="0" err="1">
                <a:latin typeface="Euphemia" panose="020B0503040102020104" pitchFamily="34" charset="0"/>
                <a:ea typeface="Times New Roman" panose="02020603050405020304" pitchFamily="18" charset="0"/>
              </a:rPr>
              <a:t>labenti</a:t>
            </a:r>
            <a:r>
              <a:rPr lang="en-US" sz="1200" dirty="0">
                <a:latin typeface="Euphemia" panose="020B0503040102020104" pitchFamily="34" charset="0"/>
                <a:ea typeface="Times New Roman" panose="02020603050405020304" pitchFamily="18" charset="0"/>
              </a:rPr>
              <a:t>,</a:t>
            </a:r>
          </a:p>
          <a:p>
            <a:pPr marL="457200" indent="-457200">
              <a:lnSpc>
                <a:spcPct val="150000"/>
              </a:lnSpc>
            </a:pPr>
            <a:r>
              <a:rPr lang="en-US" sz="1200" dirty="0">
                <a:latin typeface="Euphemia" panose="020B0503040102020104" pitchFamily="34" charset="0"/>
                <a:ea typeface="Times New Roman" panose="02020603050405020304" pitchFamily="18" charset="0"/>
              </a:rPr>
              <a:t>8	sub </a:t>
            </a:r>
            <a:r>
              <a:rPr lang="en-US" sz="1200" dirty="0" err="1">
                <a:latin typeface="Euphemia" panose="020B0503040102020104" pitchFamily="34" charset="0"/>
                <a:ea typeface="Times New Roman" panose="02020603050405020304" pitchFamily="18" charset="0"/>
              </a:rPr>
              <a:t>eodem</a:t>
            </a:r>
            <a:r>
              <a:rPr lang="en-US" sz="1200" dirty="0">
                <a:latin typeface="Euphemia" panose="020B0503040102020104" pitchFamily="34" charset="0"/>
                <a:ea typeface="Times New Roman" panose="02020603050405020304" pitchFamily="18" charset="0"/>
              </a:rPr>
              <a:t> </a:t>
            </a:r>
            <a:r>
              <a:rPr lang="en-US" sz="1200" dirty="0" err="1">
                <a:latin typeface="Euphemia" panose="020B0503040102020104" pitchFamily="34" charset="0"/>
                <a:ea typeface="Times New Roman" panose="02020603050405020304" pitchFamily="18" charset="0"/>
              </a:rPr>
              <a:t>aere</a:t>
            </a:r>
            <a:r>
              <a:rPr lang="en-US" sz="1200" dirty="0">
                <a:latin typeface="Euphemia" panose="020B0503040102020104" pitchFamily="34" charset="0"/>
                <a:ea typeface="Times New Roman" panose="02020603050405020304" pitchFamily="18" charset="0"/>
              </a:rPr>
              <a:t>        </a:t>
            </a:r>
            <a:r>
              <a:rPr lang="en-US" sz="1200" dirty="0" err="1">
                <a:latin typeface="Euphemia" panose="020B0503040102020104" pitchFamily="34" charset="0"/>
                <a:ea typeface="Times New Roman" panose="02020603050405020304" pitchFamily="18" charset="0"/>
              </a:rPr>
              <a:t>numquam</a:t>
            </a:r>
            <a:r>
              <a:rPr lang="en-US" sz="1200" dirty="0">
                <a:latin typeface="Euphemia" panose="020B0503040102020104" pitchFamily="34" charset="0"/>
                <a:ea typeface="Times New Roman" panose="02020603050405020304" pitchFamily="18" charset="0"/>
              </a:rPr>
              <a:t> </a:t>
            </a:r>
            <a:r>
              <a:rPr lang="en-US" sz="1200" dirty="0" err="1">
                <a:latin typeface="Euphemia" panose="020B0503040102020104" pitchFamily="34" charset="0"/>
                <a:ea typeface="Times New Roman" panose="02020603050405020304" pitchFamily="18" charset="0"/>
              </a:rPr>
              <a:t>permanenti</a:t>
            </a:r>
            <a:r>
              <a:rPr lang="en-US" sz="1200" dirty="0">
                <a:latin typeface="Euphemia" panose="020B0503040102020104" pitchFamily="34" charset="0"/>
                <a:ea typeface="Times New Roman" panose="02020603050405020304" pitchFamily="18" charset="0"/>
              </a:rPr>
              <a:t>.</a:t>
            </a:r>
            <a:br>
              <a:rPr lang="en-US" sz="1200" dirty="0">
                <a:latin typeface="Euphemia" panose="020B0503040102020104" pitchFamily="34" charset="0"/>
                <a:ea typeface="Times New Roman" panose="02020603050405020304" pitchFamily="18" charset="0"/>
              </a:rPr>
            </a:br>
            <a:endParaRPr lang="en-US" sz="1200" dirty="0">
              <a:latin typeface="Euphemia" panose="020B0503040102020104" pitchFamily="34" charset="0"/>
              <a:ea typeface="Times New Roman" panose="02020603050405020304" pitchFamily="18" charset="0"/>
            </a:endParaRPr>
          </a:p>
          <a:p>
            <a:pPr marL="457200" indent="-457200">
              <a:lnSpc>
                <a:spcPct val="150000"/>
              </a:lnSpc>
            </a:pPr>
            <a:r>
              <a:rPr lang="en-US" sz="1200" dirty="0">
                <a:latin typeface="Euphemia" panose="020B0503040102020104" pitchFamily="34" charset="0"/>
                <a:ea typeface="Times New Roman" panose="02020603050405020304" pitchFamily="18" charset="0"/>
              </a:rPr>
              <a:t>	</a:t>
            </a:r>
            <a:r>
              <a:rPr lang="en-US" sz="1200" dirty="0" err="1">
                <a:latin typeface="Euphemia" panose="020B0503040102020104" pitchFamily="34" charset="0"/>
                <a:ea typeface="Times New Roman" panose="02020603050405020304" pitchFamily="18" charset="0"/>
              </a:rPr>
              <a:t>Feror</a:t>
            </a:r>
            <a:r>
              <a:rPr lang="en-US" sz="1200" dirty="0">
                <a:latin typeface="Euphemia" panose="020B0503040102020104" pitchFamily="34" charset="0"/>
                <a:ea typeface="Times New Roman" panose="02020603050405020304" pitchFamily="18" charset="0"/>
              </a:rPr>
              <a:t> ego </a:t>
            </a:r>
            <a:r>
              <a:rPr lang="en-US" sz="1200" dirty="0" err="1">
                <a:latin typeface="Euphemia" panose="020B0503040102020104" pitchFamily="34" charset="0"/>
                <a:ea typeface="Times New Roman" panose="02020603050405020304" pitchFamily="18" charset="0"/>
              </a:rPr>
              <a:t>veluti</a:t>
            </a:r>
            <a:r>
              <a:rPr lang="en-US" sz="1200" dirty="0">
                <a:latin typeface="Euphemia" panose="020B0503040102020104" pitchFamily="34" charset="0"/>
                <a:ea typeface="Times New Roman" panose="02020603050405020304" pitchFamily="18" charset="0"/>
              </a:rPr>
              <a:t>        sine </a:t>
            </a:r>
            <a:r>
              <a:rPr lang="en-US" sz="1200" dirty="0" err="1">
                <a:latin typeface="Euphemia" panose="020B0503040102020104" pitchFamily="34" charset="0"/>
                <a:ea typeface="Times New Roman" panose="02020603050405020304" pitchFamily="18" charset="0"/>
              </a:rPr>
              <a:t>nauta</a:t>
            </a:r>
            <a:r>
              <a:rPr lang="en-US" sz="1200" dirty="0">
                <a:latin typeface="Euphemia" panose="020B0503040102020104" pitchFamily="34" charset="0"/>
                <a:ea typeface="Times New Roman" panose="02020603050405020304" pitchFamily="18" charset="0"/>
              </a:rPr>
              <a:t> </a:t>
            </a:r>
            <a:r>
              <a:rPr lang="en-US" sz="1200" dirty="0" err="1">
                <a:latin typeface="Euphemia" panose="020B0503040102020104" pitchFamily="34" charset="0"/>
                <a:ea typeface="Times New Roman" panose="02020603050405020304" pitchFamily="18" charset="0"/>
              </a:rPr>
              <a:t>navis</a:t>
            </a:r>
            <a:r>
              <a:rPr lang="en-US" sz="1200" dirty="0">
                <a:latin typeface="Euphemia" panose="020B0503040102020104" pitchFamily="34" charset="0"/>
                <a:ea typeface="Times New Roman" panose="02020603050405020304" pitchFamily="18" charset="0"/>
              </a:rPr>
              <a:t>,</a:t>
            </a:r>
            <a:br>
              <a:rPr lang="en-US" sz="1200" dirty="0">
                <a:latin typeface="Euphemia" panose="020B0503040102020104" pitchFamily="34" charset="0"/>
                <a:ea typeface="Times New Roman" panose="02020603050405020304" pitchFamily="18" charset="0"/>
              </a:rPr>
            </a:br>
            <a:r>
              <a:rPr lang="en-US" sz="1200" dirty="0" err="1">
                <a:latin typeface="Euphemia" panose="020B0503040102020104" pitchFamily="34" charset="0"/>
                <a:ea typeface="Times New Roman" panose="02020603050405020304" pitchFamily="18" charset="0"/>
              </a:rPr>
              <a:t>ut</a:t>
            </a:r>
            <a:r>
              <a:rPr lang="en-US" sz="1200" dirty="0">
                <a:latin typeface="Euphemia" panose="020B0503040102020104" pitchFamily="34" charset="0"/>
                <a:ea typeface="Times New Roman" panose="02020603050405020304" pitchFamily="18" charset="0"/>
              </a:rPr>
              <a:t> per </a:t>
            </a:r>
            <a:r>
              <a:rPr lang="en-US" sz="1200" dirty="0" err="1">
                <a:latin typeface="Euphemia" panose="020B0503040102020104" pitchFamily="34" charset="0"/>
                <a:ea typeface="Times New Roman" panose="02020603050405020304" pitchFamily="18" charset="0"/>
              </a:rPr>
              <a:t>vias</a:t>
            </a:r>
            <a:r>
              <a:rPr lang="en-US" sz="1200" dirty="0">
                <a:latin typeface="Euphemia" panose="020B0503040102020104" pitchFamily="34" charset="0"/>
                <a:ea typeface="Times New Roman" panose="02020603050405020304" pitchFamily="18" charset="0"/>
              </a:rPr>
              <a:t> </a:t>
            </a:r>
            <a:r>
              <a:rPr lang="en-US" sz="1200" dirty="0" err="1">
                <a:latin typeface="Euphemia" panose="020B0503040102020104" pitchFamily="34" charset="0"/>
                <a:ea typeface="Times New Roman" panose="02020603050405020304" pitchFamily="18" charset="0"/>
              </a:rPr>
              <a:t>aeris</a:t>
            </a:r>
            <a:r>
              <a:rPr lang="en-US" sz="1200" dirty="0">
                <a:latin typeface="Euphemia" panose="020B0503040102020104" pitchFamily="34" charset="0"/>
                <a:ea typeface="Times New Roman" panose="02020603050405020304" pitchFamily="18" charset="0"/>
              </a:rPr>
              <a:t>        </a:t>
            </a:r>
            <a:r>
              <a:rPr lang="en-US" sz="1200" dirty="0" err="1">
                <a:latin typeface="Euphemia" panose="020B0503040102020104" pitchFamily="34" charset="0"/>
                <a:ea typeface="Times New Roman" panose="02020603050405020304" pitchFamily="18" charset="0"/>
              </a:rPr>
              <a:t>vaga</a:t>
            </a:r>
            <a:r>
              <a:rPr lang="en-US" sz="1200" dirty="0">
                <a:latin typeface="Euphemia" panose="020B0503040102020104" pitchFamily="34" charset="0"/>
                <a:ea typeface="Times New Roman" panose="02020603050405020304" pitchFamily="18" charset="0"/>
              </a:rPr>
              <a:t> </a:t>
            </a:r>
            <a:r>
              <a:rPr lang="en-US" sz="1200" dirty="0" err="1">
                <a:latin typeface="Euphemia" panose="020B0503040102020104" pitchFamily="34" charset="0"/>
                <a:ea typeface="Times New Roman" panose="02020603050405020304" pitchFamily="18" charset="0"/>
              </a:rPr>
              <a:t>fertur</a:t>
            </a:r>
            <a:r>
              <a:rPr lang="en-US" sz="1200" dirty="0">
                <a:latin typeface="Euphemia" panose="020B0503040102020104" pitchFamily="34" charset="0"/>
                <a:ea typeface="Times New Roman" panose="02020603050405020304" pitchFamily="18" charset="0"/>
              </a:rPr>
              <a:t> </a:t>
            </a:r>
            <a:r>
              <a:rPr lang="en-US" sz="1200" dirty="0" err="1">
                <a:latin typeface="Euphemia" panose="020B0503040102020104" pitchFamily="34" charset="0"/>
                <a:ea typeface="Times New Roman" panose="02020603050405020304" pitchFamily="18" charset="0"/>
              </a:rPr>
              <a:t>avis</a:t>
            </a:r>
            <a:r>
              <a:rPr lang="en-US" sz="1200" dirty="0">
                <a:latin typeface="Euphemia" panose="020B0503040102020104" pitchFamily="34" charset="0"/>
                <a:ea typeface="Times New Roman" panose="02020603050405020304" pitchFamily="18" charset="0"/>
              </a:rPr>
              <a:t>;</a:t>
            </a:r>
            <a:br>
              <a:rPr lang="en-US" sz="1200" dirty="0">
                <a:latin typeface="Euphemia" panose="020B0503040102020104" pitchFamily="34" charset="0"/>
                <a:ea typeface="Times New Roman" panose="02020603050405020304" pitchFamily="18" charset="0"/>
              </a:rPr>
            </a:br>
            <a:r>
              <a:rPr lang="en-US" sz="1200" dirty="0">
                <a:latin typeface="Euphemia" panose="020B0503040102020104" pitchFamily="34" charset="0"/>
                <a:ea typeface="Times New Roman" panose="02020603050405020304" pitchFamily="18" charset="0"/>
              </a:rPr>
              <a:t>non me </a:t>
            </a:r>
            <a:r>
              <a:rPr lang="en-US" sz="1200" dirty="0" err="1">
                <a:latin typeface="Euphemia" panose="020B0503040102020104" pitchFamily="34" charset="0"/>
                <a:ea typeface="Times New Roman" panose="02020603050405020304" pitchFamily="18" charset="0"/>
              </a:rPr>
              <a:t>tenent</a:t>
            </a:r>
            <a:r>
              <a:rPr lang="en-US" sz="1200" dirty="0">
                <a:latin typeface="Euphemia" panose="020B0503040102020104" pitchFamily="34" charset="0"/>
                <a:ea typeface="Times New Roman" panose="02020603050405020304" pitchFamily="18" charset="0"/>
              </a:rPr>
              <a:t> vincula,        non me tenet </a:t>
            </a:r>
            <a:r>
              <a:rPr lang="en-US" sz="1200" dirty="0" err="1">
                <a:latin typeface="Euphemia" panose="020B0503040102020104" pitchFamily="34" charset="0"/>
                <a:ea typeface="Times New Roman" panose="02020603050405020304" pitchFamily="18" charset="0"/>
              </a:rPr>
              <a:t>clavis</a:t>
            </a:r>
            <a:r>
              <a:rPr lang="en-US" sz="1200" dirty="0">
                <a:latin typeface="Euphemia" panose="020B0503040102020104" pitchFamily="34" charset="0"/>
                <a:ea typeface="Times New Roman" panose="02020603050405020304" pitchFamily="18" charset="0"/>
              </a:rPr>
              <a:t>,</a:t>
            </a:r>
          </a:p>
          <a:p>
            <a:pPr marL="457200" indent="-457200">
              <a:lnSpc>
                <a:spcPct val="150000"/>
              </a:lnSpc>
              <a:buAutoNum type="arabicPlain" startAt="12"/>
            </a:pPr>
            <a:r>
              <a:rPr lang="en-US" sz="1200" dirty="0" err="1">
                <a:latin typeface="Euphemia" panose="020B0503040102020104" pitchFamily="34" charset="0"/>
                <a:ea typeface="Times New Roman" panose="02020603050405020304" pitchFamily="18" charset="0"/>
              </a:rPr>
              <a:t>quero</a:t>
            </a:r>
            <a:r>
              <a:rPr lang="en-US" sz="1200" dirty="0">
                <a:latin typeface="Euphemia" panose="020B0503040102020104" pitchFamily="34" charset="0"/>
                <a:ea typeface="Times New Roman" panose="02020603050405020304" pitchFamily="18" charset="0"/>
              </a:rPr>
              <a:t> </a:t>
            </a:r>
            <a:r>
              <a:rPr lang="en-US" sz="1200" dirty="0" err="1">
                <a:latin typeface="Euphemia" panose="020B0503040102020104" pitchFamily="34" charset="0"/>
                <a:ea typeface="Times New Roman" panose="02020603050405020304" pitchFamily="18" charset="0"/>
              </a:rPr>
              <a:t>mei</a:t>
            </a:r>
            <a:r>
              <a:rPr lang="en-US" sz="1200" dirty="0">
                <a:latin typeface="Euphemia" panose="020B0503040102020104" pitchFamily="34" charset="0"/>
                <a:ea typeface="Times New Roman" panose="02020603050405020304" pitchFamily="18" charset="0"/>
              </a:rPr>
              <a:t> similes        et </a:t>
            </a:r>
            <a:r>
              <a:rPr lang="en-US" sz="1200" dirty="0" err="1">
                <a:latin typeface="Euphemia" panose="020B0503040102020104" pitchFamily="34" charset="0"/>
                <a:ea typeface="Times New Roman" panose="02020603050405020304" pitchFamily="18" charset="0"/>
              </a:rPr>
              <a:t>adiungor</a:t>
            </a:r>
            <a:r>
              <a:rPr lang="en-US" sz="1200" dirty="0">
                <a:latin typeface="Euphemia" panose="020B0503040102020104" pitchFamily="34" charset="0"/>
                <a:ea typeface="Times New Roman" panose="02020603050405020304" pitchFamily="18" charset="0"/>
              </a:rPr>
              <a:t> </a:t>
            </a:r>
            <a:r>
              <a:rPr lang="en-US" sz="1200" dirty="0" err="1">
                <a:latin typeface="Euphemia" panose="020B0503040102020104" pitchFamily="34" charset="0"/>
                <a:ea typeface="Times New Roman" panose="02020603050405020304" pitchFamily="18" charset="0"/>
              </a:rPr>
              <a:t>pravis</a:t>
            </a:r>
            <a:r>
              <a:rPr lang="en-US" sz="1200" dirty="0">
                <a:latin typeface="Euphemia" panose="020B0503040102020104" pitchFamily="34" charset="0"/>
                <a:ea typeface="Times New Roman" panose="02020603050405020304" pitchFamily="18" charset="0"/>
              </a:rPr>
              <a:t>.</a:t>
            </a:r>
          </a:p>
          <a:p>
            <a:pPr>
              <a:lnSpc>
                <a:spcPct val="150000"/>
              </a:lnSpc>
            </a:pPr>
            <a:r>
              <a:rPr lang="en-US" sz="1200" i="1" dirty="0">
                <a:latin typeface="Euphemia" panose="020B0503040102020104" pitchFamily="34" charset="0"/>
                <a:ea typeface="Times New Roman" panose="02020603050405020304" pitchFamily="18" charset="0"/>
              </a:rPr>
              <a:t>	</a:t>
            </a:r>
            <a:r>
              <a:rPr lang="en-US" sz="1200" b="1" i="1" dirty="0" err="1">
                <a:latin typeface="Euphemia" panose="020B0503040102020104" pitchFamily="34" charset="0"/>
                <a:ea typeface="Times New Roman" panose="02020603050405020304" pitchFamily="18" charset="0"/>
              </a:rPr>
              <a:t>Carmina</a:t>
            </a:r>
            <a:r>
              <a:rPr lang="en-US" sz="1200" b="1" i="1" dirty="0">
                <a:latin typeface="Euphemia" panose="020B0503040102020104" pitchFamily="34" charset="0"/>
                <a:ea typeface="Times New Roman" panose="02020603050405020304" pitchFamily="18" charset="0"/>
              </a:rPr>
              <a:t> </a:t>
            </a:r>
            <a:r>
              <a:rPr lang="en-US" sz="1200" b="1" i="1" dirty="0" err="1">
                <a:latin typeface="Euphemia" panose="020B0503040102020104" pitchFamily="34" charset="0"/>
                <a:ea typeface="Times New Roman" panose="02020603050405020304" pitchFamily="18" charset="0"/>
              </a:rPr>
              <a:t>Burana</a:t>
            </a:r>
            <a:r>
              <a:rPr lang="en-US" sz="1200" b="1" i="1" dirty="0">
                <a:latin typeface="Euphemia" panose="020B0503040102020104" pitchFamily="34" charset="0"/>
                <a:ea typeface="Times New Roman" panose="02020603050405020304" pitchFamily="18" charset="0"/>
              </a:rPr>
              <a:t>, 191</a:t>
            </a:r>
          </a:p>
        </p:txBody>
      </p:sp>
      <p:pic>
        <p:nvPicPr>
          <p:cNvPr id="10" name="Picture 8" descr="https://you.stonybrook.edu/innovationlab/files/2015/07/post-it-note-1gr38qq.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725" t="9603" r="19600" b="16418"/>
          <a:stretch/>
        </p:blipFill>
        <p:spPr bwMode="auto">
          <a:xfrm>
            <a:off x="6299814" y="1915213"/>
            <a:ext cx="4444926" cy="4794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1" name="Rectángulo 10"/>
          <p:cNvSpPr/>
          <p:nvPr/>
        </p:nvSpPr>
        <p:spPr>
          <a:xfrm rot="21403440">
            <a:off x="6464191" y="2522044"/>
            <a:ext cx="2344928" cy="3477875"/>
          </a:xfrm>
          <a:prstGeom prst="rect">
            <a:avLst/>
          </a:prstGeom>
        </p:spPr>
        <p:txBody>
          <a:bodyPr wrap="square">
            <a:spAutoFit/>
          </a:bodyPr>
          <a:lstStyle/>
          <a:p>
            <a:r>
              <a:rPr lang="en-US" sz="2000" b="1" dirty="0">
                <a:latin typeface="American Typewriter"/>
                <a:ea typeface="MS Mincho" panose="02020609040205080304" pitchFamily="49" charset="-128"/>
                <a:cs typeface="American Typewriter"/>
              </a:rPr>
              <a:t>Author</a:t>
            </a:r>
          </a:p>
          <a:p>
            <a:r>
              <a:rPr lang="en-US" sz="2000" b="1" dirty="0">
                <a:latin typeface="American Typewriter"/>
                <a:ea typeface="MS Mincho" panose="02020609040205080304" pitchFamily="49" charset="-128"/>
                <a:cs typeface="American Typewriter"/>
              </a:rPr>
              <a:t>Title</a:t>
            </a:r>
          </a:p>
          <a:p>
            <a:r>
              <a:rPr lang="en-US" sz="2000" b="1" dirty="0">
                <a:latin typeface="American Typewriter"/>
                <a:ea typeface="MS Mincho" panose="02020609040205080304" pitchFamily="49" charset="-128"/>
                <a:cs typeface="American Typewriter"/>
              </a:rPr>
              <a:t>Incipit</a:t>
            </a:r>
          </a:p>
          <a:p>
            <a:r>
              <a:rPr lang="en-US" sz="2000" b="1" dirty="0">
                <a:latin typeface="American Typewriter"/>
                <a:ea typeface="MS Mincho" panose="02020609040205080304" pitchFamily="49" charset="-128"/>
                <a:cs typeface="American Typewriter"/>
              </a:rPr>
              <a:t>Manuscript</a:t>
            </a:r>
          </a:p>
          <a:p>
            <a:r>
              <a:rPr lang="en-US" sz="2000" b="1" dirty="0">
                <a:latin typeface="American Typewriter"/>
                <a:ea typeface="MS Mincho" panose="02020609040205080304" pitchFamily="49" charset="-128"/>
                <a:cs typeface="American Typewriter"/>
              </a:rPr>
              <a:t>Post </a:t>
            </a:r>
            <a:r>
              <a:rPr lang="en-US" sz="2000" b="1" dirty="0" err="1">
                <a:latin typeface="American Typewriter"/>
                <a:ea typeface="MS Mincho" panose="02020609040205080304" pitchFamily="49" charset="-128"/>
                <a:cs typeface="American Typewriter"/>
              </a:rPr>
              <a:t>quem</a:t>
            </a:r>
            <a:r>
              <a:rPr lang="en-US" sz="2000" b="1" dirty="0">
                <a:latin typeface="American Typewriter"/>
                <a:ea typeface="MS Mincho" panose="02020609040205080304" pitchFamily="49" charset="-128"/>
                <a:cs typeface="American Typewriter"/>
              </a:rPr>
              <a:t> </a:t>
            </a:r>
          </a:p>
          <a:p>
            <a:r>
              <a:rPr lang="en-US" sz="2000" b="1" dirty="0">
                <a:latin typeface="American Typewriter"/>
                <a:ea typeface="MS Mincho" panose="02020609040205080304" pitchFamily="49" charset="-128"/>
                <a:cs typeface="American Typewriter"/>
              </a:rPr>
              <a:t>Ante </a:t>
            </a:r>
            <a:r>
              <a:rPr lang="en-US" sz="2000" b="1" dirty="0" err="1">
                <a:latin typeface="American Typewriter"/>
                <a:ea typeface="MS Mincho" panose="02020609040205080304" pitchFamily="49" charset="-128"/>
                <a:cs typeface="American Typewriter"/>
              </a:rPr>
              <a:t>quem</a:t>
            </a:r>
            <a:endParaRPr lang="en-US" sz="2000" b="1" dirty="0">
              <a:latin typeface="American Typewriter"/>
              <a:ea typeface="MS Mincho" panose="02020609040205080304" pitchFamily="49" charset="-128"/>
              <a:cs typeface="American Typewriter"/>
            </a:endParaRPr>
          </a:p>
          <a:p>
            <a:r>
              <a:rPr lang="en-US" sz="2000" b="1" dirty="0">
                <a:latin typeface="American Typewriter"/>
                <a:ea typeface="MS Mincho" panose="02020609040205080304" pitchFamily="49" charset="-128"/>
                <a:cs typeface="American Typewriter"/>
              </a:rPr>
              <a:t>Language</a:t>
            </a:r>
          </a:p>
          <a:p>
            <a:r>
              <a:rPr lang="en-US" sz="2000" b="1" dirty="0">
                <a:latin typeface="American Typewriter"/>
                <a:ea typeface="MS Mincho" panose="02020609040205080304" pitchFamily="49" charset="-128"/>
                <a:cs typeface="American Typewriter"/>
              </a:rPr>
              <a:t>Topics</a:t>
            </a:r>
          </a:p>
          <a:p>
            <a:r>
              <a:rPr lang="en-US" sz="2000" b="1" dirty="0">
                <a:latin typeface="American Typewriter"/>
                <a:ea typeface="MS Mincho" panose="02020609040205080304" pitchFamily="49" charset="-128"/>
                <a:cs typeface="American Typewriter"/>
              </a:rPr>
              <a:t>Edition</a:t>
            </a:r>
          </a:p>
          <a:p>
            <a:r>
              <a:rPr lang="en-US" sz="2000" b="1" dirty="0">
                <a:latin typeface="American Typewriter"/>
                <a:ea typeface="MS Mincho" panose="02020609040205080304" pitchFamily="49" charset="-128"/>
                <a:cs typeface="American Typewriter"/>
              </a:rPr>
              <a:t>Online edition</a:t>
            </a:r>
          </a:p>
          <a:p>
            <a:r>
              <a:rPr lang="en-US" sz="2000" b="1" dirty="0">
                <a:latin typeface="American Typewriter"/>
                <a:ea typeface="MS Mincho" panose="02020609040205080304" pitchFamily="49" charset="-128"/>
                <a:cs typeface="American Typewriter"/>
              </a:rPr>
              <a:t>Work</a:t>
            </a:r>
          </a:p>
        </p:txBody>
      </p:sp>
      <p:sp>
        <p:nvSpPr>
          <p:cNvPr id="12" name="Rectángulo 11"/>
          <p:cNvSpPr/>
          <p:nvPr/>
        </p:nvSpPr>
        <p:spPr>
          <a:xfrm rot="21412592">
            <a:off x="8363275" y="2619013"/>
            <a:ext cx="2399145" cy="3170099"/>
          </a:xfrm>
          <a:prstGeom prst="rect">
            <a:avLst/>
          </a:prstGeom>
        </p:spPr>
        <p:txBody>
          <a:bodyPr wrap="square">
            <a:spAutoFit/>
          </a:bodyPr>
          <a:lstStyle/>
          <a:p>
            <a:r>
              <a:rPr lang="en-US" sz="2000" b="1" dirty="0" err="1">
                <a:latin typeface="American Typewriter"/>
                <a:ea typeface="MS Mincho" panose="02020609040205080304" pitchFamily="49" charset="-128"/>
                <a:cs typeface="American Typewriter"/>
              </a:rPr>
              <a:t>Isometrism</a:t>
            </a:r>
            <a:endParaRPr lang="en-US" sz="2000" b="1" dirty="0">
              <a:latin typeface="American Typewriter"/>
              <a:ea typeface="MS Mincho" panose="02020609040205080304" pitchFamily="49" charset="-128"/>
              <a:cs typeface="American Typewriter"/>
            </a:endParaRPr>
          </a:p>
          <a:p>
            <a:r>
              <a:rPr lang="en-US" sz="2000" b="1" dirty="0" err="1">
                <a:latin typeface="American Typewriter"/>
                <a:ea typeface="MS Mincho" panose="02020609040205080304" pitchFamily="49" charset="-128"/>
                <a:cs typeface="American Typewriter"/>
              </a:rPr>
              <a:t>Isostrophism</a:t>
            </a:r>
            <a:endParaRPr lang="en-US" sz="2000" b="1" dirty="0">
              <a:latin typeface="American Typewriter"/>
              <a:ea typeface="MS Mincho" panose="02020609040205080304" pitchFamily="49" charset="-128"/>
              <a:cs typeface="American Typewriter"/>
            </a:endParaRPr>
          </a:p>
          <a:p>
            <a:r>
              <a:rPr lang="en-US" sz="2000" b="1" dirty="0">
                <a:latin typeface="American Typewriter"/>
                <a:ea typeface="MS Mincho" panose="02020609040205080304" pitchFamily="49" charset="-128"/>
                <a:cs typeface="American Typewriter"/>
              </a:rPr>
              <a:t>Metrical scheme</a:t>
            </a:r>
          </a:p>
          <a:p>
            <a:r>
              <a:rPr lang="en-US" sz="2000" b="1" dirty="0">
                <a:latin typeface="American Typewriter"/>
                <a:ea typeface="MS Mincho" panose="02020609040205080304" pitchFamily="49" charset="-128"/>
                <a:cs typeface="American Typewriter"/>
              </a:rPr>
              <a:t>Rhyme scheme</a:t>
            </a:r>
          </a:p>
          <a:p>
            <a:r>
              <a:rPr lang="en-US" sz="2000" b="1" dirty="0">
                <a:latin typeface="American Typewriter"/>
                <a:ea typeface="MS Mincho" panose="02020609040205080304" pitchFamily="49" charset="-128"/>
                <a:cs typeface="American Typewriter"/>
              </a:rPr>
              <a:t>Rhyme</a:t>
            </a:r>
          </a:p>
          <a:p>
            <a:r>
              <a:rPr lang="en-US" sz="2000" b="1" dirty="0">
                <a:latin typeface="American Typewriter"/>
                <a:ea typeface="MS Mincho" panose="02020609040205080304" pitchFamily="49" charset="-128"/>
                <a:cs typeface="American Typewriter"/>
              </a:rPr>
              <a:t>Musical  notation</a:t>
            </a:r>
          </a:p>
          <a:p>
            <a:r>
              <a:rPr lang="en-US" sz="2000" b="1" dirty="0">
                <a:latin typeface="American Typewriter"/>
                <a:ea typeface="MS Mincho" panose="02020609040205080304" pitchFamily="49" charset="-128"/>
                <a:cs typeface="American Typewriter"/>
              </a:rPr>
              <a:t>Number of stanzas</a:t>
            </a:r>
          </a:p>
          <a:p>
            <a:r>
              <a:rPr lang="en-US" sz="2000" b="1" dirty="0">
                <a:latin typeface="American Typewriter"/>
                <a:ea typeface="MS Mincho" panose="02020609040205080304" pitchFamily="49" charset="-128"/>
                <a:cs typeface="American Typewriter"/>
              </a:rPr>
              <a:t>Number of lines</a:t>
            </a:r>
          </a:p>
          <a:p>
            <a:r>
              <a:rPr lang="en-US" sz="2000" b="1" dirty="0">
                <a:latin typeface="American Typewriter"/>
                <a:ea typeface="MS Mincho" panose="02020609040205080304" pitchFamily="49" charset="-128"/>
                <a:cs typeface="American Typewriter"/>
              </a:rPr>
              <a:t>Poetic form</a:t>
            </a:r>
          </a:p>
        </p:txBody>
      </p:sp>
      <p:sp>
        <p:nvSpPr>
          <p:cNvPr id="13" name="Título 1">
            <a:extLst>
              <a:ext uri="{FF2B5EF4-FFF2-40B4-BE49-F238E27FC236}">
                <a16:creationId xmlns:a16="http://schemas.microsoft.com/office/drawing/2014/main" id="{D4C0C198-8C23-CC48-818F-68070092D506}"/>
              </a:ext>
            </a:extLst>
          </p:cNvPr>
          <p:cNvSpPr txBox="1">
            <a:spLocks/>
          </p:cNvSpPr>
          <p:nvPr/>
        </p:nvSpPr>
        <p:spPr>
          <a:xfrm>
            <a:off x="1981200" y="274680"/>
            <a:ext cx="7182740" cy="955914"/>
          </a:xfrm>
          <a:prstGeom prst="rect">
            <a:avLst/>
          </a:prstGeom>
        </p:spPr>
        <p:txBody>
          <a:bodyPr lIns="0" tIns="0" rIns="0" bIns="0" anchor="ctr"/>
          <a:lstStyle>
            <a:lvl1pPr>
              <a:lnSpc>
                <a:spcPct val="90000"/>
              </a:lnSpc>
              <a:spcBef>
                <a:spcPct val="0"/>
              </a:spcBef>
              <a:buNone/>
              <a:defRPr sz="3600">
                <a:solidFill>
                  <a:schemeClr val="bg1"/>
                </a:solidFill>
                <a:latin typeface="Euphemia" panose="020B0503040102020104" pitchFamily="34" charset="0"/>
                <a:ea typeface="+mj-ea"/>
                <a:cs typeface="+mj-cs"/>
              </a:defRPr>
            </a:lvl1pPr>
          </a:lstStyle>
          <a:p>
            <a:pPr algn="ctr"/>
            <a:r>
              <a:rPr lang="es-ES" dirty="0"/>
              <a:t>Modelo de Dominio para la </a:t>
            </a:r>
            <a:r>
              <a:rPr lang="es-ES" dirty="0" err="1"/>
              <a:t>Poesia</a:t>
            </a:r>
            <a:r>
              <a:rPr lang="es-ES" dirty="0"/>
              <a:t> Europea</a:t>
            </a:r>
          </a:p>
        </p:txBody>
      </p:sp>
    </p:spTree>
    <p:extLst>
      <p:ext uri="{BB962C8B-B14F-4D97-AF65-F5344CB8AC3E}">
        <p14:creationId xmlns:p14="http://schemas.microsoft.com/office/powerpoint/2010/main" val="3135298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4214" y="5071087"/>
            <a:ext cx="1757216" cy="13124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0141" y="1787396"/>
            <a:ext cx="1787696" cy="134077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4030" y="3465401"/>
            <a:ext cx="1762868" cy="132242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24532" y="1787396"/>
            <a:ext cx="1762868" cy="134077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24542" y="3440569"/>
            <a:ext cx="1795253" cy="134616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6232" y="1787414"/>
            <a:ext cx="1836274" cy="13224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42203" y="3440569"/>
            <a:ext cx="1803889" cy="135264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CuadroTexto 8"/>
          <p:cNvSpPr txBox="1"/>
          <p:nvPr/>
        </p:nvSpPr>
        <p:spPr>
          <a:xfrm>
            <a:off x="1664030" y="1483040"/>
            <a:ext cx="1762868" cy="307696"/>
          </a:xfrm>
          <a:prstGeom prst="rect">
            <a:avLst/>
          </a:prstGeom>
          <a:solidFill>
            <a:srgbClr val="800000">
              <a:alpha val="51000"/>
            </a:srgbClr>
          </a:solidFill>
        </p:spPr>
        <p:txBody>
          <a:bodyPr wrap="square" lIns="91350" tIns="45680" rIns="91350" bIns="45680" rtlCol="0">
            <a:spAutoFit/>
          </a:bodyPr>
          <a:lstStyle/>
          <a:p>
            <a:pPr algn="ctr"/>
            <a:r>
              <a:rPr lang="es-ES" sz="1400" dirty="0"/>
              <a:t>RPHA - </a:t>
            </a:r>
            <a:r>
              <a:rPr lang="es-ES" sz="1400" dirty="0" err="1"/>
              <a:t>Hungary</a:t>
            </a:r>
            <a:endParaRPr lang="es-ES" sz="1400" dirty="0"/>
          </a:p>
        </p:txBody>
      </p:sp>
      <p:sp>
        <p:nvSpPr>
          <p:cNvPr id="10" name="CuadroTexto 9"/>
          <p:cNvSpPr txBox="1"/>
          <p:nvPr/>
        </p:nvSpPr>
        <p:spPr>
          <a:xfrm>
            <a:off x="3820521" y="1483040"/>
            <a:ext cx="1762868" cy="307696"/>
          </a:xfrm>
          <a:prstGeom prst="rect">
            <a:avLst/>
          </a:prstGeom>
          <a:solidFill>
            <a:srgbClr val="800000">
              <a:alpha val="51000"/>
            </a:srgbClr>
          </a:solidFill>
        </p:spPr>
        <p:txBody>
          <a:bodyPr wrap="square" lIns="91350" tIns="45680" rIns="91350" bIns="45680" rtlCol="0">
            <a:spAutoFit/>
          </a:bodyPr>
          <a:lstStyle/>
          <a:p>
            <a:pPr algn="ctr"/>
            <a:r>
              <a:rPr lang="es-ES" sz="1400" dirty="0" err="1"/>
              <a:t>BedT</a:t>
            </a:r>
            <a:r>
              <a:rPr lang="es-ES" sz="1400" dirty="0"/>
              <a:t> - </a:t>
            </a:r>
            <a:r>
              <a:rPr lang="es-ES" sz="1400" dirty="0" err="1"/>
              <a:t>Italy</a:t>
            </a:r>
            <a:endParaRPr lang="es-ES" sz="1400" dirty="0"/>
          </a:p>
        </p:txBody>
      </p:sp>
      <p:sp>
        <p:nvSpPr>
          <p:cNvPr id="11" name="CuadroTexto 10"/>
          <p:cNvSpPr txBox="1"/>
          <p:nvPr/>
        </p:nvSpPr>
        <p:spPr>
          <a:xfrm>
            <a:off x="6016232" y="1484689"/>
            <a:ext cx="1762868" cy="307696"/>
          </a:xfrm>
          <a:prstGeom prst="rect">
            <a:avLst/>
          </a:prstGeom>
          <a:solidFill>
            <a:srgbClr val="800000">
              <a:alpha val="51000"/>
            </a:srgbClr>
          </a:solidFill>
        </p:spPr>
        <p:txBody>
          <a:bodyPr wrap="square" lIns="91350" tIns="45680" rIns="91350" bIns="45680" rtlCol="0">
            <a:spAutoFit/>
          </a:bodyPr>
          <a:lstStyle/>
          <a:p>
            <a:pPr algn="ctr"/>
            <a:r>
              <a:rPr lang="es-ES" sz="1400" dirty="0"/>
              <a:t>Cantigas Oxford</a:t>
            </a:r>
          </a:p>
        </p:txBody>
      </p:sp>
      <p:sp>
        <p:nvSpPr>
          <p:cNvPr id="12" name="CuadroTexto 11"/>
          <p:cNvSpPr txBox="1"/>
          <p:nvPr/>
        </p:nvSpPr>
        <p:spPr>
          <a:xfrm>
            <a:off x="1660135" y="3157609"/>
            <a:ext cx="1762868" cy="307696"/>
          </a:xfrm>
          <a:prstGeom prst="rect">
            <a:avLst/>
          </a:prstGeom>
          <a:solidFill>
            <a:srgbClr val="800000">
              <a:alpha val="51000"/>
            </a:srgbClr>
          </a:solidFill>
        </p:spPr>
        <p:txBody>
          <a:bodyPr wrap="square" lIns="91350" tIns="45680" rIns="91350" bIns="45680" rtlCol="0">
            <a:spAutoFit/>
          </a:bodyPr>
          <a:lstStyle/>
          <a:p>
            <a:pPr algn="ctr"/>
            <a:r>
              <a:rPr lang="es-ES" sz="1400" dirty="0"/>
              <a:t>MedDB2 – Galicia</a:t>
            </a:r>
          </a:p>
        </p:txBody>
      </p:sp>
      <p:sp>
        <p:nvSpPr>
          <p:cNvPr id="13" name="CuadroTexto 12"/>
          <p:cNvSpPr txBox="1"/>
          <p:nvPr/>
        </p:nvSpPr>
        <p:spPr>
          <a:xfrm>
            <a:off x="6016232" y="3132775"/>
            <a:ext cx="1803890" cy="523139"/>
          </a:xfrm>
          <a:prstGeom prst="rect">
            <a:avLst/>
          </a:prstGeom>
          <a:solidFill>
            <a:srgbClr val="800000">
              <a:alpha val="51000"/>
            </a:srgbClr>
          </a:solidFill>
        </p:spPr>
        <p:txBody>
          <a:bodyPr wrap="square" lIns="91350" tIns="45680" rIns="91350" bIns="45680" rtlCol="0">
            <a:spAutoFit/>
          </a:bodyPr>
          <a:lstStyle/>
          <a:p>
            <a:pPr algn="ctr"/>
            <a:r>
              <a:rPr lang="es-ES" sz="1400" dirty="0" err="1"/>
              <a:t>Analecta</a:t>
            </a:r>
            <a:r>
              <a:rPr lang="es-ES" sz="1400" dirty="0"/>
              <a:t> </a:t>
            </a:r>
            <a:r>
              <a:rPr lang="es-ES" sz="1400" dirty="0" err="1"/>
              <a:t>Hymnica</a:t>
            </a:r>
            <a:r>
              <a:rPr lang="es-ES" sz="1400" dirty="0"/>
              <a:t> </a:t>
            </a:r>
            <a:r>
              <a:rPr lang="es-ES" sz="1400" dirty="0" err="1"/>
              <a:t>Latin</a:t>
            </a:r>
            <a:endParaRPr lang="es-ES" sz="1400" dirty="0"/>
          </a:p>
        </p:txBody>
      </p:sp>
      <p:sp>
        <p:nvSpPr>
          <p:cNvPr id="14" name="CuadroTexto 13"/>
          <p:cNvSpPr txBox="1"/>
          <p:nvPr/>
        </p:nvSpPr>
        <p:spPr>
          <a:xfrm>
            <a:off x="3812137" y="3170159"/>
            <a:ext cx="1762868" cy="307696"/>
          </a:xfrm>
          <a:prstGeom prst="rect">
            <a:avLst/>
          </a:prstGeom>
          <a:solidFill>
            <a:srgbClr val="800000">
              <a:alpha val="51000"/>
            </a:srgbClr>
          </a:solidFill>
        </p:spPr>
        <p:txBody>
          <a:bodyPr wrap="square" lIns="91350" tIns="45680" rIns="91350" bIns="45680" rtlCol="0">
            <a:spAutoFit/>
          </a:bodyPr>
          <a:lstStyle/>
          <a:p>
            <a:pPr algn="ctr"/>
            <a:r>
              <a:rPr lang="es-ES" sz="1400" dirty="0" err="1"/>
              <a:t>Naetebus</a:t>
            </a:r>
            <a:r>
              <a:rPr lang="es-ES" sz="1400" dirty="0"/>
              <a:t> - France</a:t>
            </a:r>
          </a:p>
        </p:txBody>
      </p:sp>
      <p:sp>
        <p:nvSpPr>
          <p:cNvPr id="15" name="CuadroTexto 14"/>
          <p:cNvSpPr txBox="1"/>
          <p:nvPr/>
        </p:nvSpPr>
        <p:spPr>
          <a:xfrm>
            <a:off x="1654222" y="4763391"/>
            <a:ext cx="1762868" cy="307696"/>
          </a:xfrm>
          <a:prstGeom prst="rect">
            <a:avLst/>
          </a:prstGeom>
          <a:solidFill>
            <a:srgbClr val="800000">
              <a:alpha val="51000"/>
            </a:srgbClr>
          </a:solidFill>
        </p:spPr>
        <p:txBody>
          <a:bodyPr wrap="square" lIns="91350" tIns="45680" rIns="91350" bIns="45680" rtlCol="0">
            <a:spAutoFit/>
          </a:bodyPr>
          <a:lstStyle/>
          <a:p>
            <a:pPr algn="ctr"/>
            <a:r>
              <a:rPr lang="es-ES" sz="1400" dirty="0" err="1"/>
              <a:t>ReMetCa</a:t>
            </a:r>
            <a:r>
              <a:rPr lang="es-ES" sz="1400" dirty="0"/>
              <a:t> - </a:t>
            </a:r>
            <a:r>
              <a:rPr lang="es-ES" sz="1400" dirty="0" err="1"/>
              <a:t>Spain</a:t>
            </a:r>
            <a:endParaRPr lang="es-ES" sz="1400" dirty="0"/>
          </a:p>
        </p:txBody>
      </p:sp>
      <p:pic>
        <p:nvPicPr>
          <p:cNvPr id="16" name="Imagen 15"/>
          <p:cNvPicPr>
            <a:picLocks noChangeAspect="1"/>
          </p:cNvPicPr>
          <p:nvPr/>
        </p:nvPicPr>
        <p:blipFill rotWithShape="1">
          <a:blip r:embed="rId10"/>
          <a:srcRect r="18337"/>
          <a:stretch/>
        </p:blipFill>
        <p:spPr>
          <a:xfrm>
            <a:off x="6031563" y="5018584"/>
            <a:ext cx="1803892" cy="1312462"/>
          </a:xfrm>
          <a:prstGeom prst="rect">
            <a:avLst/>
          </a:prstGeom>
          <a:ln>
            <a:noFill/>
          </a:ln>
          <a:effectLst>
            <a:outerShdw blurRad="190500" algn="tl" rotWithShape="0">
              <a:srgbClr val="000000">
                <a:alpha val="70000"/>
              </a:srgbClr>
            </a:outerShdw>
          </a:effectLst>
        </p:spPr>
      </p:pic>
      <p:pic>
        <p:nvPicPr>
          <p:cNvPr id="17" name="Imagen 16"/>
          <p:cNvPicPr>
            <a:picLocks noChangeAspect="1"/>
          </p:cNvPicPr>
          <p:nvPr/>
        </p:nvPicPr>
        <p:blipFill rotWithShape="1">
          <a:blip r:embed="rId11"/>
          <a:srcRect r="21574"/>
          <a:stretch/>
        </p:blipFill>
        <p:spPr>
          <a:xfrm>
            <a:off x="3841599" y="5069557"/>
            <a:ext cx="1794996" cy="1313926"/>
          </a:xfrm>
          <a:prstGeom prst="rect">
            <a:avLst/>
          </a:prstGeom>
          <a:ln>
            <a:noFill/>
          </a:ln>
          <a:effectLst>
            <a:outerShdw blurRad="190500" algn="tl" rotWithShape="0">
              <a:srgbClr val="000000">
                <a:alpha val="70000"/>
              </a:srgbClr>
            </a:outerShdw>
          </a:effectLst>
        </p:spPr>
      </p:pic>
      <p:sp>
        <p:nvSpPr>
          <p:cNvPr id="18" name="CuadroTexto 17"/>
          <p:cNvSpPr txBox="1"/>
          <p:nvPr/>
        </p:nvSpPr>
        <p:spPr>
          <a:xfrm>
            <a:off x="3858396" y="4763392"/>
            <a:ext cx="1762868" cy="523139"/>
          </a:xfrm>
          <a:prstGeom prst="rect">
            <a:avLst/>
          </a:prstGeom>
          <a:solidFill>
            <a:srgbClr val="800000">
              <a:alpha val="51000"/>
            </a:srgbClr>
          </a:solidFill>
        </p:spPr>
        <p:txBody>
          <a:bodyPr wrap="square" lIns="91350" tIns="45680" rIns="91350" bIns="45680" rtlCol="0">
            <a:spAutoFit/>
          </a:bodyPr>
          <a:lstStyle/>
          <a:p>
            <a:pPr algn="ctr"/>
            <a:r>
              <a:rPr lang="es-ES" sz="1400" dirty="0" err="1"/>
              <a:t>Skaldic</a:t>
            </a:r>
            <a:r>
              <a:rPr lang="es-ES" sz="1400" dirty="0"/>
              <a:t> - </a:t>
            </a:r>
            <a:r>
              <a:rPr lang="es-ES" sz="1400" dirty="0" err="1"/>
              <a:t>Scandinavia</a:t>
            </a:r>
            <a:endParaRPr lang="es-ES" sz="1400" dirty="0"/>
          </a:p>
        </p:txBody>
      </p:sp>
      <p:sp>
        <p:nvSpPr>
          <p:cNvPr id="19" name="CuadroTexto 18"/>
          <p:cNvSpPr txBox="1"/>
          <p:nvPr/>
        </p:nvSpPr>
        <p:spPr>
          <a:xfrm>
            <a:off x="6016232" y="4761903"/>
            <a:ext cx="1762868" cy="307696"/>
          </a:xfrm>
          <a:prstGeom prst="rect">
            <a:avLst/>
          </a:prstGeom>
          <a:solidFill>
            <a:srgbClr val="800000">
              <a:alpha val="51000"/>
            </a:srgbClr>
          </a:solidFill>
        </p:spPr>
        <p:txBody>
          <a:bodyPr wrap="square" lIns="91350" tIns="45680" rIns="91350" bIns="45680" rtlCol="0">
            <a:spAutoFit/>
          </a:bodyPr>
          <a:lstStyle/>
          <a:p>
            <a:pPr algn="ctr"/>
            <a:r>
              <a:rPr lang="es-ES" sz="1400" dirty="0" err="1"/>
              <a:t>Mirabile</a:t>
            </a:r>
            <a:r>
              <a:rPr lang="es-ES" sz="1400" dirty="0"/>
              <a:t> - </a:t>
            </a:r>
            <a:r>
              <a:rPr lang="es-ES" sz="1400" dirty="0" err="1"/>
              <a:t>Italy</a:t>
            </a:r>
            <a:endParaRPr lang="es-ES" sz="1400" dirty="0"/>
          </a:p>
        </p:txBody>
      </p:sp>
      <p:sp>
        <p:nvSpPr>
          <p:cNvPr id="20" name="Título 19"/>
          <p:cNvSpPr>
            <a:spLocks noGrp="1"/>
          </p:cNvSpPr>
          <p:nvPr>
            <p:ph type="title"/>
          </p:nvPr>
        </p:nvSpPr>
        <p:spPr>
          <a:xfrm>
            <a:off x="7940567" y="1871331"/>
            <a:ext cx="2694355" cy="3803485"/>
          </a:xfrm>
        </p:spPr>
        <p:txBody>
          <a:bodyPr/>
          <a:lstStyle/>
          <a:p>
            <a:pPr algn="ctr"/>
            <a:r>
              <a:rPr lang="es-ES" sz="3200" dirty="0"/>
              <a:t>El </a:t>
            </a:r>
            <a:r>
              <a:rPr lang="es-ES" sz="3200" dirty="0" err="1"/>
              <a:t>puzzle</a:t>
            </a:r>
            <a:r>
              <a:rPr lang="es-ES" sz="3200" dirty="0"/>
              <a:t/>
            </a:r>
            <a:br>
              <a:rPr lang="es-ES" sz="3200" dirty="0"/>
            </a:br>
            <a:r>
              <a:rPr lang="es-ES" sz="3200" dirty="0"/>
              <a:t>Investigador</a:t>
            </a:r>
          </a:p>
        </p:txBody>
      </p:sp>
      <p:sp>
        <p:nvSpPr>
          <p:cNvPr id="22" name="Título 1">
            <a:extLst>
              <a:ext uri="{FF2B5EF4-FFF2-40B4-BE49-F238E27FC236}">
                <a16:creationId xmlns:a16="http://schemas.microsoft.com/office/drawing/2014/main" id="{CC9DD0EC-575E-C444-993A-48914FE0ACF1}"/>
              </a:ext>
            </a:extLst>
          </p:cNvPr>
          <p:cNvSpPr txBox="1">
            <a:spLocks/>
          </p:cNvSpPr>
          <p:nvPr/>
        </p:nvSpPr>
        <p:spPr>
          <a:xfrm>
            <a:off x="2133600" y="427080"/>
            <a:ext cx="7182740" cy="955914"/>
          </a:xfrm>
          <a:prstGeom prst="rect">
            <a:avLst/>
          </a:prstGeom>
        </p:spPr>
        <p:txBody>
          <a:bodyPr lIns="0" tIns="0" rIns="0" bIns="0" anchor="ctr"/>
          <a:lstStyle>
            <a:lvl1pPr>
              <a:lnSpc>
                <a:spcPct val="90000"/>
              </a:lnSpc>
              <a:spcBef>
                <a:spcPct val="0"/>
              </a:spcBef>
              <a:buNone/>
              <a:defRPr sz="3600">
                <a:solidFill>
                  <a:schemeClr val="bg1"/>
                </a:solidFill>
                <a:latin typeface="Euphemia" panose="020B0503040102020104" pitchFamily="34" charset="0"/>
                <a:ea typeface="+mj-ea"/>
                <a:cs typeface="+mj-cs"/>
              </a:defRPr>
            </a:lvl1pPr>
          </a:lstStyle>
          <a:p>
            <a:pPr algn="ctr"/>
            <a:r>
              <a:rPr lang="es-ES" dirty="0"/>
              <a:t>Modelo de Dominio para la Poesía Europea</a:t>
            </a:r>
          </a:p>
        </p:txBody>
      </p:sp>
    </p:spTree>
    <p:extLst>
      <p:ext uri="{BB962C8B-B14F-4D97-AF65-F5344CB8AC3E}">
        <p14:creationId xmlns:p14="http://schemas.microsoft.com/office/powerpoint/2010/main" val="694428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F:\2013\LINHD\LABORATORIO\web\banco imagenes3\shutterstock_112999651.jpg"/>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t="13375" b="13375"/>
          <a:stretch>
            <a:fillRect/>
          </a:stretch>
        </p:blipFill>
        <p:spPr bwMode="auto">
          <a:xfrm>
            <a:off x="1524000" y="1052737"/>
            <a:ext cx="9144000" cy="507342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Llamada de nube 7"/>
          <p:cNvSpPr/>
          <p:nvPr/>
        </p:nvSpPr>
        <p:spPr>
          <a:xfrm>
            <a:off x="6563544" y="-14229"/>
            <a:ext cx="4104456" cy="2232248"/>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pic>
        <p:nvPicPr>
          <p:cNvPr id="9" name="Picture 6" descr="F:\2013\LINHD\LABORATORIO\web\banco imagenes3\shutterstock_167274326.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680" b="89796" l="0" r="100000">
                        <a14:foregroundMark x1="56813" y1="21769" x2="56813" y2="21769"/>
                        <a14:foregroundMark x1="35104" y1="34014" x2="35104" y2="34014"/>
                      </a14:backgroundRemoval>
                    </a14:imgEffect>
                  </a14:imgLayer>
                </a14:imgProps>
              </a:ext>
              <a:ext uri="{28A0092B-C50C-407E-A947-70E740481C1C}">
                <a14:useLocalDpi xmlns:a14="http://schemas.microsoft.com/office/drawing/2010/main" val="0"/>
              </a:ext>
            </a:extLst>
          </a:blip>
          <a:srcRect/>
          <a:stretch>
            <a:fillRect/>
          </a:stretch>
        </p:blipFill>
        <p:spPr bwMode="auto">
          <a:xfrm>
            <a:off x="7211617" y="301577"/>
            <a:ext cx="2708847" cy="18420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73141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CustomShape 1"/>
          <p:cNvSpPr/>
          <p:nvPr/>
        </p:nvSpPr>
        <p:spPr>
          <a:xfrm>
            <a:off x="1524000" y="15120"/>
            <a:ext cx="9143640" cy="1625400"/>
          </a:xfrm>
          <a:prstGeom prst="rect">
            <a:avLst/>
          </a:prstGeom>
          <a:solidFill>
            <a:srgbClr val="E46C0A"/>
          </a:solidFill>
          <a:ln w="25560">
            <a:noFill/>
          </a:ln>
        </p:spPr>
        <p:style>
          <a:lnRef idx="0">
            <a:scrgbClr r="0" g="0" b="0"/>
          </a:lnRef>
          <a:fillRef idx="0">
            <a:scrgbClr r="0" g="0" b="0"/>
          </a:fillRef>
          <a:effectRef idx="0">
            <a:scrgbClr r="0" g="0" b="0"/>
          </a:effectRef>
          <a:fontRef idx="minor"/>
        </p:style>
      </p:sp>
      <p:sp>
        <p:nvSpPr>
          <p:cNvPr id="330" name="CustomShape 17"/>
          <p:cNvSpPr/>
          <p:nvPr/>
        </p:nvSpPr>
        <p:spPr>
          <a:xfrm>
            <a:off x="4242532" y="5674886"/>
            <a:ext cx="928938" cy="790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b="1" spc="-1" dirty="0">
                <a:solidFill>
                  <a:srgbClr val="000000"/>
                </a:solidFill>
                <a:uFill>
                  <a:solidFill>
                    <a:srgbClr val="FFFFFF"/>
                  </a:solidFill>
                </a:uFill>
                <a:latin typeface="Calibri"/>
              </a:rPr>
              <a:t>
</a:t>
            </a:r>
            <a:r>
              <a:rPr lang="pt-PT" sz="1400" b="1" spc="-1" dirty="0" err="1">
                <a:solidFill>
                  <a:srgbClr val="000000"/>
                </a:solidFill>
                <a:uFill>
                  <a:solidFill>
                    <a:srgbClr val="FFFFFF"/>
                  </a:solidFill>
                </a:uFill>
                <a:latin typeface="Calibri"/>
              </a:rPr>
              <a:t>Spanish</a:t>
            </a:r>
            <a:r>
              <a:rPr lang="pt-PT" sz="1400" b="1" spc="-1" dirty="0">
                <a:solidFill>
                  <a:srgbClr val="000000"/>
                </a:solidFill>
                <a:uFill>
                  <a:solidFill>
                    <a:srgbClr val="FFFFFF"/>
                  </a:solidFill>
                </a:uFill>
                <a:latin typeface="Calibri"/>
              </a:rPr>
              <a:t> </a:t>
            </a:r>
            <a:endParaRPr lang="pt-PT" spc="-1" dirty="0">
              <a:solidFill>
                <a:srgbClr val="000000"/>
              </a:solidFill>
              <a:uFill>
                <a:solidFill>
                  <a:srgbClr val="FFFFFF"/>
                </a:solidFill>
              </a:uFill>
              <a:latin typeface="Arial"/>
            </a:endParaRPr>
          </a:p>
          <a:p>
            <a:pPr algn="ctr">
              <a:lnSpc>
                <a:spcPct val="100000"/>
              </a:lnSpc>
            </a:pPr>
            <a:r>
              <a:rPr lang="pt-PT" sz="1400" b="1" spc="-1" dirty="0" err="1">
                <a:solidFill>
                  <a:srgbClr val="000000"/>
                </a:solidFill>
                <a:uFill>
                  <a:solidFill>
                    <a:srgbClr val="FFFFFF"/>
                  </a:solidFill>
                </a:uFill>
                <a:latin typeface="Calibri"/>
              </a:rPr>
              <a:t>poetry</a:t>
            </a:r>
            <a:endParaRPr lang="pt-PT" spc="-1" dirty="0">
              <a:solidFill>
                <a:srgbClr val="000000"/>
              </a:solidFill>
              <a:uFill>
                <a:solidFill>
                  <a:srgbClr val="FFFFFF"/>
                </a:solidFill>
              </a:uFill>
              <a:latin typeface="Arial"/>
            </a:endParaRPr>
          </a:p>
        </p:txBody>
      </p:sp>
      <p:grpSp>
        <p:nvGrpSpPr>
          <p:cNvPr id="2" name="Grupo 1">
            <a:extLst>
              <a:ext uri="{FF2B5EF4-FFF2-40B4-BE49-F238E27FC236}">
                <a16:creationId xmlns:a16="http://schemas.microsoft.com/office/drawing/2014/main" id="{70E0C915-1449-7049-8E11-FAEBED241FA8}"/>
              </a:ext>
            </a:extLst>
          </p:cNvPr>
          <p:cNvGrpSpPr/>
          <p:nvPr/>
        </p:nvGrpSpPr>
        <p:grpSpPr>
          <a:xfrm>
            <a:off x="2281383" y="1995055"/>
            <a:ext cx="7620000" cy="4267170"/>
            <a:chOff x="50040" y="1748520"/>
            <a:chExt cx="8965440" cy="4802040"/>
          </a:xfrm>
        </p:grpSpPr>
        <p:pic>
          <p:nvPicPr>
            <p:cNvPr id="304" name="Picture 2"/>
            <p:cNvPicPr/>
            <p:nvPr/>
          </p:nvPicPr>
          <p:blipFill>
            <a:blip r:embed="rId3"/>
            <a:srcRect l="5348" t="22892" r="6058" b="7838"/>
            <a:stretch/>
          </p:blipFill>
          <p:spPr>
            <a:xfrm>
              <a:off x="1626840" y="2222280"/>
              <a:ext cx="6821280" cy="2333160"/>
            </a:xfrm>
            <a:prstGeom prst="rect">
              <a:avLst/>
            </a:prstGeom>
            <a:ln>
              <a:noFill/>
            </a:ln>
          </p:spPr>
        </p:pic>
        <p:pic>
          <p:nvPicPr>
            <p:cNvPr id="305" name="Picture 4"/>
            <p:cNvPicPr/>
            <p:nvPr/>
          </p:nvPicPr>
          <p:blipFill>
            <a:blip r:embed="rId4"/>
            <a:stretch/>
          </p:blipFill>
          <p:spPr>
            <a:xfrm>
              <a:off x="832320" y="5024880"/>
              <a:ext cx="962280" cy="1066320"/>
            </a:xfrm>
            <a:prstGeom prst="rect">
              <a:avLst/>
            </a:prstGeom>
            <a:ln>
              <a:noFill/>
            </a:ln>
          </p:spPr>
        </p:pic>
        <p:sp>
          <p:nvSpPr>
            <p:cNvPr id="306" name="CustomShape 3"/>
            <p:cNvSpPr/>
            <p:nvPr/>
          </p:nvSpPr>
          <p:spPr>
            <a:xfrm flipV="1">
              <a:off x="1313640" y="3488400"/>
              <a:ext cx="480960" cy="1536480"/>
            </a:xfrm>
            <a:custGeom>
              <a:avLst/>
              <a:gdLst/>
              <a:ahLst/>
              <a:cxnLst/>
              <a:rect l="l" t="t" r="r" b="b"/>
              <a:pathLst>
                <a:path w="21600" h="21600">
                  <a:moveTo>
                    <a:pt x="0" y="0"/>
                  </a:moveTo>
                  <a:lnTo>
                    <a:pt x="21600" y="21600"/>
                  </a:lnTo>
                </a:path>
              </a:pathLst>
            </a:custGeom>
            <a:noFill/>
            <a:ln w="9360">
              <a:solidFill>
                <a:srgbClr val="4A7EBB"/>
              </a:solidFill>
              <a:round/>
              <a:tailEnd type="triangle" w="med" len="med"/>
            </a:ln>
          </p:spPr>
          <p:style>
            <a:lnRef idx="0">
              <a:scrgbClr r="0" g="0" b="0"/>
            </a:lnRef>
            <a:fillRef idx="0">
              <a:scrgbClr r="0" g="0" b="0"/>
            </a:fillRef>
            <a:effectRef idx="0">
              <a:scrgbClr r="0" g="0" b="0"/>
            </a:effectRef>
            <a:fontRef idx="minor"/>
          </p:style>
        </p:sp>
        <p:pic>
          <p:nvPicPr>
            <p:cNvPr id="307" name="Picture 4"/>
            <p:cNvPicPr/>
            <p:nvPr/>
          </p:nvPicPr>
          <p:blipFill>
            <a:blip r:embed="rId4"/>
            <a:stretch/>
          </p:blipFill>
          <p:spPr>
            <a:xfrm>
              <a:off x="1970280" y="5024880"/>
              <a:ext cx="962280" cy="1066320"/>
            </a:xfrm>
            <a:prstGeom prst="rect">
              <a:avLst/>
            </a:prstGeom>
            <a:ln>
              <a:noFill/>
            </a:ln>
          </p:spPr>
        </p:pic>
        <p:sp>
          <p:nvSpPr>
            <p:cNvPr id="308" name="CustomShape 4"/>
            <p:cNvSpPr/>
            <p:nvPr/>
          </p:nvSpPr>
          <p:spPr>
            <a:xfrm flipH="1" flipV="1">
              <a:off x="1900080" y="3488400"/>
              <a:ext cx="551520" cy="1536480"/>
            </a:xfrm>
            <a:custGeom>
              <a:avLst/>
              <a:gdLst/>
              <a:ahLst/>
              <a:cxnLst/>
              <a:rect l="l" t="t" r="r" b="b"/>
              <a:pathLst>
                <a:path w="21600" h="21600">
                  <a:moveTo>
                    <a:pt x="0" y="0"/>
                  </a:moveTo>
                  <a:lnTo>
                    <a:pt x="21600" y="21600"/>
                  </a:lnTo>
                </a:path>
              </a:pathLst>
            </a:custGeom>
            <a:noFill/>
            <a:ln w="9360">
              <a:solidFill>
                <a:srgbClr val="4A7EBB"/>
              </a:solidFill>
              <a:round/>
              <a:tailEnd type="triangle" w="med" len="med"/>
            </a:ln>
          </p:spPr>
          <p:style>
            <a:lnRef idx="0">
              <a:scrgbClr r="0" g="0" b="0"/>
            </a:lnRef>
            <a:fillRef idx="0">
              <a:scrgbClr r="0" g="0" b="0"/>
            </a:fillRef>
            <a:effectRef idx="0">
              <a:scrgbClr r="0" g="0" b="0"/>
            </a:effectRef>
            <a:fontRef idx="minor"/>
          </p:style>
        </p:sp>
        <p:pic>
          <p:nvPicPr>
            <p:cNvPr id="309" name="Imagen 22"/>
            <p:cNvPicPr/>
            <p:nvPr/>
          </p:nvPicPr>
          <p:blipFill>
            <a:blip r:embed="rId5"/>
            <a:stretch/>
          </p:blipFill>
          <p:spPr>
            <a:xfrm>
              <a:off x="50040" y="2086560"/>
              <a:ext cx="1564560" cy="967680"/>
            </a:xfrm>
            <a:prstGeom prst="rect">
              <a:avLst/>
            </a:prstGeom>
            <a:ln>
              <a:noFill/>
            </a:ln>
          </p:spPr>
        </p:pic>
        <p:pic>
          <p:nvPicPr>
            <p:cNvPr id="310" name="Imagen 23"/>
            <p:cNvPicPr/>
            <p:nvPr/>
          </p:nvPicPr>
          <p:blipFill>
            <a:blip r:embed="rId6"/>
            <a:srcRect l="18734" r="25898" b="71272"/>
            <a:stretch/>
          </p:blipFill>
          <p:spPr>
            <a:xfrm>
              <a:off x="7041600" y="1748520"/>
              <a:ext cx="1973880" cy="506880"/>
            </a:xfrm>
            <a:prstGeom prst="rect">
              <a:avLst/>
            </a:prstGeom>
            <a:ln>
              <a:noFill/>
            </a:ln>
          </p:spPr>
        </p:pic>
        <p:pic>
          <p:nvPicPr>
            <p:cNvPr id="311" name="Imagen 24"/>
            <p:cNvPicPr/>
            <p:nvPr/>
          </p:nvPicPr>
          <p:blipFill>
            <a:blip r:embed="rId7"/>
            <a:stretch/>
          </p:blipFill>
          <p:spPr>
            <a:xfrm>
              <a:off x="174240" y="3245400"/>
              <a:ext cx="1213560" cy="840600"/>
            </a:xfrm>
            <a:prstGeom prst="rect">
              <a:avLst/>
            </a:prstGeom>
            <a:ln>
              <a:noFill/>
            </a:ln>
          </p:spPr>
        </p:pic>
        <p:pic>
          <p:nvPicPr>
            <p:cNvPr id="312" name="Picture 2"/>
            <p:cNvPicPr/>
            <p:nvPr/>
          </p:nvPicPr>
          <p:blipFill>
            <a:blip r:embed="rId8"/>
            <a:stretch/>
          </p:blipFill>
          <p:spPr>
            <a:xfrm>
              <a:off x="1626840" y="1786320"/>
              <a:ext cx="1046880" cy="1061280"/>
            </a:xfrm>
            <a:prstGeom prst="rect">
              <a:avLst/>
            </a:prstGeom>
            <a:ln>
              <a:noFill/>
            </a:ln>
          </p:spPr>
        </p:pic>
        <p:pic>
          <p:nvPicPr>
            <p:cNvPr id="313" name="Imagen 26"/>
            <p:cNvPicPr/>
            <p:nvPr/>
          </p:nvPicPr>
          <p:blipFill>
            <a:blip r:embed="rId9"/>
            <a:stretch/>
          </p:blipFill>
          <p:spPr>
            <a:xfrm>
              <a:off x="6253200" y="4966920"/>
              <a:ext cx="1145520" cy="1145520"/>
            </a:xfrm>
            <a:prstGeom prst="rect">
              <a:avLst/>
            </a:prstGeom>
            <a:ln>
              <a:noFill/>
            </a:ln>
          </p:spPr>
        </p:pic>
        <p:pic>
          <p:nvPicPr>
            <p:cNvPr id="314" name="Picture 4"/>
            <p:cNvPicPr/>
            <p:nvPr/>
          </p:nvPicPr>
          <p:blipFill>
            <a:blip r:embed="rId10"/>
            <a:stretch/>
          </p:blipFill>
          <p:spPr>
            <a:xfrm>
              <a:off x="5018400" y="5079960"/>
              <a:ext cx="1220400" cy="928080"/>
            </a:xfrm>
            <a:prstGeom prst="rect">
              <a:avLst/>
            </a:prstGeom>
            <a:ln>
              <a:noFill/>
            </a:ln>
            <a:effectLst>
              <a:outerShdw>
                <a:srgbClr val="000000">
                  <a:alpha val="70000"/>
                </a:srgbClr>
              </a:outerShdw>
            </a:effectLst>
          </p:spPr>
        </p:pic>
        <p:pic>
          <p:nvPicPr>
            <p:cNvPr id="315" name="Picture 4"/>
            <p:cNvPicPr/>
            <p:nvPr/>
          </p:nvPicPr>
          <p:blipFill>
            <a:blip r:embed="rId4"/>
            <a:stretch/>
          </p:blipFill>
          <p:spPr>
            <a:xfrm>
              <a:off x="2370240" y="5138640"/>
              <a:ext cx="962280" cy="1066320"/>
            </a:xfrm>
            <a:prstGeom prst="rect">
              <a:avLst/>
            </a:prstGeom>
            <a:ln>
              <a:noFill/>
            </a:ln>
          </p:spPr>
        </p:pic>
        <p:pic>
          <p:nvPicPr>
            <p:cNvPr id="316" name="Picture 4"/>
            <p:cNvPicPr/>
            <p:nvPr/>
          </p:nvPicPr>
          <p:blipFill>
            <a:blip r:embed="rId4"/>
            <a:stretch/>
          </p:blipFill>
          <p:spPr>
            <a:xfrm>
              <a:off x="7381440" y="4977360"/>
              <a:ext cx="962280" cy="1066320"/>
            </a:xfrm>
            <a:prstGeom prst="rect">
              <a:avLst/>
            </a:prstGeom>
            <a:ln>
              <a:noFill/>
            </a:ln>
          </p:spPr>
        </p:pic>
        <p:pic>
          <p:nvPicPr>
            <p:cNvPr id="317" name="Picture 6"/>
            <p:cNvPicPr/>
            <p:nvPr/>
          </p:nvPicPr>
          <p:blipFill>
            <a:blip r:embed="rId11"/>
            <a:stretch/>
          </p:blipFill>
          <p:spPr>
            <a:xfrm>
              <a:off x="3568320" y="5079960"/>
              <a:ext cx="1297440" cy="934200"/>
            </a:xfrm>
            <a:prstGeom prst="rect">
              <a:avLst/>
            </a:prstGeom>
            <a:ln>
              <a:noFill/>
            </a:ln>
            <a:effectLst>
              <a:outerShdw>
                <a:srgbClr val="000000">
                  <a:alpha val="70000"/>
                </a:srgbClr>
              </a:outerShdw>
            </a:effectLst>
          </p:spPr>
        </p:pic>
        <p:sp>
          <p:nvSpPr>
            <p:cNvPr id="318" name="CustomShape 5"/>
            <p:cNvSpPr/>
            <p:nvPr/>
          </p:nvSpPr>
          <p:spPr>
            <a:xfrm flipV="1">
              <a:off x="2851560" y="3834720"/>
              <a:ext cx="1421640" cy="1302120"/>
            </a:xfrm>
            <a:custGeom>
              <a:avLst/>
              <a:gdLst/>
              <a:ahLst/>
              <a:cxnLst/>
              <a:rect l="l" t="t" r="r" b="b"/>
              <a:pathLst>
                <a:path w="21600" h="21600">
                  <a:moveTo>
                    <a:pt x="0" y="0"/>
                  </a:moveTo>
                  <a:lnTo>
                    <a:pt x="21600" y="21600"/>
                  </a:lnTo>
                </a:path>
              </a:pathLst>
            </a:custGeom>
            <a:noFill/>
            <a:ln w="9360">
              <a:solidFill>
                <a:srgbClr val="4A7EBB"/>
              </a:solidFill>
              <a:round/>
              <a:tailEnd type="triangle" w="med" len="med"/>
            </a:ln>
          </p:spPr>
          <p:style>
            <a:lnRef idx="0">
              <a:scrgbClr r="0" g="0" b="0"/>
            </a:lnRef>
            <a:fillRef idx="0">
              <a:scrgbClr r="0" g="0" b="0"/>
            </a:fillRef>
            <a:effectRef idx="0">
              <a:scrgbClr r="0" g="0" b="0"/>
            </a:effectRef>
            <a:fontRef idx="minor"/>
          </p:style>
        </p:sp>
        <p:sp>
          <p:nvSpPr>
            <p:cNvPr id="319" name="CustomShape 6"/>
            <p:cNvSpPr/>
            <p:nvPr/>
          </p:nvSpPr>
          <p:spPr>
            <a:xfrm rot="5400000" flipH="1" flipV="1">
              <a:off x="4118400" y="4652640"/>
              <a:ext cx="524160" cy="329400"/>
            </a:xfrm>
            <a:prstGeom prst="bentConnector3">
              <a:avLst>
                <a:gd name="adj1" fmla="val 50000"/>
              </a:avLst>
            </a:prstGeom>
            <a:noFill/>
            <a:ln w="9360">
              <a:solidFill>
                <a:srgbClr val="4A7EBB"/>
              </a:solidFill>
              <a:round/>
              <a:tailEnd type="triangle" w="med" len="med"/>
            </a:ln>
          </p:spPr>
          <p:style>
            <a:lnRef idx="0">
              <a:scrgbClr r="0" g="0" b="0"/>
            </a:lnRef>
            <a:fillRef idx="0">
              <a:scrgbClr r="0" g="0" b="0"/>
            </a:fillRef>
            <a:effectRef idx="0">
              <a:scrgbClr r="0" g="0" b="0"/>
            </a:effectRef>
            <a:fontRef idx="minor"/>
          </p:style>
        </p:sp>
        <p:sp>
          <p:nvSpPr>
            <p:cNvPr id="320" name="CustomShape 7"/>
            <p:cNvSpPr/>
            <p:nvPr/>
          </p:nvSpPr>
          <p:spPr>
            <a:xfrm rot="16200000" flipV="1">
              <a:off x="4962960" y="4592880"/>
              <a:ext cx="567360" cy="406440"/>
            </a:xfrm>
            <a:prstGeom prst="bentConnector3">
              <a:avLst>
                <a:gd name="adj1" fmla="val 50000"/>
              </a:avLst>
            </a:prstGeom>
            <a:noFill/>
            <a:ln w="9360">
              <a:solidFill>
                <a:srgbClr val="4A7EBB"/>
              </a:solidFill>
              <a:round/>
              <a:tailEnd type="triangle" w="med" len="med"/>
            </a:ln>
          </p:spPr>
          <p:style>
            <a:lnRef idx="0">
              <a:scrgbClr r="0" g="0" b="0"/>
            </a:lnRef>
            <a:fillRef idx="0">
              <a:scrgbClr r="0" g="0" b="0"/>
            </a:fillRef>
            <a:effectRef idx="0">
              <a:scrgbClr r="0" g="0" b="0"/>
            </a:effectRef>
            <a:fontRef idx="minor"/>
          </p:style>
        </p:sp>
        <p:sp>
          <p:nvSpPr>
            <p:cNvPr id="321" name="CustomShape 8"/>
            <p:cNvSpPr/>
            <p:nvPr/>
          </p:nvSpPr>
          <p:spPr>
            <a:xfrm flipV="1">
              <a:off x="5628960" y="4023720"/>
              <a:ext cx="324360" cy="1054440"/>
            </a:xfrm>
            <a:custGeom>
              <a:avLst/>
              <a:gdLst/>
              <a:ahLst/>
              <a:cxnLst/>
              <a:rect l="l" t="t" r="r" b="b"/>
              <a:pathLst>
                <a:path w="21600" h="21600">
                  <a:moveTo>
                    <a:pt x="0" y="0"/>
                  </a:moveTo>
                  <a:lnTo>
                    <a:pt x="21600" y="21600"/>
                  </a:lnTo>
                </a:path>
              </a:pathLst>
            </a:custGeom>
            <a:noFill/>
            <a:ln w="9360">
              <a:solidFill>
                <a:srgbClr val="4A7EBB"/>
              </a:solidFill>
              <a:round/>
              <a:tailEnd type="triangle" w="med" len="med"/>
            </a:ln>
          </p:spPr>
          <p:style>
            <a:lnRef idx="0">
              <a:scrgbClr r="0" g="0" b="0"/>
            </a:lnRef>
            <a:fillRef idx="0">
              <a:scrgbClr r="0" g="0" b="0"/>
            </a:fillRef>
            <a:effectRef idx="0">
              <a:scrgbClr r="0" g="0" b="0"/>
            </a:effectRef>
            <a:fontRef idx="minor"/>
          </p:style>
        </p:sp>
        <p:sp>
          <p:nvSpPr>
            <p:cNvPr id="322" name="CustomShape 9"/>
            <p:cNvSpPr/>
            <p:nvPr/>
          </p:nvSpPr>
          <p:spPr>
            <a:xfrm flipV="1">
              <a:off x="2841840" y="3151800"/>
              <a:ext cx="738000" cy="1969560"/>
            </a:xfrm>
            <a:custGeom>
              <a:avLst/>
              <a:gdLst/>
              <a:ahLst/>
              <a:cxnLst/>
              <a:rect l="l" t="t" r="r" b="b"/>
              <a:pathLst>
                <a:path w="21600" h="21600">
                  <a:moveTo>
                    <a:pt x="0" y="0"/>
                  </a:moveTo>
                  <a:lnTo>
                    <a:pt x="21600" y="21600"/>
                  </a:lnTo>
                </a:path>
              </a:pathLst>
            </a:custGeom>
            <a:noFill/>
            <a:ln w="9360">
              <a:solidFill>
                <a:srgbClr val="4A7EBB"/>
              </a:solidFill>
              <a:round/>
              <a:tailEnd type="triangle" w="med" len="med"/>
            </a:ln>
          </p:spPr>
          <p:style>
            <a:lnRef idx="0">
              <a:scrgbClr r="0" g="0" b="0"/>
            </a:lnRef>
            <a:fillRef idx="0">
              <a:scrgbClr r="0" g="0" b="0"/>
            </a:fillRef>
            <a:effectRef idx="0">
              <a:scrgbClr r="0" g="0" b="0"/>
            </a:effectRef>
            <a:fontRef idx="minor"/>
          </p:style>
        </p:sp>
        <p:sp>
          <p:nvSpPr>
            <p:cNvPr id="323" name="CustomShape 10"/>
            <p:cNvSpPr/>
            <p:nvPr/>
          </p:nvSpPr>
          <p:spPr>
            <a:xfrm flipV="1">
              <a:off x="2835360" y="2418480"/>
              <a:ext cx="109440" cy="2796480"/>
            </a:xfrm>
            <a:custGeom>
              <a:avLst/>
              <a:gdLst/>
              <a:ahLst/>
              <a:cxnLst/>
              <a:rect l="l" t="t" r="r" b="b"/>
              <a:pathLst>
                <a:path w="21600" h="21600">
                  <a:moveTo>
                    <a:pt x="0" y="0"/>
                  </a:moveTo>
                  <a:lnTo>
                    <a:pt x="21600" y="21600"/>
                  </a:lnTo>
                </a:path>
              </a:pathLst>
            </a:custGeom>
            <a:noFill/>
            <a:ln w="9360">
              <a:solidFill>
                <a:srgbClr val="4A7EBB"/>
              </a:solidFill>
              <a:round/>
              <a:tailEnd type="triangle" w="med" len="med"/>
            </a:ln>
          </p:spPr>
          <p:style>
            <a:lnRef idx="0">
              <a:scrgbClr r="0" g="0" b="0"/>
            </a:lnRef>
            <a:fillRef idx="0">
              <a:scrgbClr r="0" g="0" b="0"/>
            </a:fillRef>
            <a:effectRef idx="0">
              <a:scrgbClr r="0" g="0" b="0"/>
            </a:effectRef>
            <a:fontRef idx="minor"/>
          </p:style>
        </p:sp>
        <p:sp>
          <p:nvSpPr>
            <p:cNvPr id="324" name="CustomShape 11"/>
            <p:cNvSpPr/>
            <p:nvPr/>
          </p:nvSpPr>
          <p:spPr>
            <a:xfrm flipH="1" flipV="1">
              <a:off x="5177520" y="2570400"/>
              <a:ext cx="449640" cy="2509200"/>
            </a:xfrm>
            <a:custGeom>
              <a:avLst/>
              <a:gdLst/>
              <a:ahLst/>
              <a:cxnLst/>
              <a:rect l="l" t="t" r="r" b="b"/>
              <a:pathLst>
                <a:path w="21600" h="21600">
                  <a:moveTo>
                    <a:pt x="0" y="0"/>
                  </a:moveTo>
                  <a:lnTo>
                    <a:pt x="21600" y="21600"/>
                  </a:lnTo>
                </a:path>
              </a:pathLst>
            </a:custGeom>
            <a:noFill/>
            <a:ln w="9360">
              <a:solidFill>
                <a:srgbClr val="4A7EBB"/>
              </a:solidFill>
              <a:round/>
              <a:tailEnd type="triangle" w="med" len="med"/>
            </a:ln>
          </p:spPr>
          <p:style>
            <a:lnRef idx="0">
              <a:scrgbClr r="0" g="0" b="0"/>
            </a:lnRef>
            <a:fillRef idx="0">
              <a:scrgbClr r="0" g="0" b="0"/>
            </a:fillRef>
            <a:effectRef idx="0">
              <a:scrgbClr r="0" g="0" b="0"/>
            </a:effectRef>
            <a:fontRef idx="minor"/>
          </p:style>
        </p:sp>
        <p:sp>
          <p:nvSpPr>
            <p:cNvPr id="325" name="CustomShape 12"/>
            <p:cNvSpPr/>
            <p:nvPr/>
          </p:nvSpPr>
          <p:spPr>
            <a:xfrm flipH="1" flipV="1">
              <a:off x="6486840" y="3164400"/>
              <a:ext cx="339120" cy="1802160"/>
            </a:xfrm>
            <a:custGeom>
              <a:avLst/>
              <a:gdLst/>
              <a:ahLst/>
              <a:cxnLst/>
              <a:rect l="l" t="t" r="r" b="b"/>
              <a:pathLst>
                <a:path w="21600" h="21600">
                  <a:moveTo>
                    <a:pt x="0" y="0"/>
                  </a:moveTo>
                  <a:lnTo>
                    <a:pt x="21600" y="21600"/>
                  </a:lnTo>
                </a:path>
              </a:pathLst>
            </a:custGeom>
            <a:noFill/>
            <a:ln w="9360">
              <a:solidFill>
                <a:srgbClr val="4A7EBB"/>
              </a:solidFill>
              <a:round/>
              <a:tailEnd type="triangle" w="med" len="med"/>
            </a:ln>
          </p:spPr>
          <p:style>
            <a:lnRef idx="0">
              <a:scrgbClr r="0" g="0" b="0"/>
            </a:lnRef>
            <a:fillRef idx="0">
              <a:scrgbClr r="0" g="0" b="0"/>
            </a:fillRef>
            <a:effectRef idx="0">
              <a:scrgbClr r="0" g="0" b="0"/>
            </a:effectRef>
            <a:fontRef idx="minor"/>
          </p:style>
        </p:sp>
        <p:sp>
          <p:nvSpPr>
            <p:cNvPr id="326" name="CustomShape 13"/>
            <p:cNvSpPr/>
            <p:nvPr/>
          </p:nvSpPr>
          <p:spPr>
            <a:xfrm flipH="1" flipV="1">
              <a:off x="7860600" y="4138200"/>
              <a:ext cx="360" cy="838800"/>
            </a:xfrm>
            <a:custGeom>
              <a:avLst/>
              <a:gdLst/>
              <a:ahLst/>
              <a:cxnLst/>
              <a:rect l="l" t="t" r="r" b="b"/>
              <a:pathLst>
                <a:path w="21600" h="21600">
                  <a:moveTo>
                    <a:pt x="0" y="0"/>
                  </a:moveTo>
                  <a:lnTo>
                    <a:pt x="21600" y="21600"/>
                  </a:lnTo>
                </a:path>
              </a:pathLst>
            </a:custGeom>
            <a:noFill/>
            <a:ln w="9360">
              <a:solidFill>
                <a:srgbClr val="4A7EBB"/>
              </a:solidFill>
              <a:round/>
              <a:tailEnd type="triangle" w="med" len="med"/>
            </a:ln>
          </p:spPr>
          <p:style>
            <a:lnRef idx="0">
              <a:scrgbClr r="0" g="0" b="0"/>
            </a:lnRef>
            <a:fillRef idx="0">
              <a:scrgbClr r="0" g="0" b="0"/>
            </a:fillRef>
            <a:effectRef idx="0">
              <a:scrgbClr r="0" g="0" b="0"/>
            </a:effectRef>
            <a:fontRef idx="minor"/>
          </p:style>
        </p:sp>
        <p:sp>
          <p:nvSpPr>
            <p:cNvPr id="327" name="CustomShape 14"/>
            <p:cNvSpPr/>
            <p:nvPr/>
          </p:nvSpPr>
          <p:spPr>
            <a:xfrm flipV="1">
              <a:off x="6826320" y="2570400"/>
              <a:ext cx="885600" cy="2396160"/>
            </a:xfrm>
            <a:custGeom>
              <a:avLst/>
              <a:gdLst/>
              <a:ahLst/>
              <a:cxnLst/>
              <a:rect l="l" t="t" r="r" b="b"/>
              <a:pathLst>
                <a:path w="21600" h="21600">
                  <a:moveTo>
                    <a:pt x="0" y="0"/>
                  </a:moveTo>
                  <a:lnTo>
                    <a:pt x="21600" y="21600"/>
                  </a:lnTo>
                </a:path>
              </a:pathLst>
            </a:custGeom>
            <a:noFill/>
            <a:ln w="9360">
              <a:solidFill>
                <a:srgbClr val="4A7EBB"/>
              </a:solidFill>
              <a:round/>
              <a:tailEnd type="triangle" w="med" len="med"/>
            </a:ln>
          </p:spPr>
          <p:style>
            <a:lnRef idx="0">
              <a:scrgbClr r="0" g="0" b="0"/>
            </a:lnRef>
            <a:fillRef idx="0">
              <a:scrgbClr r="0" g="0" b="0"/>
            </a:fillRef>
            <a:effectRef idx="0">
              <a:scrgbClr r="0" g="0" b="0"/>
            </a:effectRef>
            <a:fontRef idx="minor"/>
          </p:style>
        </p:sp>
        <p:sp>
          <p:nvSpPr>
            <p:cNvPr id="328" name="CustomShape 15"/>
            <p:cNvSpPr/>
            <p:nvPr/>
          </p:nvSpPr>
          <p:spPr>
            <a:xfrm flipV="1">
              <a:off x="8192160" y="3387600"/>
              <a:ext cx="96480" cy="1602360"/>
            </a:xfrm>
            <a:custGeom>
              <a:avLst/>
              <a:gdLst/>
              <a:ahLst/>
              <a:cxnLst/>
              <a:rect l="l" t="t" r="r" b="b"/>
              <a:pathLst>
                <a:path w="21600" h="21600">
                  <a:moveTo>
                    <a:pt x="0" y="0"/>
                  </a:moveTo>
                  <a:lnTo>
                    <a:pt x="21600" y="21600"/>
                  </a:lnTo>
                </a:path>
              </a:pathLst>
            </a:custGeom>
            <a:noFill/>
            <a:ln w="9360">
              <a:solidFill>
                <a:srgbClr val="4A7EBB"/>
              </a:solidFill>
              <a:round/>
              <a:tailEnd type="triangle" w="med" len="med"/>
            </a:ln>
          </p:spPr>
          <p:style>
            <a:lnRef idx="0">
              <a:scrgbClr r="0" g="0" b="0"/>
            </a:lnRef>
            <a:fillRef idx="0">
              <a:scrgbClr r="0" g="0" b="0"/>
            </a:fillRef>
            <a:effectRef idx="0">
              <a:scrgbClr r="0" g="0" b="0"/>
            </a:effectRef>
            <a:fontRef idx="minor"/>
          </p:style>
        </p:sp>
        <p:sp>
          <p:nvSpPr>
            <p:cNvPr id="329" name="CustomShape 16"/>
            <p:cNvSpPr/>
            <p:nvPr/>
          </p:nvSpPr>
          <p:spPr>
            <a:xfrm>
              <a:off x="629282" y="5730120"/>
              <a:ext cx="1505160" cy="820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1600" b="1" spc="-1" dirty="0">
                  <a:solidFill>
                    <a:srgbClr val="000000"/>
                  </a:solidFill>
                  <a:uFill>
                    <a:solidFill>
                      <a:srgbClr val="FFFFFF"/>
                    </a:solidFill>
                  </a:uFill>
                  <a:latin typeface="Calibri"/>
                </a:rPr>
                <a:t>
</a:t>
              </a:r>
              <a:r>
                <a:rPr lang="pt-PT" sz="1600" b="1" spc="-1" dirty="0" err="1">
                  <a:solidFill>
                    <a:srgbClr val="000000"/>
                  </a:solidFill>
                  <a:uFill>
                    <a:solidFill>
                      <a:srgbClr val="FFFFFF"/>
                    </a:solidFill>
                  </a:uFill>
                  <a:latin typeface="Calibri"/>
                </a:rPr>
                <a:t>Latin</a:t>
              </a:r>
              <a:r>
                <a:rPr lang="pt-PT" sz="1600" b="1" spc="-1" dirty="0">
                  <a:solidFill>
                    <a:srgbClr val="000000"/>
                  </a:solidFill>
                  <a:uFill>
                    <a:solidFill>
                      <a:srgbClr val="FFFFFF"/>
                    </a:solidFill>
                  </a:uFill>
                  <a:latin typeface="Calibri"/>
                </a:rPr>
                <a:t> </a:t>
              </a:r>
              <a:r>
                <a:rPr lang="pt-PT" sz="1600" b="1" spc="-1" dirty="0" err="1">
                  <a:solidFill>
                    <a:srgbClr val="000000"/>
                  </a:solidFill>
                  <a:uFill>
                    <a:solidFill>
                      <a:srgbClr val="FFFFFF"/>
                    </a:solidFill>
                  </a:uFill>
                  <a:latin typeface="Calibri"/>
                </a:rPr>
                <a:t>poetry</a:t>
              </a:r>
              <a:endParaRPr lang="pt-PT" spc="-1" dirty="0">
                <a:solidFill>
                  <a:srgbClr val="000000"/>
                </a:solidFill>
                <a:uFill>
                  <a:solidFill>
                    <a:srgbClr val="FFFFFF"/>
                  </a:solidFill>
                </a:uFill>
                <a:latin typeface="Arial"/>
              </a:endParaRPr>
            </a:p>
          </p:txBody>
        </p:sp>
        <p:sp>
          <p:nvSpPr>
            <p:cNvPr id="331" name="CustomShape 18"/>
            <p:cNvSpPr/>
            <p:nvPr/>
          </p:nvSpPr>
          <p:spPr>
            <a:xfrm>
              <a:off x="1912680" y="6020640"/>
              <a:ext cx="4571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1400" b="1" spc="-1">
                  <a:solidFill>
                    <a:srgbClr val="000000"/>
                  </a:solidFill>
                  <a:uFill>
                    <a:solidFill>
                      <a:srgbClr val="FFFFFF"/>
                    </a:solidFill>
                  </a:uFill>
                  <a:latin typeface="Calibri"/>
                </a:rPr>
                <a:t>Galician</a:t>
              </a:r>
              <a:endParaRPr lang="pt-PT" spc="-1">
                <a:solidFill>
                  <a:srgbClr val="000000"/>
                </a:solidFill>
                <a:uFill>
                  <a:solidFill>
                    <a:srgbClr val="FFFFFF"/>
                  </a:solidFill>
                </a:uFill>
                <a:latin typeface="Arial"/>
              </a:endParaRPr>
            </a:p>
            <a:p>
              <a:pPr algn="ctr">
                <a:lnSpc>
                  <a:spcPct val="100000"/>
                </a:lnSpc>
              </a:pPr>
              <a:r>
                <a:rPr lang="pt-PT" sz="1400" b="1" spc="-1">
                  <a:solidFill>
                    <a:srgbClr val="000000"/>
                  </a:solidFill>
                  <a:uFill>
                    <a:solidFill>
                      <a:srgbClr val="FFFFFF"/>
                    </a:solidFill>
                  </a:uFill>
                  <a:latin typeface="Calibri"/>
                </a:rPr>
                <a:t>poetry</a:t>
              </a:r>
              <a:endParaRPr lang="pt-PT" spc="-1">
                <a:solidFill>
                  <a:srgbClr val="000000"/>
                </a:solidFill>
                <a:uFill>
                  <a:solidFill>
                    <a:srgbClr val="FFFFFF"/>
                  </a:solidFill>
                </a:uFill>
                <a:latin typeface="Arial"/>
              </a:endParaRPr>
            </a:p>
          </p:txBody>
        </p:sp>
        <p:sp>
          <p:nvSpPr>
            <p:cNvPr id="332" name="CustomShape 19"/>
            <p:cNvSpPr/>
            <p:nvPr/>
          </p:nvSpPr>
          <p:spPr>
            <a:xfrm>
              <a:off x="3290040" y="6023160"/>
              <a:ext cx="45716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t-PT" sz="1400" b="1" spc="-1">
                  <a:solidFill>
                    <a:srgbClr val="000000"/>
                  </a:solidFill>
                  <a:uFill>
                    <a:solidFill>
                      <a:srgbClr val="FFFFFF"/>
                    </a:solidFill>
                  </a:uFill>
                  <a:latin typeface="Calibri"/>
                </a:rPr>
                <a:t>Italian</a:t>
              </a:r>
              <a:endParaRPr lang="pt-PT" spc="-1">
                <a:solidFill>
                  <a:srgbClr val="000000"/>
                </a:solidFill>
                <a:uFill>
                  <a:solidFill>
                    <a:srgbClr val="FFFFFF"/>
                  </a:solidFill>
                </a:uFill>
                <a:latin typeface="Arial"/>
              </a:endParaRPr>
            </a:p>
            <a:p>
              <a:pPr algn="ctr">
                <a:lnSpc>
                  <a:spcPct val="100000"/>
                </a:lnSpc>
              </a:pPr>
              <a:r>
                <a:rPr lang="pt-PT" sz="1400" b="1" spc="-1">
                  <a:solidFill>
                    <a:srgbClr val="000000"/>
                  </a:solidFill>
                  <a:uFill>
                    <a:solidFill>
                      <a:srgbClr val="FFFFFF"/>
                    </a:solidFill>
                  </a:uFill>
                  <a:latin typeface="Calibri"/>
                </a:rPr>
                <a:t>poetry</a:t>
              </a:r>
              <a:endParaRPr lang="pt-PT" spc="-1">
                <a:solidFill>
                  <a:srgbClr val="000000"/>
                </a:solidFill>
                <a:uFill>
                  <a:solidFill>
                    <a:srgbClr val="FFFFFF"/>
                  </a:solidFill>
                </a:uFill>
                <a:latin typeface="Arial"/>
              </a:endParaRPr>
            </a:p>
          </p:txBody>
        </p:sp>
        <p:sp>
          <p:nvSpPr>
            <p:cNvPr id="333" name="CustomShape 20"/>
            <p:cNvSpPr/>
            <p:nvPr/>
          </p:nvSpPr>
          <p:spPr>
            <a:xfrm>
              <a:off x="6347520" y="6031800"/>
              <a:ext cx="918720" cy="516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pt-PT" sz="1400" b="1" spc="-1">
                  <a:solidFill>
                    <a:srgbClr val="000000"/>
                  </a:solidFill>
                  <a:uFill>
                    <a:solidFill>
                      <a:srgbClr val="FFFFFF"/>
                    </a:solidFill>
                  </a:uFill>
                  <a:latin typeface="Calibri"/>
                </a:rPr>
                <a:t>French </a:t>
              </a:r>
              <a:endParaRPr lang="pt-PT" spc="-1">
                <a:solidFill>
                  <a:srgbClr val="000000"/>
                </a:solidFill>
                <a:uFill>
                  <a:solidFill>
                    <a:srgbClr val="FFFFFF"/>
                  </a:solidFill>
                </a:uFill>
                <a:latin typeface="Arial"/>
              </a:endParaRPr>
            </a:p>
            <a:p>
              <a:pPr algn="ctr">
                <a:lnSpc>
                  <a:spcPct val="100000"/>
                </a:lnSpc>
              </a:pPr>
              <a:r>
                <a:rPr lang="pt-PT" sz="1400" b="1" spc="-1">
                  <a:solidFill>
                    <a:srgbClr val="000000"/>
                  </a:solidFill>
                  <a:uFill>
                    <a:solidFill>
                      <a:srgbClr val="FFFFFF"/>
                    </a:solidFill>
                  </a:uFill>
                  <a:latin typeface="Calibri"/>
                </a:rPr>
                <a:t>poetry</a:t>
              </a:r>
              <a:endParaRPr lang="pt-PT" spc="-1">
                <a:solidFill>
                  <a:srgbClr val="000000"/>
                </a:solidFill>
                <a:uFill>
                  <a:solidFill>
                    <a:srgbClr val="FFFFFF"/>
                  </a:solidFill>
                </a:uFill>
                <a:latin typeface="Arial"/>
              </a:endParaRPr>
            </a:p>
          </p:txBody>
        </p:sp>
        <p:sp>
          <p:nvSpPr>
            <p:cNvPr id="334" name="CustomShape 21"/>
            <p:cNvSpPr/>
            <p:nvPr/>
          </p:nvSpPr>
          <p:spPr>
            <a:xfrm>
              <a:off x="7427880" y="6024600"/>
              <a:ext cx="934200" cy="516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pt-PT" sz="1400" b="1" spc="-1">
                  <a:solidFill>
                    <a:srgbClr val="000000"/>
                  </a:solidFill>
                  <a:uFill>
                    <a:solidFill>
                      <a:srgbClr val="FFFFFF"/>
                    </a:solidFill>
                  </a:uFill>
                  <a:latin typeface="Calibri"/>
                </a:rPr>
                <a:t>Occitan</a:t>
              </a:r>
              <a:endParaRPr lang="pt-PT" spc="-1">
                <a:solidFill>
                  <a:srgbClr val="000000"/>
                </a:solidFill>
                <a:uFill>
                  <a:solidFill>
                    <a:srgbClr val="FFFFFF"/>
                  </a:solidFill>
                </a:uFill>
                <a:latin typeface="Arial"/>
              </a:endParaRPr>
            </a:p>
            <a:p>
              <a:pPr algn="ctr">
                <a:lnSpc>
                  <a:spcPct val="100000"/>
                </a:lnSpc>
              </a:pPr>
              <a:r>
                <a:rPr lang="pt-PT" sz="1400" b="1" spc="-1">
                  <a:solidFill>
                    <a:srgbClr val="000000"/>
                  </a:solidFill>
                  <a:uFill>
                    <a:solidFill>
                      <a:srgbClr val="FFFFFF"/>
                    </a:solidFill>
                  </a:uFill>
                  <a:latin typeface="Calibri"/>
                </a:rPr>
                <a:t>poetry</a:t>
              </a:r>
              <a:endParaRPr lang="pt-PT" spc="-1">
                <a:solidFill>
                  <a:srgbClr val="000000"/>
                </a:solidFill>
                <a:uFill>
                  <a:solidFill>
                    <a:srgbClr val="FFFFFF"/>
                  </a:solidFill>
                </a:uFill>
                <a:latin typeface="Arial"/>
              </a:endParaRPr>
            </a:p>
          </p:txBody>
        </p:sp>
      </p:grpSp>
      <p:pic>
        <p:nvPicPr>
          <p:cNvPr id="340" name="Imagen 52"/>
          <p:cNvPicPr/>
          <p:nvPr/>
        </p:nvPicPr>
        <p:blipFill>
          <a:blip r:embed="rId12"/>
          <a:stretch/>
        </p:blipFill>
        <p:spPr>
          <a:xfrm>
            <a:off x="9368760" y="98280"/>
            <a:ext cx="1090080" cy="1179360"/>
          </a:xfrm>
          <a:prstGeom prst="rect">
            <a:avLst/>
          </a:prstGeom>
          <a:ln>
            <a:noFill/>
          </a:ln>
        </p:spPr>
      </p:pic>
      <p:sp>
        <p:nvSpPr>
          <p:cNvPr id="42" name="Título 1">
            <a:extLst>
              <a:ext uri="{FF2B5EF4-FFF2-40B4-BE49-F238E27FC236}">
                <a16:creationId xmlns:a16="http://schemas.microsoft.com/office/drawing/2014/main" id="{D6580C4F-904C-334E-9703-8C567764A463}"/>
              </a:ext>
            </a:extLst>
          </p:cNvPr>
          <p:cNvSpPr txBox="1">
            <a:spLocks/>
          </p:cNvSpPr>
          <p:nvPr/>
        </p:nvSpPr>
        <p:spPr>
          <a:xfrm>
            <a:off x="1981200" y="274680"/>
            <a:ext cx="7182740" cy="955914"/>
          </a:xfrm>
          <a:prstGeom prst="rect">
            <a:avLst/>
          </a:prstGeom>
        </p:spPr>
        <p:txBody>
          <a:bodyPr lIns="0" tIns="0" rIns="0" bIns="0" anchor="ctr"/>
          <a:lstStyle>
            <a:lvl1pPr>
              <a:lnSpc>
                <a:spcPct val="90000"/>
              </a:lnSpc>
              <a:spcBef>
                <a:spcPct val="0"/>
              </a:spcBef>
              <a:buNone/>
              <a:defRPr sz="3600">
                <a:solidFill>
                  <a:schemeClr val="bg1"/>
                </a:solidFill>
                <a:latin typeface="Euphemia" panose="020B0503040102020104" pitchFamily="34" charset="0"/>
                <a:ea typeface="+mj-ea"/>
                <a:cs typeface="+mj-cs"/>
              </a:defRPr>
            </a:lvl1pPr>
          </a:lstStyle>
          <a:p>
            <a:pPr algn="ctr"/>
            <a:r>
              <a:rPr lang="es-ES" b="1" dirty="0"/>
              <a:t>¿Cómo lo hacemos ?</a:t>
            </a:r>
          </a:p>
        </p:txBody>
      </p:sp>
    </p:spTree>
    <p:extLst>
      <p:ext uri="{BB962C8B-B14F-4D97-AF65-F5344CB8AC3E}">
        <p14:creationId xmlns:p14="http://schemas.microsoft.com/office/powerpoint/2010/main" val="3303097015"/>
      </p:ext>
    </p:extLst>
  </p:cSld>
  <p:clrMapOvr>
    <a:masterClrMapping/>
  </p:clrMapOvr>
  <p:timing>
    <p:tnLst>
      <p:par>
        <p:cTn id="1" dur="indefinite" restart="never" nodeType="tmRoot">
          <p:childTnLst>
            <p:seq>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30"/>
                                        </p:tgtEl>
                                        <p:attrNameLst>
                                          <p:attrName>style.visibility</p:attrName>
                                        </p:attrNameLst>
                                      </p:cBhvr>
                                      <p:to>
                                        <p:strVal val="visible"/>
                                      </p:to>
                                    </p:set>
                                    <p:animEffect transition="in" filter="blinds(horizontal)">
                                      <p:cBhvr additive="repl">
                                        <p:cTn id="7" dur="5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56A900-15DE-1340-B09D-C0F0221020E9}"/>
              </a:ext>
            </a:extLst>
          </p:cNvPr>
          <p:cNvSpPr>
            <a:spLocks noGrp="1"/>
          </p:cNvSpPr>
          <p:nvPr>
            <p:ph type="title"/>
          </p:nvPr>
        </p:nvSpPr>
        <p:spPr/>
        <p:txBody>
          <a:bodyPr/>
          <a:lstStyle/>
          <a:p>
            <a:r>
              <a:rPr lang="es-ES" sz="2800" b="1" dirty="0"/>
              <a:t>Metodología para construir conocimiento</a:t>
            </a:r>
          </a:p>
        </p:txBody>
      </p:sp>
      <p:sp>
        <p:nvSpPr>
          <p:cNvPr id="3" name="Marcador de contenido 2">
            <a:extLst>
              <a:ext uri="{FF2B5EF4-FFF2-40B4-BE49-F238E27FC236}">
                <a16:creationId xmlns:a16="http://schemas.microsoft.com/office/drawing/2014/main" id="{EB7F688C-F4FF-B54D-A24C-9858454D0846}"/>
              </a:ext>
            </a:extLst>
          </p:cNvPr>
          <p:cNvSpPr>
            <a:spLocks noGrp="1"/>
          </p:cNvSpPr>
          <p:nvPr>
            <p:ph idx="10"/>
          </p:nvPr>
        </p:nvSpPr>
        <p:spPr/>
        <p:txBody>
          <a:bodyPr/>
          <a:lstStyle/>
          <a:p>
            <a:pPr marL="228600" lvl="1">
              <a:spcBef>
                <a:spcPts val="1000"/>
              </a:spcBef>
            </a:pPr>
            <a:r>
              <a:rPr lang="es-ES" b="1" dirty="0"/>
              <a:t>Objetivo</a:t>
            </a:r>
            <a:r>
              <a:rPr lang="es-ES" dirty="0"/>
              <a:t>: Eliminar los silos de información</a:t>
            </a:r>
          </a:p>
          <a:p>
            <a:r>
              <a:rPr lang="es-ES" b="1" dirty="0"/>
              <a:t>Clave</a:t>
            </a:r>
            <a:r>
              <a:rPr lang="es-ES" dirty="0"/>
              <a:t>: </a:t>
            </a:r>
          </a:p>
          <a:p>
            <a:pPr lvl="1"/>
            <a:r>
              <a:rPr lang="es-ES" dirty="0"/>
              <a:t>Estandarización</a:t>
            </a:r>
          </a:p>
          <a:p>
            <a:pPr lvl="1"/>
            <a:r>
              <a:rPr lang="es-ES" dirty="0"/>
              <a:t>interoperabilidad</a:t>
            </a:r>
          </a:p>
          <a:p>
            <a:r>
              <a:rPr lang="es-ES" dirty="0"/>
              <a:t> Herramientas</a:t>
            </a:r>
          </a:p>
          <a:p>
            <a:pPr lvl="1"/>
            <a:r>
              <a:rPr lang="es-ES" dirty="0" err="1"/>
              <a:t>Linked</a:t>
            </a:r>
            <a:r>
              <a:rPr lang="es-ES" dirty="0"/>
              <a:t> Open Data</a:t>
            </a:r>
          </a:p>
          <a:p>
            <a:r>
              <a:rPr lang="es-ES" dirty="0"/>
              <a:t>Pasos</a:t>
            </a:r>
          </a:p>
          <a:p>
            <a:pPr lvl="1"/>
            <a:r>
              <a:rPr lang="es-ES" dirty="0"/>
              <a:t>Definición de un modelo conceptual</a:t>
            </a:r>
          </a:p>
          <a:p>
            <a:pPr lvl="1"/>
            <a:r>
              <a:rPr lang="es-ES" dirty="0"/>
              <a:t>Definir una ontología</a:t>
            </a:r>
          </a:p>
          <a:p>
            <a:pPr lvl="1"/>
            <a:endParaRPr lang="es-ES" dirty="0"/>
          </a:p>
          <a:p>
            <a:endParaRPr lang="es-ES" dirty="0"/>
          </a:p>
          <a:p>
            <a:endParaRPr lang="es-ES" dirty="0"/>
          </a:p>
        </p:txBody>
      </p:sp>
    </p:spTree>
    <p:extLst>
      <p:ext uri="{BB962C8B-B14F-4D97-AF65-F5344CB8AC3E}">
        <p14:creationId xmlns:p14="http://schemas.microsoft.com/office/powerpoint/2010/main" val="2273274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41FB3A-C97E-F843-9EFF-B38844223E3B}"/>
              </a:ext>
            </a:extLst>
          </p:cNvPr>
          <p:cNvSpPr>
            <a:spLocks noGrp="1"/>
          </p:cNvSpPr>
          <p:nvPr>
            <p:ph type="title"/>
          </p:nvPr>
        </p:nvSpPr>
        <p:spPr>
          <a:xfrm>
            <a:off x="1981200" y="274680"/>
            <a:ext cx="5548184" cy="1142640"/>
          </a:xfrm>
        </p:spPr>
        <p:txBody>
          <a:bodyPr/>
          <a:lstStyle/>
          <a:p>
            <a:pPr algn="ctr"/>
            <a:r>
              <a:rPr lang="en" sz="3600" b="1" dirty="0">
                <a:solidFill>
                  <a:schemeClr val="bg1"/>
                </a:solidFill>
                <a:latin typeface="Euphemia" panose="020B0503040102020104" pitchFamily="34" charset="0"/>
              </a:rPr>
              <a:t>Domain Model for European Poetry</a:t>
            </a:r>
            <a:endParaRPr lang="es-ES" sz="3600" b="1" dirty="0">
              <a:solidFill>
                <a:schemeClr val="bg1"/>
              </a:solidFill>
              <a:latin typeface="Euphemia" panose="020B0503040102020104" pitchFamily="34" charset="0"/>
            </a:endParaRPr>
          </a:p>
        </p:txBody>
      </p:sp>
      <p:graphicFrame>
        <p:nvGraphicFramePr>
          <p:cNvPr id="4" name="Marcador de contenido 3">
            <a:hlinkClick r:id="rId2"/>
            <a:extLst>
              <a:ext uri="{FF2B5EF4-FFF2-40B4-BE49-F238E27FC236}">
                <a16:creationId xmlns:a16="http://schemas.microsoft.com/office/drawing/2014/main" id="{087DF80F-98FD-F24F-8FF8-B9E3CA5304BB}"/>
              </a:ext>
            </a:extLst>
          </p:cNvPr>
          <p:cNvGraphicFramePr>
            <a:graphicFrameLocks noGrp="1"/>
          </p:cNvGraphicFramePr>
          <p:nvPr>
            <p:ph idx="4294967295"/>
          </p:nvPr>
        </p:nvGraphicFramePr>
        <p:xfrm>
          <a:off x="995548" y="1458189"/>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BB73927B-CF02-6E4E-B157-C657A8BFB20C}"/>
              </a:ext>
            </a:extLst>
          </p:cNvPr>
          <p:cNvSpPr txBox="1"/>
          <p:nvPr/>
        </p:nvSpPr>
        <p:spPr>
          <a:xfrm>
            <a:off x="7316190" y="1619839"/>
            <a:ext cx="2766951" cy="1200329"/>
          </a:xfrm>
          <a:prstGeom prst="rect">
            <a:avLst/>
          </a:prstGeom>
          <a:solidFill>
            <a:schemeClr val="bg1"/>
          </a:solidFill>
          <a:ln>
            <a:solidFill>
              <a:schemeClr val="accent6">
                <a:lumMod val="75000"/>
              </a:schemeClr>
            </a:solidFill>
          </a:ln>
        </p:spPr>
        <p:txBody>
          <a:bodyPr wrap="square" rtlCol="0">
            <a:spAutoFit/>
          </a:bodyPr>
          <a:lstStyle/>
          <a:p>
            <a:r>
              <a:rPr lang="en" dirty="0"/>
              <a:t>Conceptual model from the analysis of repertoires</a:t>
            </a:r>
          </a:p>
          <a:p>
            <a:endParaRPr lang="en" dirty="0"/>
          </a:p>
        </p:txBody>
      </p:sp>
      <p:sp>
        <p:nvSpPr>
          <p:cNvPr id="8" name="CuadroTexto 7">
            <a:extLst>
              <a:ext uri="{FF2B5EF4-FFF2-40B4-BE49-F238E27FC236}">
                <a16:creationId xmlns:a16="http://schemas.microsoft.com/office/drawing/2014/main" id="{DF1A6FC9-18F7-A141-809A-64AEA9E4BEEE}"/>
              </a:ext>
            </a:extLst>
          </p:cNvPr>
          <p:cNvSpPr txBox="1"/>
          <p:nvPr/>
        </p:nvSpPr>
        <p:spPr>
          <a:xfrm>
            <a:off x="8004958" y="3063331"/>
            <a:ext cx="2078182" cy="1200329"/>
          </a:xfrm>
          <a:prstGeom prst="rect">
            <a:avLst/>
          </a:prstGeom>
          <a:solidFill>
            <a:schemeClr val="bg1"/>
          </a:solidFill>
          <a:ln>
            <a:solidFill>
              <a:schemeClr val="accent6">
                <a:lumMod val="75000"/>
              </a:schemeClr>
            </a:solidFill>
          </a:ln>
        </p:spPr>
        <p:txBody>
          <a:bodyPr wrap="square" rtlCol="0">
            <a:spAutoFit/>
          </a:bodyPr>
          <a:lstStyle/>
          <a:p>
            <a:r>
              <a:rPr lang="en" dirty="0">
                <a:solidFill>
                  <a:schemeClr val="accent6">
                    <a:lumMod val="75000"/>
                  </a:schemeClr>
                </a:solidFill>
              </a:rPr>
              <a:t>41 entities</a:t>
            </a:r>
          </a:p>
          <a:p>
            <a:r>
              <a:rPr lang="en" dirty="0">
                <a:solidFill>
                  <a:schemeClr val="accent6">
                    <a:lumMod val="75000"/>
                  </a:schemeClr>
                </a:solidFill>
              </a:rPr>
              <a:t>490 attributes </a:t>
            </a:r>
          </a:p>
          <a:p>
            <a:r>
              <a:rPr lang="en" dirty="0">
                <a:solidFill>
                  <a:schemeClr val="accent6">
                    <a:lumMod val="75000"/>
                  </a:schemeClr>
                </a:solidFill>
              </a:rPr>
              <a:t>407 relationships</a:t>
            </a:r>
            <a:endParaRPr lang="es-ES" dirty="0">
              <a:solidFill>
                <a:schemeClr val="accent6">
                  <a:lumMod val="75000"/>
                </a:schemeClr>
              </a:solidFill>
            </a:endParaRPr>
          </a:p>
          <a:p>
            <a:endParaRPr lang="es-ES" dirty="0"/>
          </a:p>
        </p:txBody>
      </p:sp>
    </p:spTree>
    <p:extLst>
      <p:ext uri="{BB962C8B-B14F-4D97-AF65-F5344CB8AC3E}">
        <p14:creationId xmlns:p14="http://schemas.microsoft.com/office/powerpoint/2010/main" val="435030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ángulo 64">
            <a:extLst>
              <a:ext uri="{FF2B5EF4-FFF2-40B4-BE49-F238E27FC236}">
                <a16:creationId xmlns:a16="http://schemas.microsoft.com/office/drawing/2014/main" id="{A37666BC-D80D-A841-8986-987FA4EF976C}"/>
              </a:ext>
            </a:extLst>
          </p:cNvPr>
          <p:cNvSpPr/>
          <p:nvPr/>
        </p:nvSpPr>
        <p:spPr>
          <a:xfrm>
            <a:off x="1523658" y="1164499"/>
            <a:ext cx="9144342" cy="57437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C2026881-3CD4-E74D-B7AF-996E574ACE93}"/>
              </a:ext>
            </a:extLst>
          </p:cNvPr>
          <p:cNvSpPr>
            <a:spLocks noGrp="1"/>
          </p:cNvSpPr>
          <p:nvPr>
            <p:ph type="title"/>
          </p:nvPr>
        </p:nvSpPr>
        <p:spPr>
          <a:xfrm>
            <a:off x="1991544" y="116632"/>
            <a:ext cx="7344816" cy="489128"/>
          </a:xfrm>
        </p:spPr>
        <p:txBody>
          <a:bodyPr/>
          <a:lstStyle/>
          <a:p>
            <a:pPr algn="ctr"/>
            <a:r>
              <a:rPr lang="es-ES" sz="3600" b="1" dirty="0">
                <a:solidFill>
                  <a:schemeClr val="bg1"/>
                </a:solidFill>
                <a:latin typeface="Euphemia" panose="020B0503040102020104" pitchFamily="34" charset="0"/>
              </a:rPr>
              <a:t>Red de </a:t>
            </a:r>
            <a:r>
              <a:rPr lang="es-ES" sz="3600" b="1" dirty="0" err="1">
                <a:solidFill>
                  <a:schemeClr val="bg1"/>
                </a:solidFill>
                <a:latin typeface="Euphemia" panose="020B0503040102020104" pitchFamily="34" charset="0"/>
              </a:rPr>
              <a:t>Ontologias</a:t>
            </a:r>
            <a:r>
              <a:rPr lang="es-ES" sz="3600" b="1" dirty="0">
                <a:solidFill>
                  <a:schemeClr val="bg1"/>
                </a:solidFill>
                <a:latin typeface="Euphemia" panose="020B0503040102020104" pitchFamily="34" charset="0"/>
              </a:rPr>
              <a:t> de POSTDATA</a:t>
            </a:r>
          </a:p>
        </p:txBody>
      </p:sp>
      <p:grpSp>
        <p:nvGrpSpPr>
          <p:cNvPr id="4" name="Grupo 3">
            <a:extLst>
              <a:ext uri="{FF2B5EF4-FFF2-40B4-BE49-F238E27FC236}">
                <a16:creationId xmlns:a16="http://schemas.microsoft.com/office/drawing/2014/main" id="{483A351C-5FCB-334E-A471-EC88B80E0A66}"/>
              </a:ext>
            </a:extLst>
          </p:cNvPr>
          <p:cNvGrpSpPr/>
          <p:nvPr/>
        </p:nvGrpSpPr>
        <p:grpSpPr>
          <a:xfrm>
            <a:off x="1703906" y="1180051"/>
            <a:ext cx="7665608" cy="5596256"/>
            <a:chOff x="-230769" y="0"/>
            <a:chExt cx="8451388" cy="5110564"/>
          </a:xfrm>
        </p:grpSpPr>
        <p:sp>
          <p:nvSpPr>
            <p:cNvPr id="5" name="Triángulo 4">
              <a:extLst>
                <a:ext uri="{FF2B5EF4-FFF2-40B4-BE49-F238E27FC236}">
                  <a16:creationId xmlns:a16="http://schemas.microsoft.com/office/drawing/2014/main" id="{C0B1F863-65EB-F841-A29E-9B63E6B28490}"/>
                </a:ext>
              </a:extLst>
            </p:cNvPr>
            <p:cNvSpPr/>
            <p:nvPr/>
          </p:nvSpPr>
          <p:spPr>
            <a:xfrm>
              <a:off x="3790804" y="348103"/>
              <a:ext cx="1187669" cy="907011"/>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ES" sz="1050" dirty="0">
                  <a:solidFill>
                    <a:srgbClr val="FFFFFF"/>
                  </a:solidFill>
                  <a:ea typeface="Times New Roman" panose="02020603050405020304" pitchFamily="18" charset="0"/>
                  <a:cs typeface="Arial" panose="020B0604020202020204" pitchFamily="34" charset="0"/>
                </a:rPr>
                <a:t>Core</a:t>
              </a:r>
              <a:endParaRPr lang="es-ES" sz="1200" dirty="0">
                <a:solidFill>
                  <a:srgbClr val="00000A"/>
                </a:solidFill>
                <a:latin typeface="Times New Roman" panose="02020603050405020304" pitchFamily="18" charset="0"/>
                <a:ea typeface="Times New Roman" panose="02020603050405020304" pitchFamily="18" charset="0"/>
              </a:endParaRPr>
            </a:p>
          </p:txBody>
        </p:sp>
        <p:sp>
          <p:nvSpPr>
            <p:cNvPr id="6" name="Triángulo 5">
              <a:extLst>
                <a:ext uri="{FF2B5EF4-FFF2-40B4-BE49-F238E27FC236}">
                  <a16:creationId xmlns:a16="http://schemas.microsoft.com/office/drawing/2014/main" id="{6A30BEDA-2FF8-C540-884A-D61137A468C2}"/>
                </a:ext>
              </a:extLst>
            </p:cNvPr>
            <p:cNvSpPr/>
            <p:nvPr/>
          </p:nvSpPr>
          <p:spPr>
            <a:xfrm>
              <a:off x="-230769" y="670653"/>
              <a:ext cx="2416692" cy="907011"/>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ES" sz="1050" dirty="0" err="1">
                  <a:solidFill>
                    <a:srgbClr val="FFFFFF"/>
                  </a:solidFill>
                  <a:ea typeface="Times New Roman" panose="02020603050405020304" pitchFamily="18" charset="0"/>
                  <a:cs typeface="Arial" panose="020B0604020202020204" pitchFamily="34" charset="0"/>
                </a:rPr>
                <a:t>Transmission</a:t>
              </a:r>
              <a:endParaRPr lang="es-ES" sz="1200" dirty="0">
                <a:solidFill>
                  <a:srgbClr val="00000A"/>
                </a:solidFill>
                <a:latin typeface="Times New Roman" panose="02020603050405020304" pitchFamily="18" charset="0"/>
                <a:ea typeface="Times New Roman" panose="02020603050405020304" pitchFamily="18" charset="0"/>
              </a:endParaRPr>
            </a:p>
          </p:txBody>
        </p:sp>
        <p:sp>
          <p:nvSpPr>
            <p:cNvPr id="7" name="Triángulo 6">
              <a:extLst>
                <a:ext uri="{FF2B5EF4-FFF2-40B4-BE49-F238E27FC236}">
                  <a16:creationId xmlns:a16="http://schemas.microsoft.com/office/drawing/2014/main" id="{F58FBF45-EB1B-714E-9E9A-E26701344EC4}"/>
                </a:ext>
              </a:extLst>
            </p:cNvPr>
            <p:cNvSpPr/>
            <p:nvPr/>
          </p:nvSpPr>
          <p:spPr>
            <a:xfrm>
              <a:off x="912873" y="2266243"/>
              <a:ext cx="1536797" cy="907011"/>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ES" sz="1050" dirty="0" err="1">
                  <a:solidFill>
                    <a:srgbClr val="FFFFFF"/>
                  </a:solidFill>
                  <a:ea typeface="Times New Roman" panose="02020603050405020304" pitchFamily="18" charset="0"/>
                  <a:cs typeface="Arial" panose="020B0604020202020204" pitchFamily="34" charset="0"/>
                </a:rPr>
                <a:t>Literary</a:t>
              </a:r>
              <a:endParaRPr lang="es-ES" sz="1050" dirty="0">
                <a:solidFill>
                  <a:srgbClr val="FFFFFF"/>
                </a:solidFill>
                <a:ea typeface="Times New Roman" panose="02020603050405020304" pitchFamily="18" charset="0"/>
                <a:cs typeface="Arial" panose="020B0604020202020204" pitchFamily="34" charset="0"/>
              </a:endParaRPr>
            </a:p>
            <a:p>
              <a:pPr algn="ctr"/>
              <a:r>
                <a:rPr lang="es-ES" sz="1050" dirty="0" err="1">
                  <a:solidFill>
                    <a:srgbClr val="FFFFFF"/>
                  </a:solidFill>
                  <a:ea typeface="Times New Roman" panose="02020603050405020304" pitchFamily="18" charset="0"/>
                  <a:cs typeface="Arial" panose="020B0604020202020204" pitchFamily="34" charset="0"/>
                </a:rPr>
                <a:t>Analysis</a:t>
              </a:r>
              <a:endParaRPr lang="es-ES" sz="1200" dirty="0">
                <a:solidFill>
                  <a:srgbClr val="00000A"/>
                </a:solidFill>
                <a:latin typeface="Times New Roman" panose="02020603050405020304" pitchFamily="18" charset="0"/>
                <a:ea typeface="Times New Roman" panose="02020603050405020304" pitchFamily="18" charset="0"/>
              </a:endParaRPr>
            </a:p>
          </p:txBody>
        </p:sp>
        <p:sp>
          <p:nvSpPr>
            <p:cNvPr id="8" name="Triángulo 7">
              <a:extLst>
                <a:ext uri="{FF2B5EF4-FFF2-40B4-BE49-F238E27FC236}">
                  <a16:creationId xmlns:a16="http://schemas.microsoft.com/office/drawing/2014/main" id="{EDD09B22-F66E-6F4F-95E4-ACD1D8EBC4BB}"/>
                </a:ext>
              </a:extLst>
            </p:cNvPr>
            <p:cNvSpPr/>
            <p:nvPr/>
          </p:nvSpPr>
          <p:spPr>
            <a:xfrm>
              <a:off x="3748092" y="2993128"/>
              <a:ext cx="1633070" cy="907011"/>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ES" sz="1050" dirty="0" err="1">
                  <a:solidFill>
                    <a:srgbClr val="FFFFFF"/>
                  </a:solidFill>
                  <a:ea typeface="Times New Roman" panose="02020603050405020304" pitchFamily="18" charset="0"/>
                  <a:cs typeface="Arial" panose="020B0604020202020204" pitchFamily="34" charset="0"/>
                </a:rPr>
                <a:t>Structural</a:t>
              </a:r>
              <a:r>
                <a:rPr lang="es-ES" sz="1050" dirty="0">
                  <a:solidFill>
                    <a:srgbClr val="FFFFFF"/>
                  </a:solidFill>
                  <a:ea typeface="Times New Roman" panose="02020603050405020304" pitchFamily="18" charset="0"/>
                  <a:cs typeface="Arial" panose="020B0604020202020204" pitchFamily="34" charset="0"/>
                </a:rPr>
                <a:t> </a:t>
              </a:r>
              <a:r>
                <a:rPr lang="es-ES" sz="1050" dirty="0" err="1">
                  <a:solidFill>
                    <a:srgbClr val="FFFFFF"/>
                  </a:solidFill>
                  <a:ea typeface="Times New Roman" panose="02020603050405020304" pitchFamily="18" charset="0"/>
                  <a:cs typeface="Arial" panose="020B0604020202020204" pitchFamily="34" charset="0"/>
                </a:rPr>
                <a:t>Elements</a:t>
              </a:r>
              <a:endParaRPr lang="es-ES" sz="1200" dirty="0">
                <a:solidFill>
                  <a:srgbClr val="00000A"/>
                </a:solidFill>
                <a:latin typeface="Times New Roman" panose="02020603050405020304" pitchFamily="18" charset="0"/>
                <a:ea typeface="Times New Roman" panose="02020603050405020304" pitchFamily="18" charset="0"/>
              </a:endParaRPr>
            </a:p>
          </p:txBody>
        </p:sp>
        <p:sp>
          <p:nvSpPr>
            <p:cNvPr id="9" name="Triángulo 8">
              <a:extLst>
                <a:ext uri="{FF2B5EF4-FFF2-40B4-BE49-F238E27FC236}">
                  <a16:creationId xmlns:a16="http://schemas.microsoft.com/office/drawing/2014/main" id="{83BE5FED-1B71-9B48-8CA7-5F2A91498755}"/>
                </a:ext>
              </a:extLst>
            </p:cNvPr>
            <p:cNvSpPr/>
            <p:nvPr/>
          </p:nvSpPr>
          <p:spPr>
            <a:xfrm>
              <a:off x="2152751" y="2970181"/>
              <a:ext cx="1514168" cy="907011"/>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ES" sz="1050" dirty="0" err="1">
                  <a:solidFill>
                    <a:srgbClr val="FFFFFF"/>
                  </a:solidFill>
                  <a:ea typeface="Times New Roman" panose="02020603050405020304" pitchFamily="18" charset="0"/>
                  <a:cs typeface="Arial" panose="020B0604020202020204" pitchFamily="34" charset="0"/>
                </a:rPr>
                <a:t>ProsodicElements</a:t>
              </a:r>
              <a:endParaRPr lang="es-ES" sz="1200" dirty="0">
                <a:solidFill>
                  <a:srgbClr val="00000A"/>
                </a:solidFill>
                <a:latin typeface="Times New Roman" panose="02020603050405020304" pitchFamily="18" charset="0"/>
                <a:ea typeface="Times New Roman" panose="02020603050405020304" pitchFamily="18" charset="0"/>
              </a:endParaRPr>
            </a:p>
          </p:txBody>
        </p:sp>
        <p:sp>
          <p:nvSpPr>
            <p:cNvPr id="10" name="Triángulo 9">
              <a:extLst>
                <a:ext uri="{FF2B5EF4-FFF2-40B4-BE49-F238E27FC236}">
                  <a16:creationId xmlns:a16="http://schemas.microsoft.com/office/drawing/2014/main" id="{9325C920-234D-B44C-A591-568B535ECC36}"/>
                </a:ext>
              </a:extLst>
            </p:cNvPr>
            <p:cNvSpPr/>
            <p:nvPr/>
          </p:nvSpPr>
          <p:spPr>
            <a:xfrm>
              <a:off x="5873826" y="2801520"/>
              <a:ext cx="1187669" cy="907011"/>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ES" sz="1050" dirty="0" err="1">
                  <a:solidFill>
                    <a:srgbClr val="FFFFFF"/>
                  </a:solidFill>
                  <a:ea typeface="Times New Roman" panose="02020603050405020304" pitchFamily="18" charset="0"/>
                  <a:cs typeface="Arial" panose="020B0604020202020204" pitchFamily="34" charset="0"/>
                </a:rPr>
                <a:t>Music</a:t>
              </a:r>
              <a:endParaRPr lang="es-ES" sz="1200" dirty="0">
                <a:solidFill>
                  <a:srgbClr val="00000A"/>
                </a:solidFill>
                <a:latin typeface="Times New Roman" panose="02020603050405020304" pitchFamily="18" charset="0"/>
                <a:ea typeface="Times New Roman" panose="02020603050405020304" pitchFamily="18" charset="0"/>
              </a:endParaRPr>
            </a:p>
          </p:txBody>
        </p:sp>
        <p:sp>
          <p:nvSpPr>
            <p:cNvPr id="11" name="Triángulo 10">
              <a:extLst>
                <a:ext uri="{FF2B5EF4-FFF2-40B4-BE49-F238E27FC236}">
                  <a16:creationId xmlns:a16="http://schemas.microsoft.com/office/drawing/2014/main" id="{C2CAC8A2-C909-7E47-87F1-8386C91B8818}"/>
                </a:ext>
              </a:extLst>
            </p:cNvPr>
            <p:cNvSpPr/>
            <p:nvPr/>
          </p:nvSpPr>
          <p:spPr>
            <a:xfrm>
              <a:off x="6446133" y="487025"/>
              <a:ext cx="1774486" cy="939414"/>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ES" sz="1050" dirty="0" err="1">
                  <a:solidFill>
                    <a:srgbClr val="FFFFFF"/>
                  </a:solidFill>
                  <a:ea typeface="Times New Roman" panose="02020603050405020304" pitchFamily="18" charset="0"/>
                  <a:cs typeface="Arial" panose="020B0604020202020204" pitchFamily="34" charset="0"/>
                </a:rPr>
                <a:t>Additional</a:t>
              </a:r>
              <a:r>
                <a:rPr lang="es-ES" sz="1050" dirty="0">
                  <a:solidFill>
                    <a:srgbClr val="FFFFFF"/>
                  </a:solidFill>
                  <a:ea typeface="Times New Roman" panose="02020603050405020304" pitchFamily="18" charset="0"/>
                  <a:cs typeface="Arial" panose="020B0604020202020204" pitchFamily="34" charset="0"/>
                </a:rPr>
                <a:t> </a:t>
              </a:r>
              <a:r>
                <a:rPr lang="es-ES" sz="1050" dirty="0" err="1">
                  <a:solidFill>
                    <a:srgbClr val="FFFFFF"/>
                  </a:solidFill>
                  <a:ea typeface="Times New Roman" panose="02020603050405020304" pitchFamily="18" charset="0"/>
                  <a:cs typeface="Arial" panose="020B0604020202020204" pitchFamily="34" charset="0"/>
                </a:rPr>
                <a:t>Contents</a:t>
              </a:r>
              <a:endParaRPr lang="es-ES" sz="1200" dirty="0">
                <a:solidFill>
                  <a:srgbClr val="00000A"/>
                </a:solidFill>
                <a:latin typeface="Times New Roman" panose="02020603050405020304" pitchFamily="18" charset="0"/>
                <a:ea typeface="Times New Roman" panose="02020603050405020304" pitchFamily="18" charset="0"/>
              </a:endParaRPr>
            </a:p>
          </p:txBody>
        </p:sp>
        <p:cxnSp>
          <p:nvCxnSpPr>
            <p:cNvPr id="12" name="Conector recto de flecha 11">
              <a:extLst>
                <a:ext uri="{FF2B5EF4-FFF2-40B4-BE49-F238E27FC236}">
                  <a16:creationId xmlns:a16="http://schemas.microsoft.com/office/drawing/2014/main" id="{DCB81830-2732-D744-88C8-8DD0A2816D35}"/>
                </a:ext>
              </a:extLst>
            </p:cNvPr>
            <p:cNvCxnSpPr/>
            <p:nvPr/>
          </p:nvCxnSpPr>
          <p:spPr>
            <a:xfrm flipH="1">
              <a:off x="1575750" y="801609"/>
              <a:ext cx="2511971" cy="56443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13" name="Marcador de contenido 23">
              <a:extLst>
                <a:ext uri="{FF2B5EF4-FFF2-40B4-BE49-F238E27FC236}">
                  <a16:creationId xmlns:a16="http://schemas.microsoft.com/office/drawing/2014/main" id="{982C57B8-41FC-EC44-9E72-EF80A69A47F3}"/>
                </a:ext>
              </a:extLst>
            </p:cNvPr>
            <p:cNvPicPr>
              <a:picLocks noChangeAspect="1"/>
            </p:cNvPicPr>
            <p:nvPr/>
          </p:nvPicPr>
          <p:blipFill>
            <a:blip r:embed="rId2"/>
            <a:stretch>
              <a:fillRect/>
            </a:stretch>
          </p:blipFill>
          <p:spPr>
            <a:xfrm>
              <a:off x="4407115" y="78421"/>
              <a:ext cx="279400" cy="317500"/>
            </a:xfrm>
            <a:prstGeom prst="rect">
              <a:avLst/>
            </a:prstGeom>
            <a:ln>
              <a:solidFill>
                <a:schemeClr val="accent1"/>
              </a:solidFill>
            </a:ln>
          </p:spPr>
        </p:pic>
        <p:sp>
          <p:nvSpPr>
            <p:cNvPr id="14" name="CuadroTexto 43">
              <a:extLst>
                <a:ext uri="{FF2B5EF4-FFF2-40B4-BE49-F238E27FC236}">
                  <a16:creationId xmlns:a16="http://schemas.microsoft.com/office/drawing/2014/main" id="{5743DEC1-3DC9-704C-A811-C5FC435475DC}"/>
                </a:ext>
              </a:extLst>
            </p:cNvPr>
            <p:cNvSpPr txBox="1"/>
            <p:nvPr/>
          </p:nvSpPr>
          <p:spPr>
            <a:xfrm>
              <a:off x="4668297" y="0"/>
              <a:ext cx="1215268" cy="380952"/>
            </a:xfrm>
            <a:prstGeom prst="rect">
              <a:avLst/>
            </a:prstGeom>
            <a:noFill/>
            <a:ln>
              <a:solidFill>
                <a:schemeClr val="accent1"/>
              </a:solidFill>
            </a:ln>
          </p:spPr>
          <p:txBody>
            <a:bodyPr wrap="square" rtlCol="0">
              <a:noAutofit/>
            </a:bodyPr>
            <a:lstStyle/>
            <a:p>
              <a:r>
                <a:rPr lang="es-ES" sz="700" dirty="0">
                  <a:solidFill>
                    <a:srgbClr val="000000"/>
                  </a:solidFill>
                  <a:latin typeface="Calibri" panose="020F0502020204030204" pitchFamily="34" charset="0"/>
                  <a:ea typeface="Times New Roman" panose="02020603050405020304" pitchFamily="18" charset="0"/>
                  <a:cs typeface="Arial" panose="020B0604020202020204" pitchFamily="34" charset="0"/>
                </a:rPr>
                <a:t>P-dates</a:t>
              </a:r>
              <a:endParaRPr lang="es-ES" sz="1200" dirty="0">
                <a:solidFill>
                  <a:srgbClr val="00000A"/>
                </a:solidFill>
                <a:latin typeface="Times New Roman" panose="02020603050405020304" pitchFamily="18" charset="0"/>
                <a:ea typeface="Times New Roman" panose="02020603050405020304" pitchFamily="18" charset="0"/>
              </a:endParaRPr>
            </a:p>
            <a:p>
              <a:r>
                <a:rPr lang="es-ES" sz="700" dirty="0">
                  <a:solidFill>
                    <a:srgbClr val="000000"/>
                  </a:solidFill>
                  <a:latin typeface="Calibri" panose="020F0502020204030204" pitchFamily="34" charset="0"/>
                  <a:ea typeface="Times New Roman" panose="02020603050405020304" pitchFamily="18" charset="0"/>
                  <a:cs typeface="Arial" panose="020B0604020202020204" pitchFamily="34" charset="0"/>
                </a:rPr>
                <a:t>P-</a:t>
              </a:r>
              <a:r>
                <a:rPr lang="es-ES" sz="700"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relatedEntities</a:t>
              </a:r>
              <a:endParaRPr lang="es-ES" sz="1200" dirty="0">
                <a:solidFill>
                  <a:srgbClr val="00000A"/>
                </a:solidFill>
                <a:latin typeface="Times New Roman" panose="02020603050405020304" pitchFamily="18" charset="0"/>
                <a:ea typeface="Times New Roman" panose="02020603050405020304" pitchFamily="18" charset="0"/>
              </a:endParaRPr>
            </a:p>
            <a:p>
              <a:r>
                <a:rPr lang="es-ES" sz="700"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olo</a:t>
              </a:r>
              <a:endParaRPr lang="es-ES" sz="1200" dirty="0">
                <a:solidFill>
                  <a:srgbClr val="00000A"/>
                </a:solidFill>
                <a:latin typeface="Times New Roman" panose="02020603050405020304" pitchFamily="18" charset="0"/>
                <a:ea typeface="Times New Roman" panose="02020603050405020304" pitchFamily="18" charset="0"/>
              </a:endParaRPr>
            </a:p>
          </p:txBody>
        </p:sp>
        <p:sp>
          <p:nvSpPr>
            <p:cNvPr id="15" name="Triángulo 14">
              <a:extLst>
                <a:ext uri="{FF2B5EF4-FFF2-40B4-BE49-F238E27FC236}">
                  <a16:creationId xmlns:a16="http://schemas.microsoft.com/office/drawing/2014/main" id="{D5882B0B-6BBC-8E49-9BF8-C53D739B3B82}"/>
                </a:ext>
              </a:extLst>
            </p:cNvPr>
            <p:cNvSpPr/>
            <p:nvPr/>
          </p:nvSpPr>
          <p:spPr>
            <a:xfrm>
              <a:off x="4598341" y="436547"/>
              <a:ext cx="209212" cy="234778"/>
            </a:xfrm>
            <a:prstGeom prst="triangle">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a:p>
          </p:txBody>
        </p:sp>
        <p:sp>
          <p:nvSpPr>
            <p:cNvPr id="16" name="Triángulo 15">
              <a:extLst>
                <a:ext uri="{FF2B5EF4-FFF2-40B4-BE49-F238E27FC236}">
                  <a16:creationId xmlns:a16="http://schemas.microsoft.com/office/drawing/2014/main" id="{7D626E27-FD1E-D04A-819A-BAB5F98EE657}"/>
                </a:ext>
              </a:extLst>
            </p:cNvPr>
            <p:cNvSpPr/>
            <p:nvPr/>
          </p:nvSpPr>
          <p:spPr>
            <a:xfrm>
              <a:off x="4853845" y="619307"/>
              <a:ext cx="209212" cy="234778"/>
            </a:xfrm>
            <a:prstGeom prst="triangle">
              <a:avLst/>
            </a:prstGeom>
            <a:solidFill>
              <a:srgbClr val="92D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dirty="0"/>
            </a:p>
          </p:txBody>
        </p:sp>
        <p:sp>
          <p:nvSpPr>
            <p:cNvPr id="17" name="CuadroTexto 46">
              <a:extLst>
                <a:ext uri="{FF2B5EF4-FFF2-40B4-BE49-F238E27FC236}">
                  <a16:creationId xmlns:a16="http://schemas.microsoft.com/office/drawing/2014/main" id="{3CBB0E93-3DD4-EE4A-845A-42F0C78A70DF}"/>
                </a:ext>
              </a:extLst>
            </p:cNvPr>
            <p:cNvSpPr txBox="1"/>
            <p:nvPr/>
          </p:nvSpPr>
          <p:spPr>
            <a:xfrm>
              <a:off x="4785123" y="412624"/>
              <a:ext cx="1215268" cy="182648"/>
            </a:xfrm>
            <a:prstGeom prst="rect">
              <a:avLst/>
            </a:prstGeom>
            <a:noFill/>
            <a:ln>
              <a:solidFill>
                <a:schemeClr val="accent1"/>
              </a:solidFill>
            </a:ln>
          </p:spPr>
          <p:txBody>
            <a:bodyPr wrap="square" rtlCol="0">
              <a:noAutofit/>
            </a:bodyPr>
            <a:lstStyle/>
            <a:p>
              <a:r>
                <a:rPr lang="es-ES" sz="700">
                  <a:solidFill>
                    <a:srgbClr val="000000"/>
                  </a:solidFill>
                  <a:latin typeface="Calibri" panose="020F0502020204030204" pitchFamily="34" charset="0"/>
                  <a:ea typeface="Times New Roman" panose="02020603050405020304" pitchFamily="18" charset="0"/>
                  <a:cs typeface="Arial" panose="020B0604020202020204" pitchFamily="34" charset="0"/>
                </a:rPr>
                <a:t>P-commonProperties</a:t>
              </a:r>
              <a:endParaRPr lang="es-ES" sz="1200">
                <a:solidFill>
                  <a:srgbClr val="00000A"/>
                </a:solidFill>
                <a:latin typeface="Times New Roman" panose="02020603050405020304" pitchFamily="18" charset="0"/>
                <a:ea typeface="Times New Roman" panose="02020603050405020304" pitchFamily="18" charset="0"/>
              </a:endParaRPr>
            </a:p>
          </p:txBody>
        </p:sp>
        <p:cxnSp>
          <p:nvCxnSpPr>
            <p:cNvPr id="18" name="Conector recto de flecha 17">
              <a:extLst>
                <a:ext uri="{FF2B5EF4-FFF2-40B4-BE49-F238E27FC236}">
                  <a16:creationId xmlns:a16="http://schemas.microsoft.com/office/drawing/2014/main" id="{34FFF807-959E-5149-8F2E-D8E8ED893521}"/>
                </a:ext>
              </a:extLst>
            </p:cNvPr>
            <p:cNvCxnSpPr/>
            <p:nvPr/>
          </p:nvCxnSpPr>
          <p:spPr>
            <a:xfrm flipH="1">
              <a:off x="1594930" y="801609"/>
              <a:ext cx="2492791" cy="564437"/>
            </a:xfrm>
            <a:prstGeom prst="straightConnector1">
              <a:avLst/>
            </a:prstGeom>
            <a:ln>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C19A9022-D113-D741-972E-0BF081B734D3}"/>
                </a:ext>
              </a:extLst>
            </p:cNvPr>
            <p:cNvCxnSpPr>
              <a:cxnSpLocks/>
            </p:cNvCxnSpPr>
            <p:nvPr/>
          </p:nvCxnSpPr>
          <p:spPr>
            <a:xfrm flipH="1">
              <a:off x="2130122" y="1268565"/>
              <a:ext cx="1897672" cy="1262676"/>
            </a:xfrm>
            <a:prstGeom prst="straightConnector1">
              <a:avLst/>
            </a:prstGeom>
            <a:ln>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711808C5-0A80-EF47-A0BB-B58A6F603B5A}"/>
                </a:ext>
              </a:extLst>
            </p:cNvPr>
            <p:cNvCxnSpPr>
              <a:cxnSpLocks/>
            </p:cNvCxnSpPr>
            <p:nvPr/>
          </p:nvCxnSpPr>
          <p:spPr>
            <a:xfrm flipH="1">
              <a:off x="3111092" y="1302056"/>
              <a:ext cx="1138762" cy="1775863"/>
            </a:xfrm>
            <a:prstGeom prst="straightConnector1">
              <a:avLst/>
            </a:prstGeom>
            <a:ln>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E5EFF1BC-4E33-0D47-B9E8-44CE417FD7B4}"/>
                </a:ext>
              </a:extLst>
            </p:cNvPr>
            <p:cNvCxnSpPr>
              <a:cxnSpLocks/>
            </p:cNvCxnSpPr>
            <p:nvPr/>
          </p:nvCxnSpPr>
          <p:spPr>
            <a:xfrm flipH="1">
              <a:off x="4305861" y="1319674"/>
              <a:ext cx="181176" cy="1682292"/>
            </a:xfrm>
            <a:prstGeom prst="straightConnector1">
              <a:avLst/>
            </a:prstGeom>
            <a:ln>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7E941064-ECC7-FD42-9771-7032CBB81796}"/>
                </a:ext>
              </a:extLst>
            </p:cNvPr>
            <p:cNvCxnSpPr>
              <a:cxnSpLocks/>
            </p:cNvCxnSpPr>
            <p:nvPr/>
          </p:nvCxnSpPr>
          <p:spPr>
            <a:xfrm>
              <a:off x="4880222" y="1315972"/>
              <a:ext cx="1328934" cy="1497957"/>
            </a:xfrm>
            <a:prstGeom prst="straightConnector1">
              <a:avLst/>
            </a:prstGeom>
            <a:ln>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B0A309E6-7B79-A140-815F-9AE4C5AEC460}"/>
                </a:ext>
              </a:extLst>
            </p:cNvPr>
            <p:cNvCxnSpPr>
              <a:cxnSpLocks/>
            </p:cNvCxnSpPr>
            <p:nvPr/>
          </p:nvCxnSpPr>
          <p:spPr>
            <a:xfrm>
              <a:off x="4853845" y="1074605"/>
              <a:ext cx="1748496" cy="93049"/>
            </a:xfrm>
            <a:prstGeom prst="straightConnector1">
              <a:avLst/>
            </a:prstGeom>
            <a:ln>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Conector curvado 23">
              <a:extLst>
                <a:ext uri="{FF2B5EF4-FFF2-40B4-BE49-F238E27FC236}">
                  <a16:creationId xmlns:a16="http://schemas.microsoft.com/office/drawing/2014/main" id="{C72F7187-3B29-4B47-B41F-AB813305AA68}"/>
                </a:ext>
              </a:extLst>
            </p:cNvPr>
            <p:cNvCxnSpPr>
              <a:cxnSpLocks/>
            </p:cNvCxnSpPr>
            <p:nvPr/>
          </p:nvCxnSpPr>
          <p:spPr>
            <a:xfrm flipV="1">
              <a:off x="949676" y="1394037"/>
              <a:ext cx="6090499" cy="390260"/>
            </a:xfrm>
            <a:prstGeom prst="curvedConnector2">
              <a:avLst/>
            </a:prstGeom>
            <a:ln>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Conector curvado 24">
              <a:extLst>
                <a:ext uri="{FF2B5EF4-FFF2-40B4-BE49-F238E27FC236}">
                  <a16:creationId xmlns:a16="http://schemas.microsoft.com/office/drawing/2014/main" id="{B3195AC0-14C3-D044-B438-41EA8514C670}"/>
                </a:ext>
              </a:extLst>
            </p:cNvPr>
            <p:cNvCxnSpPr>
              <a:cxnSpLocks/>
            </p:cNvCxnSpPr>
            <p:nvPr/>
          </p:nvCxnSpPr>
          <p:spPr>
            <a:xfrm>
              <a:off x="1073243" y="1819553"/>
              <a:ext cx="5224879" cy="1901387"/>
            </a:xfrm>
            <a:prstGeom prst="curvedConnector4">
              <a:avLst>
                <a:gd name="adj1" fmla="val 44317"/>
                <a:gd name="adj2" fmla="val 112023"/>
              </a:avLst>
            </a:prstGeom>
            <a:ln>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Conector curvado 25">
              <a:extLst>
                <a:ext uri="{FF2B5EF4-FFF2-40B4-BE49-F238E27FC236}">
                  <a16:creationId xmlns:a16="http://schemas.microsoft.com/office/drawing/2014/main" id="{A4781A36-BF89-E24D-A05F-7945369969E9}"/>
                </a:ext>
              </a:extLst>
            </p:cNvPr>
            <p:cNvCxnSpPr>
              <a:cxnSpLocks/>
            </p:cNvCxnSpPr>
            <p:nvPr/>
          </p:nvCxnSpPr>
          <p:spPr>
            <a:xfrm>
              <a:off x="917243" y="1801930"/>
              <a:ext cx="1829344" cy="1168251"/>
            </a:xfrm>
            <a:prstGeom prst="curvedConnector2">
              <a:avLst/>
            </a:prstGeom>
            <a:ln>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7" name="Marcador de contenido 23">
              <a:extLst>
                <a:ext uri="{FF2B5EF4-FFF2-40B4-BE49-F238E27FC236}">
                  <a16:creationId xmlns:a16="http://schemas.microsoft.com/office/drawing/2014/main" id="{1BEEDDA3-19AA-0D48-93C4-2871095A1CA5}"/>
                </a:ext>
              </a:extLst>
            </p:cNvPr>
            <p:cNvPicPr>
              <a:picLocks noChangeAspect="1"/>
            </p:cNvPicPr>
            <p:nvPr/>
          </p:nvPicPr>
          <p:blipFill>
            <a:blip r:embed="rId2"/>
            <a:stretch>
              <a:fillRect/>
            </a:stretch>
          </p:blipFill>
          <p:spPr>
            <a:xfrm>
              <a:off x="1399899" y="397588"/>
              <a:ext cx="279400" cy="317500"/>
            </a:xfrm>
            <a:prstGeom prst="rect">
              <a:avLst/>
            </a:prstGeom>
            <a:ln>
              <a:solidFill>
                <a:schemeClr val="accent1"/>
              </a:solidFill>
            </a:ln>
          </p:spPr>
        </p:pic>
        <p:sp>
          <p:nvSpPr>
            <p:cNvPr id="28" name="CuadroTexto 81">
              <a:extLst>
                <a:ext uri="{FF2B5EF4-FFF2-40B4-BE49-F238E27FC236}">
                  <a16:creationId xmlns:a16="http://schemas.microsoft.com/office/drawing/2014/main" id="{BCD3A286-72DB-3145-A218-2E69491342A4}"/>
                </a:ext>
              </a:extLst>
            </p:cNvPr>
            <p:cNvSpPr txBox="1"/>
            <p:nvPr/>
          </p:nvSpPr>
          <p:spPr>
            <a:xfrm>
              <a:off x="1661278" y="318992"/>
              <a:ext cx="1214623" cy="380952"/>
            </a:xfrm>
            <a:prstGeom prst="rect">
              <a:avLst/>
            </a:prstGeom>
            <a:noFill/>
            <a:ln>
              <a:solidFill>
                <a:schemeClr val="accent1"/>
              </a:solidFill>
            </a:ln>
          </p:spPr>
          <p:txBody>
            <a:bodyPr wrap="square" rtlCol="0">
              <a:noAutofit/>
            </a:bodyPr>
            <a:lstStyle/>
            <a:p>
              <a:r>
                <a:rPr lang="es-ES" sz="700">
                  <a:solidFill>
                    <a:srgbClr val="000000"/>
                  </a:solidFill>
                  <a:latin typeface="Calibri" panose="020F0502020204030204" pitchFamily="34" charset="0"/>
                  <a:ea typeface="Times New Roman" panose="02020603050405020304" pitchFamily="18" charset="0"/>
                  <a:cs typeface="Arial" panose="020B0604020202020204" pitchFamily="34" charset="0"/>
                </a:rPr>
                <a:t>P-dates</a:t>
              </a:r>
              <a:endParaRPr lang="es-ES" sz="1200">
                <a:solidFill>
                  <a:srgbClr val="00000A"/>
                </a:solidFill>
                <a:latin typeface="Times New Roman" panose="02020603050405020304" pitchFamily="18" charset="0"/>
                <a:ea typeface="Times New Roman" panose="02020603050405020304" pitchFamily="18" charset="0"/>
              </a:endParaRPr>
            </a:p>
            <a:p>
              <a:r>
                <a:rPr lang="es-ES" sz="700">
                  <a:solidFill>
                    <a:srgbClr val="000000"/>
                  </a:solidFill>
                  <a:latin typeface="Calibri" panose="020F0502020204030204" pitchFamily="34" charset="0"/>
                  <a:ea typeface="Times New Roman" panose="02020603050405020304" pitchFamily="18" charset="0"/>
                  <a:cs typeface="Arial" panose="020B0604020202020204" pitchFamily="34" charset="0"/>
                </a:rPr>
                <a:t>P-relatedEntities</a:t>
              </a:r>
              <a:endParaRPr lang="es-ES" sz="1200">
                <a:solidFill>
                  <a:srgbClr val="00000A"/>
                </a:solidFill>
                <a:latin typeface="Times New Roman" panose="02020603050405020304" pitchFamily="18" charset="0"/>
                <a:ea typeface="Times New Roman" panose="02020603050405020304" pitchFamily="18" charset="0"/>
              </a:endParaRPr>
            </a:p>
            <a:p>
              <a:r>
                <a:rPr lang="es-ES" sz="700">
                  <a:solidFill>
                    <a:srgbClr val="000000"/>
                  </a:solidFill>
                  <a:latin typeface="Calibri" panose="020F0502020204030204" pitchFamily="34" charset="0"/>
                  <a:ea typeface="Times New Roman" panose="02020603050405020304" pitchFamily="18" charset="0"/>
                  <a:cs typeface="Arial" panose="020B0604020202020204" pitchFamily="34" charset="0"/>
                </a:rPr>
                <a:t>olo</a:t>
              </a:r>
              <a:endParaRPr lang="es-ES" sz="1200">
                <a:solidFill>
                  <a:srgbClr val="00000A"/>
                </a:solidFill>
                <a:latin typeface="Times New Roman" panose="02020603050405020304" pitchFamily="18" charset="0"/>
                <a:ea typeface="Times New Roman" panose="02020603050405020304" pitchFamily="18" charset="0"/>
              </a:endParaRPr>
            </a:p>
          </p:txBody>
        </p:sp>
        <p:sp>
          <p:nvSpPr>
            <p:cNvPr id="29" name="Triángulo 28">
              <a:extLst>
                <a:ext uri="{FF2B5EF4-FFF2-40B4-BE49-F238E27FC236}">
                  <a16:creationId xmlns:a16="http://schemas.microsoft.com/office/drawing/2014/main" id="{F98ED0AC-49E2-6048-8043-A23320CC8824}"/>
                </a:ext>
              </a:extLst>
            </p:cNvPr>
            <p:cNvSpPr/>
            <p:nvPr/>
          </p:nvSpPr>
          <p:spPr>
            <a:xfrm>
              <a:off x="1591126" y="755714"/>
              <a:ext cx="209212" cy="234778"/>
            </a:xfrm>
            <a:prstGeom prst="triangle">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a:p>
          </p:txBody>
        </p:sp>
        <p:sp>
          <p:nvSpPr>
            <p:cNvPr id="30" name="CuadroTexto 83">
              <a:extLst>
                <a:ext uri="{FF2B5EF4-FFF2-40B4-BE49-F238E27FC236}">
                  <a16:creationId xmlns:a16="http://schemas.microsoft.com/office/drawing/2014/main" id="{8CA661BA-B238-644A-BE00-AF2394FD33A4}"/>
                </a:ext>
              </a:extLst>
            </p:cNvPr>
            <p:cNvSpPr txBox="1"/>
            <p:nvPr/>
          </p:nvSpPr>
          <p:spPr>
            <a:xfrm>
              <a:off x="1778103" y="731616"/>
              <a:ext cx="1214623" cy="182648"/>
            </a:xfrm>
            <a:prstGeom prst="rect">
              <a:avLst/>
            </a:prstGeom>
            <a:noFill/>
            <a:ln>
              <a:solidFill>
                <a:schemeClr val="accent1"/>
              </a:solidFill>
            </a:ln>
          </p:spPr>
          <p:txBody>
            <a:bodyPr wrap="square" rtlCol="0">
              <a:noAutofit/>
            </a:bodyPr>
            <a:lstStyle/>
            <a:p>
              <a:r>
                <a:rPr lang="es-ES" sz="700">
                  <a:solidFill>
                    <a:srgbClr val="000000"/>
                  </a:solidFill>
                  <a:latin typeface="Calibri" panose="020F0502020204030204" pitchFamily="34" charset="0"/>
                  <a:ea typeface="Times New Roman" panose="02020603050405020304" pitchFamily="18" charset="0"/>
                  <a:cs typeface="Arial" panose="020B0604020202020204" pitchFamily="34" charset="0"/>
                </a:rPr>
                <a:t>P-commonProperties</a:t>
              </a:r>
              <a:endParaRPr lang="es-ES" sz="1200">
                <a:solidFill>
                  <a:srgbClr val="00000A"/>
                </a:solidFill>
                <a:latin typeface="Times New Roman" panose="02020603050405020304" pitchFamily="18" charset="0"/>
                <a:ea typeface="Times New Roman" panose="02020603050405020304" pitchFamily="18" charset="0"/>
              </a:endParaRPr>
            </a:p>
          </p:txBody>
        </p:sp>
        <p:sp>
          <p:nvSpPr>
            <p:cNvPr id="31" name="CuadroTexto 84">
              <a:extLst>
                <a:ext uri="{FF2B5EF4-FFF2-40B4-BE49-F238E27FC236}">
                  <a16:creationId xmlns:a16="http://schemas.microsoft.com/office/drawing/2014/main" id="{CC1E3A8D-D8CD-1A49-ADEB-30DC0198A3BE}"/>
                </a:ext>
              </a:extLst>
            </p:cNvPr>
            <p:cNvSpPr txBox="1"/>
            <p:nvPr/>
          </p:nvSpPr>
          <p:spPr>
            <a:xfrm>
              <a:off x="5088278" y="660945"/>
              <a:ext cx="1214623" cy="182648"/>
            </a:xfrm>
            <a:prstGeom prst="rect">
              <a:avLst/>
            </a:prstGeom>
            <a:noFill/>
            <a:ln>
              <a:solidFill>
                <a:schemeClr val="accent1"/>
              </a:solidFill>
            </a:ln>
          </p:spPr>
          <p:txBody>
            <a:bodyPr wrap="square" rtlCol="0">
              <a:noAutofit/>
            </a:bodyPr>
            <a:lstStyle/>
            <a:p>
              <a:r>
                <a:rPr lang="es-ES" sz="700">
                  <a:solidFill>
                    <a:srgbClr val="000000"/>
                  </a:solidFill>
                  <a:latin typeface="Calibri" panose="020F0502020204030204" pitchFamily="34" charset="0"/>
                  <a:ea typeface="Times New Roman" panose="02020603050405020304" pitchFamily="18" charset="0"/>
                  <a:cs typeface="Arial" panose="020B0604020202020204" pitchFamily="34" charset="0"/>
                </a:rPr>
                <a:t>OP-partof</a:t>
              </a:r>
              <a:endParaRPr lang="es-ES" sz="1200">
                <a:solidFill>
                  <a:srgbClr val="00000A"/>
                </a:solidFill>
                <a:latin typeface="Times New Roman" panose="02020603050405020304" pitchFamily="18" charset="0"/>
                <a:ea typeface="Times New Roman" panose="02020603050405020304" pitchFamily="18" charset="0"/>
              </a:endParaRPr>
            </a:p>
          </p:txBody>
        </p:sp>
        <p:cxnSp>
          <p:nvCxnSpPr>
            <p:cNvPr id="32" name="Conector curvado 31">
              <a:extLst>
                <a:ext uri="{FF2B5EF4-FFF2-40B4-BE49-F238E27FC236}">
                  <a16:creationId xmlns:a16="http://schemas.microsoft.com/office/drawing/2014/main" id="{52CEEBF5-0475-0745-90E7-64071A11A67B}"/>
                </a:ext>
              </a:extLst>
            </p:cNvPr>
            <p:cNvCxnSpPr>
              <a:cxnSpLocks/>
            </p:cNvCxnSpPr>
            <p:nvPr/>
          </p:nvCxnSpPr>
          <p:spPr>
            <a:xfrm rot="16200000" flipH="1">
              <a:off x="2735439" y="2293649"/>
              <a:ext cx="726885" cy="2486093"/>
            </a:xfrm>
            <a:prstGeom prst="curvedConnector3">
              <a:avLst>
                <a:gd name="adj1" fmla="val 131449"/>
              </a:avLst>
            </a:prstGeom>
            <a:ln>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3" name="Marcador de contenido 23">
              <a:extLst>
                <a:ext uri="{FF2B5EF4-FFF2-40B4-BE49-F238E27FC236}">
                  <a16:creationId xmlns:a16="http://schemas.microsoft.com/office/drawing/2014/main" id="{5A0BAFFB-06F9-3A42-8E7B-B7114B5AE7E2}"/>
                </a:ext>
              </a:extLst>
            </p:cNvPr>
            <p:cNvPicPr>
              <a:picLocks noChangeAspect="1"/>
            </p:cNvPicPr>
            <p:nvPr/>
          </p:nvPicPr>
          <p:blipFill>
            <a:blip r:embed="rId2"/>
            <a:stretch>
              <a:fillRect/>
            </a:stretch>
          </p:blipFill>
          <p:spPr>
            <a:xfrm>
              <a:off x="211375" y="3454977"/>
              <a:ext cx="279400" cy="317500"/>
            </a:xfrm>
            <a:prstGeom prst="rect">
              <a:avLst/>
            </a:prstGeom>
            <a:ln>
              <a:solidFill>
                <a:schemeClr val="accent1"/>
              </a:solidFill>
            </a:ln>
          </p:spPr>
        </p:pic>
        <p:sp>
          <p:nvSpPr>
            <p:cNvPr id="34" name="CuadroTexto 89">
              <a:extLst>
                <a:ext uri="{FF2B5EF4-FFF2-40B4-BE49-F238E27FC236}">
                  <a16:creationId xmlns:a16="http://schemas.microsoft.com/office/drawing/2014/main" id="{DFC645FF-49EF-0847-ADEE-E58C86113E3A}"/>
                </a:ext>
              </a:extLst>
            </p:cNvPr>
            <p:cNvSpPr txBox="1"/>
            <p:nvPr/>
          </p:nvSpPr>
          <p:spPr>
            <a:xfrm>
              <a:off x="472730" y="3376253"/>
              <a:ext cx="1214623" cy="380952"/>
            </a:xfrm>
            <a:prstGeom prst="rect">
              <a:avLst/>
            </a:prstGeom>
            <a:noFill/>
            <a:ln>
              <a:solidFill>
                <a:schemeClr val="accent1"/>
              </a:solidFill>
            </a:ln>
          </p:spPr>
          <p:txBody>
            <a:bodyPr wrap="square" rtlCol="0">
              <a:noAutofit/>
            </a:bodyPr>
            <a:lstStyle/>
            <a:p>
              <a:r>
                <a:rPr lang="es-ES" sz="700">
                  <a:solidFill>
                    <a:srgbClr val="000000"/>
                  </a:solidFill>
                  <a:latin typeface="Calibri" panose="020F0502020204030204" pitchFamily="34" charset="0"/>
                  <a:ea typeface="Times New Roman" panose="02020603050405020304" pitchFamily="18" charset="0"/>
                  <a:cs typeface="Arial" panose="020B0604020202020204" pitchFamily="34" charset="0"/>
                </a:rPr>
                <a:t>P-dates</a:t>
              </a:r>
              <a:endParaRPr lang="es-ES" sz="1200">
                <a:solidFill>
                  <a:srgbClr val="00000A"/>
                </a:solidFill>
                <a:latin typeface="Times New Roman" panose="02020603050405020304" pitchFamily="18" charset="0"/>
                <a:ea typeface="Times New Roman" panose="02020603050405020304" pitchFamily="18" charset="0"/>
              </a:endParaRPr>
            </a:p>
            <a:p>
              <a:r>
                <a:rPr lang="es-ES" sz="700">
                  <a:solidFill>
                    <a:srgbClr val="000000"/>
                  </a:solidFill>
                  <a:latin typeface="Calibri" panose="020F0502020204030204" pitchFamily="34" charset="0"/>
                  <a:ea typeface="Times New Roman" panose="02020603050405020304" pitchFamily="18" charset="0"/>
                  <a:cs typeface="Arial" panose="020B0604020202020204" pitchFamily="34" charset="0"/>
                </a:rPr>
                <a:t>P-relatedEntities</a:t>
              </a:r>
              <a:endParaRPr lang="es-ES" sz="1200">
                <a:solidFill>
                  <a:srgbClr val="00000A"/>
                </a:solidFill>
                <a:latin typeface="Times New Roman" panose="02020603050405020304" pitchFamily="18" charset="0"/>
                <a:ea typeface="Times New Roman" panose="02020603050405020304" pitchFamily="18" charset="0"/>
              </a:endParaRPr>
            </a:p>
            <a:p>
              <a:r>
                <a:rPr lang="es-ES" sz="700">
                  <a:solidFill>
                    <a:srgbClr val="000000"/>
                  </a:solidFill>
                  <a:latin typeface="Calibri" panose="020F0502020204030204" pitchFamily="34" charset="0"/>
                  <a:ea typeface="Times New Roman" panose="02020603050405020304" pitchFamily="18" charset="0"/>
                  <a:cs typeface="Arial" panose="020B0604020202020204" pitchFamily="34" charset="0"/>
                </a:rPr>
                <a:t>olo</a:t>
              </a:r>
              <a:endParaRPr lang="es-ES" sz="1200">
                <a:solidFill>
                  <a:srgbClr val="00000A"/>
                </a:solidFill>
                <a:latin typeface="Times New Roman" panose="02020603050405020304" pitchFamily="18" charset="0"/>
                <a:ea typeface="Times New Roman" panose="02020603050405020304" pitchFamily="18" charset="0"/>
              </a:endParaRPr>
            </a:p>
          </p:txBody>
        </p:sp>
        <p:sp>
          <p:nvSpPr>
            <p:cNvPr id="35" name="Triángulo 34">
              <a:extLst>
                <a:ext uri="{FF2B5EF4-FFF2-40B4-BE49-F238E27FC236}">
                  <a16:creationId xmlns:a16="http://schemas.microsoft.com/office/drawing/2014/main" id="{DB92B200-CB53-7447-8282-AA6097D75BA8}"/>
                </a:ext>
              </a:extLst>
            </p:cNvPr>
            <p:cNvSpPr/>
            <p:nvPr/>
          </p:nvSpPr>
          <p:spPr>
            <a:xfrm>
              <a:off x="1661278" y="4181420"/>
              <a:ext cx="209212" cy="234778"/>
            </a:xfrm>
            <a:prstGeom prst="triangle">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a:p>
          </p:txBody>
        </p:sp>
        <p:sp>
          <p:nvSpPr>
            <p:cNvPr id="36" name="CuadroTexto 91">
              <a:extLst>
                <a:ext uri="{FF2B5EF4-FFF2-40B4-BE49-F238E27FC236}">
                  <a16:creationId xmlns:a16="http://schemas.microsoft.com/office/drawing/2014/main" id="{CA8118ED-D9DC-A44B-9476-AA0D32857FAC}"/>
                </a:ext>
              </a:extLst>
            </p:cNvPr>
            <p:cNvSpPr txBox="1"/>
            <p:nvPr/>
          </p:nvSpPr>
          <p:spPr>
            <a:xfrm>
              <a:off x="1848169" y="4157152"/>
              <a:ext cx="1214623" cy="182648"/>
            </a:xfrm>
            <a:prstGeom prst="rect">
              <a:avLst/>
            </a:prstGeom>
            <a:noFill/>
            <a:ln>
              <a:solidFill>
                <a:schemeClr val="accent1"/>
              </a:solidFill>
            </a:ln>
          </p:spPr>
          <p:txBody>
            <a:bodyPr wrap="square" rtlCol="0">
              <a:noAutofit/>
            </a:bodyPr>
            <a:lstStyle/>
            <a:p>
              <a:r>
                <a:rPr lang="es-ES" sz="700">
                  <a:solidFill>
                    <a:srgbClr val="000000"/>
                  </a:solidFill>
                  <a:latin typeface="Calibri" panose="020F0502020204030204" pitchFamily="34" charset="0"/>
                  <a:ea typeface="Times New Roman" panose="02020603050405020304" pitchFamily="18" charset="0"/>
                  <a:cs typeface="Arial" panose="020B0604020202020204" pitchFamily="34" charset="0"/>
                </a:rPr>
                <a:t>P-commonProperties</a:t>
              </a:r>
              <a:endParaRPr lang="es-ES" sz="1200">
                <a:solidFill>
                  <a:srgbClr val="00000A"/>
                </a:solidFill>
                <a:latin typeface="Times New Roman" panose="02020603050405020304" pitchFamily="18" charset="0"/>
                <a:ea typeface="Times New Roman" panose="02020603050405020304" pitchFamily="18" charset="0"/>
              </a:endParaRPr>
            </a:p>
          </p:txBody>
        </p:sp>
        <p:cxnSp>
          <p:nvCxnSpPr>
            <p:cNvPr id="37" name="Conector curvado 36">
              <a:extLst>
                <a:ext uri="{FF2B5EF4-FFF2-40B4-BE49-F238E27FC236}">
                  <a16:creationId xmlns:a16="http://schemas.microsoft.com/office/drawing/2014/main" id="{1CD7A45A-C8BD-DC4F-8993-AD904956FC07}"/>
                </a:ext>
              </a:extLst>
            </p:cNvPr>
            <p:cNvCxnSpPr>
              <a:cxnSpLocks/>
            </p:cNvCxnSpPr>
            <p:nvPr/>
          </p:nvCxnSpPr>
          <p:spPr>
            <a:xfrm rot="5400000" flipH="1" flipV="1">
              <a:off x="3364677" y="3214075"/>
              <a:ext cx="45026" cy="1281207"/>
            </a:xfrm>
            <a:prstGeom prst="curvedConnector4">
              <a:avLst>
                <a:gd name="adj1" fmla="val -507707"/>
                <a:gd name="adj2" fmla="val 73175"/>
              </a:avLst>
            </a:prstGeom>
            <a:ln>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Conector curvado 37">
              <a:extLst>
                <a:ext uri="{FF2B5EF4-FFF2-40B4-BE49-F238E27FC236}">
                  <a16:creationId xmlns:a16="http://schemas.microsoft.com/office/drawing/2014/main" id="{A30D3B10-3486-8048-A45A-0673EBDC493B}"/>
                </a:ext>
              </a:extLst>
            </p:cNvPr>
            <p:cNvCxnSpPr>
              <a:cxnSpLocks/>
            </p:cNvCxnSpPr>
            <p:nvPr/>
          </p:nvCxnSpPr>
          <p:spPr>
            <a:xfrm rot="16200000" flipH="1">
              <a:off x="193175" y="1724257"/>
              <a:ext cx="2232140" cy="1725192"/>
            </a:xfrm>
            <a:prstGeom prst="curvedConnector3">
              <a:avLst>
                <a:gd name="adj1" fmla="val 50000"/>
              </a:avLst>
            </a:prstGeom>
            <a:ln>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Conector curvado 38">
              <a:extLst>
                <a:ext uri="{FF2B5EF4-FFF2-40B4-BE49-F238E27FC236}">
                  <a16:creationId xmlns:a16="http://schemas.microsoft.com/office/drawing/2014/main" id="{A777BDEA-F20B-9048-80A8-CCA4D6A040FE}"/>
                </a:ext>
              </a:extLst>
            </p:cNvPr>
            <p:cNvCxnSpPr>
              <a:cxnSpLocks/>
              <a:stCxn id="9" idx="5"/>
            </p:cNvCxnSpPr>
            <p:nvPr/>
          </p:nvCxnSpPr>
          <p:spPr>
            <a:xfrm flipV="1">
              <a:off x="3288378" y="3221964"/>
              <a:ext cx="2826423" cy="201723"/>
            </a:xfrm>
            <a:prstGeom prst="curvedConnector3">
              <a:avLst>
                <a:gd name="adj1" fmla="val 50000"/>
              </a:avLst>
            </a:prstGeom>
            <a:ln>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Triángulo 39">
              <a:extLst>
                <a:ext uri="{FF2B5EF4-FFF2-40B4-BE49-F238E27FC236}">
                  <a16:creationId xmlns:a16="http://schemas.microsoft.com/office/drawing/2014/main" id="{3DD96989-320C-6B45-BDE4-283BE8E32104}"/>
                </a:ext>
              </a:extLst>
            </p:cNvPr>
            <p:cNvSpPr/>
            <p:nvPr/>
          </p:nvSpPr>
          <p:spPr>
            <a:xfrm>
              <a:off x="1732029" y="4505093"/>
              <a:ext cx="209212" cy="234778"/>
            </a:xfrm>
            <a:prstGeom prst="triangle">
              <a:avLst/>
            </a:prstGeom>
            <a:solidFill>
              <a:srgbClr val="92D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a:p>
          </p:txBody>
        </p:sp>
        <p:sp>
          <p:nvSpPr>
            <p:cNvPr id="41" name="CuadroTexto 102">
              <a:extLst>
                <a:ext uri="{FF2B5EF4-FFF2-40B4-BE49-F238E27FC236}">
                  <a16:creationId xmlns:a16="http://schemas.microsoft.com/office/drawing/2014/main" id="{4157DB71-1840-F448-98E6-9C69D4D6D1C6}"/>
                </a:ext>
              </a:extLst>
            </p:cNvPr>
            <p:cNvSpPr txBox="1"/>
            <p:nvPr/>
          </p:nvSpPr>
          <p:spPr>
            <a:xfrm>
              <a:off x="1966581" y="4546374"/>
              <a:ext cx="1215268" cy="182648"/>
            </a:xfrm>
            <a:prstGeom prst="rect">
              <a:avLst/>
            </a:prstGeom>
            <a:noFill/>
            <a:ln>
              <a:solidFill>
                <a:schemeClr val="accent1"/>
              </a:solidFill>
            </a:ln>
          </p:spPr>
          <p:txBody>
            <a:bodyPr wrap="square" rtlCol="0">
              <a:noAutofit/>
            </a:bodyPr>
            <a:lstStyle/>
            <a:p>
              <a:r>
                <a:rPr lang="es-ES" sz="700">
                  <a:solidFill>
                    <a:srgbClr val="000000"/>
                  </a:solidFill>
                  <a:latin typeface="Calibri" panose="020F0502020204030204" pitchFamily="34" charset="0"/>
                  <a:ea typeface="Times New Roman" panose="02020603050405020304" pitchFamily="18" charset="0"/>
                  <a:cs typeface="Arial" panose="020B0604020202020204" pitchFamily="34" charset="0"/>
                </a:rPr>
                <a:t>OP-partof</a:t>
              </a:r>
              <a:endParaRPr lang="es-ES" sz="1200">
                <a:solidFill>
                  <a:srgbClr val="00000A"/>
                </a:solidFill>
                <a:latin typeface="Times New Roman" panose="02020603050405020304" pitchFamily="18" charset="0"/>
                <a:ea typeface="Times New Roman" panose="02020603050405020304" pitchFamily="18" charset="0"/>
              </a:endParaRPr>
            </a:p>
          </p:txBody>
        </p:sp>
        <p:pic>
          <p:nvPicPr>
            <p:cNvPr id="42" name="Marcador de contenido 23">
              <a:extLst>
                <a:ext uri="{FF2B5EF4-FFF2-40B4-BE49-F238E27FC236}">
                  <a16:creationId xmlns:a16="http://schemas.microsoft.com/office/drawing/2014/main" id="{D87526CA-3625-C74C-BEDD-5936612C0ECB}"/>
                </a:ext>
              </a:extLst>
            </p:cNvPr>
            <p:cNvPicPr>
              <a:picLocks noChangeAspect="1"/>
            </p:cNvPicPr>
            <p:nvPr/>
          </p:nvPicPr>
          <p:blipFill>
            <a:blip r:embed="rId2"/>
            <a:stretch>
              <a:fillRect/>
            </a:stretch>
          </p:blipFill>
          <p:spPr>
            <a:xfrm>
              <a:off x="3970453" y="4185969"/>
              <a:ext cx="279400" cy="317500"/>
            </a:xfrm>
            <a:prstGeom prst="rect">
              <a:avLst/>
            </a:prstGeom>
            <a:ln>
              <a:solidFill>
                <a:schemeClr val="accent1"/>
              </a:solidFill>
            </a:ln>
          </p:spPr>
        </p:pic>
        <p:sp>
          <p:nvSpPr>
            <p:cNvPr id="43" name="CuadroTexto 104">
              <a:extLst>
                <a:ext uri="{FF2B5EF4-FFF2-40B4-BE49-F238E27FC236}">
                  <a16:creationId xmlns:a16="http://schemas.microsoft.com/office/drawing/2014/main" id="{DF7749EE-2BC8-304A-91A3-E295048C3695}"/>
                </a:ext>
              </a:extLst>
            </p:cNvPr>
            <p:cNvSpPr txBox="1"/>
            <p:nvPr/>
          </p:nvSpPr>
          <p:spPr>
            <a:xfrm>
              <a:off x="4420719" y="4233551"/>
              <a:ext cx="1214623" cy="182648"/>
            </a:xfrm>
            <a:prstGeom prst="rect">
              <a:avLst/>
            </a:prstGeom>
            <a:solidFill>
              <a:schemeClr val="bg1"/>
            </a:solidFill>
            <a:ln>
              <a:solidFill>
                <a:schemeClr val="accent1"/>
              </a:solidFill>
            </a:ln>
          </p:spPr>
          <p:txBody>
            <a:bodyPr wrap="square" rtlCol="0">
              <a:noAutofit/>
            </a:bodyPr>
            <a:lstStyle/>
            <a:p>
              <a:r>
                <a:rPr lang="es-ES" sz="700">
                  <a:solidFill>
                    <a:srgbClr val="000000"/>
                  </a:solidFill>
                  <a:latin typeface="Calibri" panose="020F0502020204030204" pitchFamily="34" charset="0"/>
                  <a:ea typeface="Times New Roman" panose="02020603050405020304" pitchFamily="18" charset="0"/>
                  <a:cs typeface="Arial" panose="020B0604020202020204" pitchFamily="34" charset="0"/>
                </a:rPr>
                <a:t>olo</a:t>
              </a:r>
              <a:endParaRPr lang="es-ES" sz="1200">
                <a:solidFill>
                  <a:srgbClr val="00000A"/>
                </a:solidFill>
                <a:latin typeface="Times New Roman" panose="02020603050405020304" pitchFamily="18" charset="0"/>
                <a:ea typeface="Times New Roman" panose="02020603050405020304" pitchFamily="18" charset="0"/>
              </a:endParaRPr>
            </a:p>
          </p:txBody>
        </p:sp>
        <p:sp>
          <p:nvSpPr>
            <p:cNvPr id="44" name="Triángulo 43">
              <a:extLst>
                <a:ext uri="{FF2B5EF4-FFF2-40B4-BE49-F238E27FC236}">
                  <a16:creationId xmlns:a16="http://schemas.microsoft.com/office/drawing/2014/main" id="{DE047CA2-9D91-214E-8525-2C680ADBA4EB}"/>
                </a:ext>
              </a:extLst>
            </p:cNvPr>
            <p:cNvSpPr/>
            <p:nvPr/>
          </p:nvSpPr>
          <p:spPr>
            <a:xfrm>
              <a:off x="3779523" y="4552112"/>
              <a:ext cx="209212" cy="234778"/>
            </a:xfrm>
            <a:prstGeom prst="triangle">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a:p>
          </p:txBody>
        </p:sp>
        <p:sp>
          <p:nvSpPr>
            <p:cNvPr id="45" name="CuadroTexto 106">
              <a:extLst>
                <a:ext uri="{FF2B5EF4-FFF2-40B4-BE49-F238E27FC236}">
                  <a16:creationId xmlns:a16="http://schemas.microsoft.com/office/drawing/2014/main" id="{C6CAD9D2-23BF-1D41-B4DD-A25227FA7CEB}"/>
                </a:ext>
              </a:extLst>
            </p:cNvPr>
            <p:cNvSpPr txBox="1"/>
            <p:nvPr/>
          </p:nvSpPr>
          <p:spPr>
            <a:xfrm>
              <a:off x="3966341" y="4527793"/>
              <a:ext cx="1214623" cy="182648"/>
            </a:xfrm>
            <a:prstGeom prst="rect">
              <a:avLst/>
            </a:prstGeom>
            <a:noFill/>
            <a:ln>
              <a:solidFill>
                <a:schemeClr val="accent1"/>
              </a:solidFill>
            </a:ln>
          </p:spPr>
          <p:txBody>
            <a:bodyPr wrap="square" rtlCol="0">
              <a:noAutofit/>
            </a:bodyPr>
            <a:lstStyle/>
            <a:p>
              <a:r>
                <a:rPr lang="es-ES" sz="700">
                  <a:solidFill>
                    <a:srgbClr val="000000"/>
                  </a:solidFill>
                  <a:latin typeface="Calibri" panose="020F0502020204030204" pitchFamily="34" charset="0"/>
                  <a:ea typeface="Times New Roman" panose="02020603050405020304" pitchFamily="18" charset="0"/>
                  <a:cs typeface="Arial" panose="020B0604020202020204" pitchFamily="34" charset="0"/>
                </a:rPr>
                <a:t>P-commonProperties</a:t>
              </a:r>
              <a:endParaRPr lang="es-ES" sz="1200">
                <a:solidFill>
                  <a:srgbClr val="00000A"/>
                </a:solidFill>
                <a:latin typeface="Times New Roman" panose="02020603050405020304" pitchFamily="18" charset="0"/>
                <a:ea typeface="Times New Roman" panose="02020603050405020304" pitchFamily="18" charset="0"/>
              </a:endParaRPr>
            </a:p>
          </p:txBody>
        </p:sp>
        <p:cxnSp>
          <p:nvCxnSpPr>
            <p:cNvPr id="46" name="Conector curvado 45">
              <a:extLst>
                <a:ext uri="{FF2B5EF4-FFF2-40B4-BE49-F238E27FC236}">
                  <a16:creationId xmlns:a16="http://schemas.microsoft.com/office/drawing/2014/main" id="{FB325ADB-B59F-3244-A0CC-AFFDD760E4B8}"/>
                </a:ext>
              </a:extLst>
            </p:cNvPr>
            <p:cNvCxnSpPr>
              <a:cxnSpLocks/>
            </p:cNvCxnSpPr>
            <p:nvPr/>
          </p:nvCxnSpPr>
          <p:spPr>
            <a:xfrm rot="5400000" flipH="1" flipV="1">
              <a:off x="3788441" y="3099084"/>
              <a:ext cx="48312" cy="1747842"/>
            </a:xfrm>
            <a:prstGeom prst="curvedConnector2">
              <a:avLst/>
            </a:prstGeom>
            <a:ln>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Triángulo 46">
              <a:extLst>
                <a:ext uri="{FF2B5EF4-FFF2-40B4-BE49-F238E27FC236}">
                  <a16:creationId xmlns:a16="http://schemas.microsoft.com/office/drawing/2014/main" id="{12663E9D-0025-3344-B41E-5C18F009BE71}"/>
                </a:ext>
              </a:extLst>
            </p:cNvPr>
            <p:cNvSpPr/>
            <p:nvPr/>
          </p:nvSpPr>
          <p:spPr>
            <a:xfrm>
              <a:off x="3850274" y="4875786"/>
              <a:ext cx="209212" cy="234778"/>
            </a:xfrm>
            <a:prstGeom prst="triangle">
              <a:avLst/>
            </a:prstGeom>
            <a:solidFill>
              <a:srgbClr val="92D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_tradnl"/>
            </a:p>
          </p:txBody>
        </p:sp>
        <p:sp>
          <p:nvSpPr>
            <p:cNvPr id="48" name="CuadroTexto 109">
              <a:extLst>
                <a:ext uri="{FF2B5EF4-FFF2-40B4-BE49-F238E27FC236}">
                  <a16:creationId xmlns:a16="http://schemas.microsoft.com/office/drawing/2014/main" id="{D8F683EA-F348-4C46-9468-84F2EC72C959}"/>
                </a:ext>
              </a:extLst>
            </p:cNvPr>
            <p:cNvSpPr txBox="1"/>
            <p:nvPr/>
          </p:nvSpPr>
          <p:spPr>
            <a:xfrm>
              <a:off x="4084753" y="4917015"/>
              <a:ext cx="1214623" cy="182648"/>
            </a:xfrm>
            <a:prstGeom prst="rect">
              <a:avLst/>
            </a:prstGeom>
            <a:noFill/>
            <a:ln>
              <a:solidFill>
                <a:schemeClr val="accent1"/>
              </a:solidFill>
            </a:ln>
          </p:spPr>
          <p:txBody>
            <a:bodyPr wrap="square" rtlCol="0">
              <a:noAutofit/>
            </a:bodyPr>
            <a:lstStyle/>
            <a:p>
              <a:r>
                <a:rPr lang="es-ES" sz="700">
                  <a:solidFill>
                    <a:srgbClr val="000000"/>
                  </a:solidFill>
                  <a:latin typeface="Calibri" panose="020F0502020204030204" pitchFamily="34" charset="0"/>
                  <a:ea typeface="Times New Roman" panose="02020603050405020304" pitchFamily="18" charset="0"/>
                  <a:cs typeface="Arial" panose="020B0604020202020204" pitchFamily="34" charset="0"/>
                </a:rPr>
                <a:t>OP-partof</a:t>
              </a:r>
              <a:endParaRPr lang="es-ES" sz="1200">
                <a:solidFill>
                  <a:srgbClr val="00000A"/>
                </a:solidFill>
                <a:latin typeface="Times New Roman" panose="02020603050405020304" pitchFamily="18" charset="0"/>
                <a:ea typeface="Times New Roman" panose="02020603050405020304" pitchFamily="18" charset="0"/>
              </a:endParaRPr>
            </a:p>
          </p:txBody>
        </p:sp>
      </p:grpSp>
      <p:pic>
        <p:nvPicPr>
          <p:cNvPr id="52" name="Marcador de contenido 23">
            <a:extLst>
              <a:ext uri="{FF2B5EF4-FFF2-40B4-BE49-F238E27FC236}">
                <a16:creationId xmlns:a16="http://schemas.microsoft.com/office/drawing/2014/main" id="{04AB9DB9-AF64-6542-A987-E568378BDDE1}"/>
              </a:ext>
            </a:extLst>
          </p:cNvPr>
          <p:cNvPicPr>
            <a:picLocks noChangeAspect="1"/>
          </p:cNvPicPr>
          <p:nvPr/>
        </p:nvPicPr>
        <p:blipFill>
          <a:blip r:embed="rId2"/>
          <a:stretch>
            <a:fillRect/>
          </a:stretch>
        </p:blipFill>
        <p:spPr>
          <a:xfrm>
            <a:off x="8393338" y="3086274"/>
            <a:ext cx="537583" cy="610890"/>
          </a:xfrm>
          <a:prstGeom prst="rect">
            <a:avLst/>
          </a:prstGeom>
        </p:spPr>
      </p:pic>
      <p:sp>
        <p:nvSpPr>
          <p:cNvPr id="53" name="CuadroTexto 52">
            <a:extLst>
              <a:ext uri="{FF2B5EF4-FFF2-40B4-BE49-F238E27FC236}">
                <a16:creationId xmlns:a16="http://schemas.microsoft.com/office/drawing/2014/main" id="{56AA97FD-AF8B-4E40-B567-64B857E37C14}"/>
              </a:ext>
            </a:extLst>
          </p:cNvPr>
          <p:cNvSpPr txBox="1"/>
          <p:nvPr/>
        </p:nvSpPr>
        <p:spPr>
          <a:xfrm>
            <a:off x="8947645" y="3224887"/>
            <a:ext cx="1376980" cy="253916"/>
          </a:xfrm>
          <a:prstGeom prst="rect">
            <a:avLst/>
          </a:prstGeom>
          <a:noFill/>
        </p:spPr>
        <p:txBody>
          <a:bodyPr wrap="square" rtlCol="0">
            <a:spAutoFit/>
          </a:bodyPr>
          <a:lstStyle/>
          <a:p>
            <a:r>
              <a:rPr lang="es-ES" sz="1050" dirty="0"/>
              <a:t>ONTOLOGIES</a:t>
            </a:r>
          </a:p>
        </p:txBody>
      </p:sp>
      <p:sp>
        <p:nvSpPr>
          <p:cNvPr id="54" name="Triángulo 53">
            <a:extLst>
              <a:ext uri="{FF2B5EF4-FFF2-40B4-BE49-F238E27FC236}">
                <a16:creationId xmlns:a16="http://schemas.microsoft.com/office/drawing/2014/main" id="{988BB55A-9DCF-A44A-871B-CCCC65B95EF7}"/>
              </a:ext>
            </a:extLst>
          </p:cNvPr>
          <p:cNvSpPr/>
          <p:nvPr/>
        </p:nvSpPr>
        <p:spPr>
          <a:xfrm>
            <a:off x="8484441" y="3674413"/>
            <a:ext cx="388825" cy="31134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Triángulo 54">
            <a:extLst>
              <a:ext uri="{FF2B5EF4-FFF2-40B4-BE49-F238E27FC236}">
                <a16:creationId xmlns:a16="http://schemas.microsoft.com/office/drawing/2014/main" id="{C5EC36FF-F36C-E740-A701-BB9104D5540A}"/>
              </a:ext>
            </a:extLst>
          </p:cNvPr>
          <p:cNvSpPr/>
          <p:nvPr/>
        </p:nvSpPr>
        <p:spPr>
          <a:xfrm>
            <a:off x="8484441" y="4234153"/>
            <a:ext cx="388825" cy="362499"/>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6" name="CuadroTexto 55">
            <a:extLst>
              <a:ext uri="{FF2B5EF4-FFF2-40B4-BE49-F238E27FC236}">
                <a16:creationId xmlns:a16="http://schemas.microsoft.com/office/drawing/2014/main" id="{AEF59286-817C-7640-8CB3-133CBA22019A}"/>
              </a:ext>
            </a:extLst>
          </p:cNvPr>
          <p:cNvSpPr txBox="1"/>
          <p:nvPr/>
        </p:nvSpPr>
        <p:spPr>
          <a:xfrm>
            <a:off x="9030558" y="3746805"/>
            <a:ext cx="939065" cy="246221"/>
          </a:xfrm>
          <a:prstGeom prst="rect">
            <a:avLst/>
          </a:prstGeom>
          <a:noFill/>
        </p:spPr>
        <p:txBody>
          <a:bodyPr wrap="square" rtlCol="0">
            <a:spAutoFit/>
          </a:bodyPr>
          <a:lstStyle/>
          <a:p>
            <a:r>
              <a:rPr lang="es-ES" sz="1000" dirty="0"/>
              <a:t>MODULES</a:t>
            </a:r>
          </a:p>
        </p:txBody>
      </p:sp>
      <p:sp>
        <p:nvSpPr>
          <p:cNvPr id="57" name="CuadroTexto 56">
            <a:extLst>
              <a:ext uri="{FF2B5EF4-FFF2-40B4-BE49-F238E27FC236}">
                <a16:creationId xmlns:a16="http://schemas.microsoft.com/office/drawing/2014/main" id="{9D32E3D1-FE25-2143-A22B-F573C28832CC}"/>
              </a:ext>
            </a:extLst>
          </p:cNvPr>
          <p:cNvSpPr txBox="1"/>
          <p:nvPr/>
        </p:nvSpPr>
        <p:spPr>
          <a:xfrm>
            <a:off x="8884022" y="4350430"/>
            <a:ext cx="1428596" cy="400110"/>
          </a:xfrm>
          <a:prstGeom prst="rect">
            <a:avLst/>
          </a:prstGeom>
          <a:noFill/>
        </p:spPr>
        <p:txBody>
          <a:bodyPr wrap="none" rtlCol="0">
            <a:spAutoFit/>
          </a:bodyPr>
          <a:lstStyle/>
          <a:p>
            <a:r>
              <a:rPr lang="es-ES" sz="1000" dirty="0"/>
              <a:t>ONTOLOGICAL</a:t>
            </a:r>
          </a:p>
          <a:p>
            <a:r>
              <a:rPr lang="es-ES" sz="1000" dirty="0"/>
              <a:t> DESIGN PATTERNS</a:t>
            </a:r>
          </a:p>
        </p:txBody>
      </p:sp>
    </p:spTree>
    <p:extLst>
      <p:ext uri="{BB962C8B-B14F-4D97-AF65-F5344CB8AC3E}">
        <p14:creationId xmlns:p14="http://schemas.microsoft.com/office/powerpoint/2010/main" val="3513118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07BAB2-A961-D64C-94F6-5D518CEFC633}"/>
              </a:ext>
            </a:extLst>
          </p:cNvPr>
          <p:cNvSpPr>
            <a:spLocks noGrp="1"/>
          </p:cNvSpPr>
          <p:nvPr>
            <p:ph type="title"/>
          </p:nvPr>
        </p:nvSpPr>
        <p:spPr>
          <a:xfrm>
            <a:off x="1981200" y="274680"/>
            <a:ext cx="6891454" cy="1142640"/>
          </a:xfrm>
        </p:spPr>
        <p:txBody>
          <a:bodyPr/>
          <a:lstStyle/>
          <a:p>
            <a:r>
              <a:rPr lang="en" sz="3600" b="1" dirty="0">
                <a:solidFill>
                  <a:schemeClr val="bg1"/>
                </a:solidFill>
                <a:latin typeface="Euphemia" panose="020B0503040102020104" pitchFamily="34" charset="0"/>
              </a:rPr>
              <a:t>Un </a:t>
            </a:r>
            <a:r>
              <a:rPr lang="en" sz="3600" b="1" dirty="0" err="1">
                <a:solidFill>
                  <a:schemeClr val="bg1"/>
                </a:solidFill>
                <a:latin typeface="Euphemia" panose="020B0503040102020104" pitchFamily="34" charset="0"/>
              </a:rPr>
              <a:t>ejemplo</a:t>
            </a:r>
            <a:r>
              <a:rPr lang="en" sz="3600" b="1" dirty="0">
                <a:solidFill>
                  <a:schemeClr val="bg1"/>
                </a:solidFill>
                <a:latin typeface="Euphemia" panose="020B0503040102020104" pitchFamily="34" charset="0"/>
              </a:rPr>
              <a:t> de LOD in </a:t>
            </a:r>
            <a:r>
              <a:rPr lang="en" sz="3600" b="1" dirty="0" err="1">
                <a:solidFill>
                  <a:schemeClr val="bg1"/>
                </a:solidFill>
                <a:latin typeface="Euphemia" panose="020B0503040102020104" pitchFamily="34" charset="0"/>
              </a:rPr>
              <a:t>Postdata</a:t>
            </a:r>
            <a:endParaRPr lang="es-ES" sz="3600" b="1" dirty="0">
              <a:solidFill>
                <a:schemeClr val="bg1"/>
              </a:solidFill>
              <a:latin typeface="Euphemia" panose="020B0503040102020104" pitchFamily="34" charset="0"/>
            </a:endParaRPr>
          </a:p>
        </p:txBody>
      </p:sp>
      <p:pic>
        <p:nvPicPr>
          <p:cNvPr id="6" name="Imagen 5">
            <a:extLst>
              <a:ext uri="{FF2B5EF4-FFF2-40B4-BE49-F238E27FC236}">
                <a16:creationId xmlns:a16="http://schemas.microsoft.com/office/drawing/2014/main" id="{8E3B40DA-6524-BD4F-82C7-F718DED124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69" t="-597" r="13914" b="32661"/>
          <a:stretch/>
        </p:blipFill>
        <p:spPr>
          <a:xfrm>
            <a:off x="1413563" y="2074127"/>
            <a:ext cx="9364875" cy="3640938"/>
          </a:xfrm>
          <a:prstGeom prst="rect">
            <a:avLst/>
          </a:prstGeom>
        </p:spPr>
      </p:pic>
    </p:spTree>
    <p:extLst>
      <p:ext uri="{BB962C8B-B14F-4D97-AF65-F5344CB8AC3E}">
        <p14:creationId xmlns:p14="http://schemas.microsoft.com/office/powerpoint/2010/main" val="4090029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82902A6-E08A-8F4D-B8EE-AEE1EC65C0F1}"/>
              </a:ext>
            </a:extLst>
          </p:cNvPr>
          <p:cNvSpPr>
            <a:spLocks noGrp="1"/>
          </p:cNvSpPr>
          <p:nvPr>
            <p:ph idx="4294967295"/>
          </p:nvPr>
        </p:nvSpPr>
        <p:spPr>
          <a:xfrm>
            <a:off x="1981200" y="2843213"/>
            <a:ext cx="8229600" cy="1157288"/>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chor="ctr" anchorCtr="0">
            <a:normAutofit/>
          </a:bodyPr>
          <a:lstStyle/>
          <a:p>
            <a:pPr marL="0" indent="0" algn="ctr">
              <a:buNone/>
            </a:pPr>
            <a:r>
              <a:rPr lang="en-US" dirty="0">
                <a:solidFill>
                  <a:schemeClr val="tx1">
                    <a:lumMod val="65000"/>
                    <a:lumOff val="35000"/>
                  </a:schemeClr>
                </a:solidFill>
              </a:rPr>
              <a:t>POETRY LAB</a:t>
            </a:r>
            <a:endParaRPr lang="en-US" dirty="0"/>
          </a:p>
        </p:txBody>
      </p:sp>
    </p:spTree>
    <p:extLst>
      <p:ext uri="{BB962C8B-B14F-4D97-AF65-F5344CB8AC3E}">
        <p14:creationId xmlns:p14="http://schemas.microsoft.com/office/powerpoint/2010/main" val="1057454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8F12E6-0C0B-FE4D-8C22-3E37CE04AD22}"/>
              </a:ext>
            </a:extLst>
          </p:cNvPr>
          <p:cNvSpPr>
            <a:spLocks noGrp="1"/>
          </p:cNvSpPr>
          <p:nvPr>
            <p:ph type="title"/>
          </p:nvPr>
        </p:nvSpPr>
        <p:spPr>
          <a:xfrm>
            <a:off x="2503969" y="454251"/>
            <a:ext cx="7706712" cy="555171"/>
          </a:xfrm>
        </p:spPr>
        <p:txBody>
          <a:bodyPr/>
          <a:lstStyle/>
          <a:p>
            <a:r>
              <a:rPr lang="es-ES" sz="3600" dirty="0">
                <a:solidFill>
                  <a:schemeClr val="bg1"/>
                </a:solidFill>
                <a:latin typeface="+mj-lt"/>
              </a:rPr>
              <a:t>Semblanza</a:t>
            </a:r>
          </a:p>
        </p:txBody>
      </p:sp>
      <p:sp>
        <p:nvSpPr>
          <p:cNvPr id="3" name="Marcador de contenido 2">
            <a:extLst>
              <a:ext uri="{FF2B5EF4-FFF2-40B4-BE49-F238E27FC236}">
                <a16:creationId xmlns:a16="http://schemas.microsoft.com/office/drawing/2014/main" id="{BF520A61-31EC-B649-866B-E7493480C1AF}"/>
              </a:ext>
            </a:extLst>
          </p:cNvPr>
          <p:cNvSpPr>
            <a:spLocks noGrp="1"/>
          </p:cNvSpPr>
          <p:nvPr>
            <p:ph idx="1"/>
          </p:nvPr>
        </p:nvSpPr>
        <p:spPr>
          <a:xfrm>
            <a:off x="2115133" y="1148576"/>
            <a:ext cx="8229362" cy="5709424"/>
          </a:xfrm>
        </p:spPr>
        <p:txBody>
          <a:bodyPr/>
          <a:lstStyle/>
          <a:p>
            <a:pPr marL="0" indent="0" algn="just">
              <a:buNone/>
            </a:pPr>
            <a:endParaRPr lang="es-ES" sz="1400" dirty="0"/>
          </a:p>
          <a:p>
            <a:pPr algn="just"/>
            <a:r>
              <a:rPr lang="es-ES" sz="1400" dirty="0"/>
              <a:t>Actualmente, es responsable del </a:t>
            </a:r>
            <a:r>
              <a:rPr lang="es-ES" sz="1400" dirty="0" err="1"/>
              <a:t>BiGDataLab</a:t>
            </a:r>
            <a:r>
              <a:rPr lang="es-ES" sz="1400" dirty="0"/>
              <a:t> de la UNED e investigador principal asociado del proyecto POSTDATA ERC </a:t>
            </a:r>
            <a:r>
              <a:rPr lang="es-ES" sz="1400" dirty="0" err="1"/>
              <a:t>Starting</a:t>
            </a:r>
            <a:r>
              <a:rPr lang="es-ES" sz="1400" dirty="0"/>
              <a:t> </a:t>
            </a:r>
            <a:r>
              <a:rPr lang="es-ES" sz="1400" dirty="0" err="1"/>
              <a:t>Grant</a:t>
            </a:r>
            <a:r>
              <a:rPr lang="es-ES" sz="1400" dirty="0"/>
              <a:t>, Coordinador del Módulo V del Máster Europeo en Gestión Estratégica de Fronteras dedicado a la innovación y la tecnología en la seguridad de las fronteras y Director del Master en Humanidades Digitales y del Master de Tecnologías y Arquitectura de Big data de la UNED. </a:t>
            </a:r>
          </a:p>
          <a:p>
            <a:pPr algn="just"/>
            <a:r>
              <a:rPr lang="es-ES" sz="1400" dirty="0"/>
              <a:t>Fue Director de Tecnologías de Aprendizaje en la UNED por seis años y Vicedecano de Tecnologías en la ETSI de Informática durante seis años. Recibió el Premio Extraordinario de Doctorado en la UNED y dos premios especiales al mejor artículo. </a:t>
            </a:r>
          </a:p>
          <a:p>
            <a:pPr algn="just"/>
            <a:r>
              <a:rPr lang="es-ES" sz="1400" dirty="0"/>
              <a:t>Experto en Gestión estratégica e Innovación en el Sector Público. Se graduó en el Programa de Liderazgo para la Gestión del Sector Público por la Escuela de Negocios IESE. Universidad de Navarra, en Alta Dirección Estratégica para Universidades por  la Universidad de Nebrija y Politécnica de Barcelona y en el Programa de Liderazgo para la Innovación y el emprendimiento en el Sector Público de la Escuela de Negocios Deusto. Universidad de Deusto.</a:t>
            </a:r>
          </a:p>
          <a:p>
            <a:pPr algn="just"/>
            <a:r>
              <a:rPr lang="es-ES" sz="1400" dirty="0"/>
              <a:t>Es miembro sénior de IEEE </a:t>
            </a:r>
            <a:r>
              <a:rPr lang="es-ES" sz="1400" dirty="0" err="1"/>
              <a:t>Education</a:t>
            </a:r>
            <a:r>
              <a:rPr lang="es-ES" sz="1400" dirty="0"/>
              <a:t> </a:t>
            </a:r>
            <a:r>
              <a:rPr lang="es-ES" sz="1400" dirty="0" err="1"/>
              <a:t>Society</a:t>
            </a:r>
            <a:r>
              <a:rPr lang="es-ES" sz="1400" dirty="0"/>
              <a:t> desde 2007 donde ha desempeñados cargos en su directiva en el Capítulo Español. </a:t>
            </a:r>
          </a:p>
          <a:p>
            <a:pPr algn="just"/>
            <a:r>
              <a:rPr lang="es-ES" sz="1400" dirty="0"/>
              <a:t>Su investigación y actividad profesional en general se centra en el uso de las tecnologías para la transformación digital y aplicados a Ciencia, Humanidades y Negocio. Tiene mas de 15 publicaciones en JCR y mas de 100 ponencias en congresos y conferencias. Fundador de la Red Española de </a:t>
            </a:r>
            <a:r>
              <a:rPr lang="es-ES" sz="1400" dirty="0" err="1"/>
              <a:t>Learning</a:t>
            </a:r>
            <a:r>
              <a:rPr lang="es-ES" sz="1400" dirty="0"/>
              <a:t> </a:t>
            </a:r>
            <a:r>
              <a:rPr lang="es-ES" sz="1400" dirty="0" err="1"/>
              <a:t>Analytics</a:t>
            </a:r>
            <a:r>
              <a:rPr lang="es-ES" sz="1400" dirty="0"/>
              <a:t>, SNOLA.</a:t>
            </a:r>
          </a:p>
          <a:p>
            <a:r>
              <a:rPr lang="es-ES" sz="1400" dirty="0" err="1"/>
              <a:t>Researcher</a:t>
            </a:r>
            <a:r>
              <a:rPr lang="es-ES" sz="1400" dirty="0"/>
              <a:t> ID C-4829-2015</a:t>
            </a:r>
          </a:p>
          <a:p>
            <a:r>
              <a:rPr lang="es-ES" sz="1400" dirty="0"/>
              <a:t>Código </a:t>
            </a:r>
            <a:r>
              <a:rPr lang="es-ES" sz="1400" dirty="0" err="1"/>
              <a:t>Orcid</a:t>
            </a:r>
            <a:r>
              <a:rPr lang="es-ES" sz="1400" dirty="0"/>
              <a:t> 0000-0001-6330-4958</a:t>
            </a:r>
          </a:p>
          <a:p>
            <a:r>
              <a:rPr lang="es-ES" sz="1400" dirty="0"/>
              <a:t>Google </a:t>
            </a:r>
            <a:r>
              <a:rPr lang="es-ES" sz="1400" dirty="0" err="1"/>
              <a:t>Scholar</a:t>
            </a:r>
            <a:r>
              <a:rPr lang="es-ES" sz="1400" dirty="0"/>
              <a:t>: https://</a:t>
            </a:r>
            <a:r>
              <a:rPr lang="es-ES" sz="1400" dirty="0" err="1"/>
              <a:t>bit.ly</a:t>
            </a:r>
            <a:r>
              <a:rPr lang="es-ES" sz="1400" dirty="0"/>
              <a:t>/2UalRWp</a:t>
            </a:r>
          </a:p>
          <a:p>
            <a:endParaRPr lang="es-ES" dirty="0"/>
          </a:p>
        </p:txBody>
      </p:sp>
      <p:sp>
        <p:nvSpPr>
          <p:cNvPr id="5" name="Rectángulo 4">
            <a:extLst>
              <a:ext uri="{FF2B5EF4-FFF2-40B4-BE49-F238E27FC236}">
                <a16:creationId xmlns:a16="http://schemas.microsoft.com/office/drawing/2014/main" id="{5C539D5A-77AA-9745-9EC9-86A717B6FD89}"/>
              </a:ext>
            </a:extLst>
          </p:cNvPr>
          <p:cNvSpPr/>
          <p:nvPr/>
        </p:nvSpPr>
        <p:spPr>
          <a:xfrm>
            <a:off x="1981318" y="144084"/>
            <a:ext cx="1092702" cy="1004492"/>
          </a:xfrm>
          <a:prstGeom prst="rect">
            <a:avLst/>
          </a:prstGeom>
          <a:blipFill>
            <a:blip r:embed="rId3" cstate="hqprint">
              <a:extLst>
                <a:ext uri="{28A0092B-C50C-407E-A947-70E740481C1C}">
                  <a14:useLocalDpi xmlns:a14="http://schemas.microsoft.com/office/drawing/2010/main" val="0"/>
                </a:ext>
              </a:extLst>
            </a:blip>
            <a:srcRect/>
            <a:stretch>
              <a:fillRect t="-9000" b="-9000"/>
            </a:stretch>
          </a:blipFill>
        </p:spPr>
        <p:style>
          <a:lnRef idx="0">
            <a:schemeClr val="lt1">
              <a:hueOff val="0"/>
              <a:satOff val="0"/>
              <a:lumOff val="0"/>
              <a:alphaOff val="0"/>
            </a:schemeClr>
          </a:lnRef>
          <a:fillRef idx="1">
            <a:scrgbClr r="0" g="0" b="0"/>
          </a:fillRef>
          <a:effectRef idx="2">
            <a:schemeClr val="accent6">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577124736"/>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8F4003C2-9921-2047-936E-034057241FF5}"/>
              </a:ext>
            </a:extLst>
          </p:cNvPr>
          <p:cNvSpPr>
            <a:spLocks noGrp="1"/>
          </p:cNvSpPr>
          <p:nvPr>
            <p:ph idx="10"/>
          </p:nvPr>
        </p:nvSpPr>
        <p:spPr>
          <a:xfrm>
            <a:off x="1775280" y="1453145"/>
            <a:ext cx="8641080" cy="5849698"/>
          </a:xfrm>
        </p:spPr>
        <p:txBody>
          <a:bodyPr/>
          <a:lstStyle/>
          <a:p>
            <a:r>
              <a:rPr lang="es-ES" dirty="0"/>
              <a:t>Herramientas para análisis de poesía (automática)</a:t>
            </a:r>
          </a:p>
          <a:p>
            <a:r>
              <a:rPr lang="es-ES" dirty="0"/>
              <a:t>4 áreas de interés</a:t>
            </a:r>
          </a:p>
          <a:p>
            <a:pPr lvl="1"/>
            <a:r>
              <a:rPr lang="es-ES" dirty="0" err="1"/>
              <a:t>Metrica</a:t>
            </a:r>
            <a:endParaRPr lang="es-ES" dirty="0"/>
          </a:p>
          <a:p>
            <a:pPr lvl="2"/>
            <a:r>
              <a:rPr lang="es-ES" dirty="0"/>
              <a:t>Centrado en la </a:t>
            </a:r>
            <a:r>
              <a:rPr lang="es-ES" dirty="0" err="1"/>
              <a:t>scansion</a:t>
            </a:r>
            <a:r>
              <a:rPr lang="es-ES" dirty="0"/>
              <a:t>: ritmo, versos, estrofas </a:t>
            </a:r>
          </a:p>
          <a:p>
            <a:pPr lvl="1"/>
            <a:r>
              <a:rPr lang="es-ES" dirty="0"/>
              <a:t>Estilo</a:t>
            </a:r>
          </a:p>
          <a:p>
            <a:pPr lvl="2"/>
            <a:r>
              <a:rPr lang="es-ES" dirty="0" err="1"/>
              <a:t>Figuaras</a:t>
            </a:r>
            <a:r>
              <a:rPr lang="es-ES" dirty="0"/>
              <a:t> retóricas( sintáctico)</a:t>
            </a:r>
          </a:p>
          <a:p>
            <a:pPr lvl="1"/>
            <a:r>
              <a:rPr lang="es-ES" dirty="0" err="1"/>
              <a:t>Semantica</a:t>
            </a:r>
            <a:endParaRPr lang="es-ES" dirty="0"/>
          </a:p>
          <a:p>
            <a:pPr lvl="2">
              <a:buFont typeface="Arial"/>
              <a:buChar char="•"/>
            </a:pPr>
            <a:r>
              <a:rPr lang="en-US" dirty="0" err="1"/>
              <a:t>Temas</a:t>
            </a:r>
            <a:endParaRPr lang="en-US" dirty="0"/>
          </a:p>
          <a:p>
            <a:pPr lvl="2">
              <a:buFont typeface="Arial"/>
            </a:pPr>
            <a:r>
              <a:rPr lang="en-US" dirty="0"/>
              <a:t>Named Entity Recognition</a:t>
            </a:r>
          </a:p>
          <a:p>
            <a:pPr lvl="2">
              <a:buFont typeface="Arial"/>
            </a:pPr>
            <a:r>
              <a:rPr lang="en-US" dirty="0" err="1"/>
              <a:t>Sentimientos</a:t>
            </a:r>
            <a:endParaRPr lang="en-US" dirty="0"/>
          </a:p>
          <a:p>
            <a:pPr lvl="2">
              <a:buFont typeface="Arial"/>
            </a:pPr>
            <a:r>
              <a:rPr lang="en-US" dirty="0" err="1"/>
              <a:t>Figuras</a:t>
            </a:r>
            <a:r>
              <a:rPr lang="en-US" dirty="0"/>
              <a:t> </a:t>
            </a:r>
            <a:r>
              <a:rPr lang="en-US" dirty="0" err="1"/>
              <a:t>retóricas</a:t>
            </a:r>
            <a:r>
              <a:rPr lang="en-US" dirty="0"/>
              <a:t> (</a:t>
            </a:r>
            <a:r>
              <a:rPr lang="en-US" dirty="0" err="1"/>
              <a:t>semantica</a:t>
            </a:r>
            <a:r>
              <a:rPr lang="en-US" dirty="0"/>
              <a:t>)</a:t>
            </a:r>
          </a:p>
          <a:p>
            <a:pPr lvl="1">
              <a:buFont typeface="Arial"/>
            </a:pPr>
            <a:r>
              <a:rPr lang="en-US" dirty="0" err="1"/>
              <a:t>Intertextualidad</a:t>
            </a:r>
            <a:endParaRPr lang="en-US" dirty="0"/>
          </a:p>
          <a:p>
            <a:pPr lvl="2"/>
            <a:r>
              <a:rPr lang="es-ES" dirty="0"/>
              <a:t>Sistemas </a:t>
            </a:r>
            <a:r>
              <a:rPr lang="es-ES" dirty="0" err="1"/>
              <a:t>recomentadores</a:t>
            </a:r>
            <a:endParaRPr lang="en-US" dirty="0"/>
          </a:p>
          <a:p>
            <a:pPr lvl="2"/>
            <a:r>
              <a:rPr lang="en" dirty="0" err="1"/>
              <a:t>Relación</a:t>
            </a:r>
            <a:r>
              <a:rPr lang="en" dirty="0"/>
              <a:t> imagen y </a:t>
            </a:r>
            <a:r>
              <a:rPr lang="en" dirty="0" err="1"/>
              <a:t>música</a:t>
            </a:r>
            <a:endParaRPr lang="en" dirty="0"/>
          </a:p>
          <a:p>
            <a:pPr lvl="2">
              <a:buFont typeface="Arial"/>
            </a:pPr>
            <a:endParaRPr lang="en-US" dirty="0"/>
          </a:p>
          <a:p>
            <a:pPr lvl="1"/>
            <a:endParaRPr lang="es-ES" dirty="0"/>
          </a:p>
        </p:txBody>
      </p:sp>
      <p:sp>
        <p:nvSpPr>
          <p:cNvPr id="7" name="Title 1"/>
          <p:cNvSpPr txBox="1">
            <a:spLocks/>
          </p:cNvSpPr>
          <p:nvPr/>
        </p:nvSpPr>
        <p:spPr>
          <a:xfrm>
            <a:off x="1981200" y="274680"/>
            <a:ext cx="5266440" cy="1142640"/>
          </a:xfrm>
          <a:prstGeom prst="rect">
            <a:avLst/>
          </a:prstGeom>
        </p:spPr>
        <p:txBody>
          <a:bodyPr lIns="0" tIns="0" rIns="0" bIns="0" anchor="ctr"/>
          <a:lstStyle>
            <a:lvl1pPr algn="l" defTabSz="914400" rtl="0" eaLnBrk="1" latinLnBrk="0" hangingPunct="1">
              <a:lnSpc>
                <a:spcPct val="90000"/>
              </a:lnSpc>
              <a:spcBef>
                <a:spcPct val="0"/>
              </a:spcBef>
              <a:buNone/>
              <a:defRPr sz="3600" kern="1200">
                <a:solidFill>
                  <a:schemeClr val="bg1"/>
                </a:solidFill>
                <a:latin typeface="Euphemia" panose="020B0503040102020104" pitchFamily="34" charset="0"/>
                <a:ea typeface="+mj-ea"/>
                <a:cs typeface="+mj-cs"/>
              </a:defRPr>
            </a:lvl1pPr>
          </a:lstStyle>
          <a:p>
            <a:pPr algn="ctr"/>
            <a:r>
              <a:rPr lang="en-GB" b="1" dirty="0"/>
              <a:t>Poetry Lab</a:t>
            </a:r>
            <a:endParaRPr lang="en-US" b="1" dirty="0"/>
          </a:p>
        </p:txBody>
      </p:sp>
    </p:spTree>
    <p:extLst>
      <p:ext uri="{BB962C8B-B14F-4D97-AF65-F5344CB8AC3E}">
        <p14:creationId xmlns:p14="http://schemas.microsoft.com/office/powerpoint/2010/main" val="2942880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ción de texto 2">
            <a:extLst>
              <a:ext uri="{FF2B5EF4-FFF2-40B4-BE49-F238E27FC236}">
                <a16:creationId xmlns:a16="http://schemas.microsoft.com/office/drawing/2014/main" id="{0F197116-C52B-4E4F-947F-4057CE00C0DF}"/>
              </a:ext>
            </a:extLst>
          </p:cNvPr>
          <p:cNvSpPr txBox="1">
            <a:spLocks/>
          </p:cNvSpPr>
          <p:nvPr/>
        </p:nvSpPr>
        <p:spPr bwMode="auto">
          <a:xfrm>
            <a:off x="2133719" y="1752602"/>
            <a:ext cx="8229362"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290" tIns="17145" rIns="34290" bIns="17145"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303" indent="0">
              <a:buNone/>
            </a:pPr>
            <a:r>
              <a:rPr lang="es-ES" altLang="es-ES_tradnl" dirty="0" err="1"/>
              <a:t>Name</a:t>
            </a:r>
            <a:r>
              <a:rPr lang="es-ES" altLang="es-ES_tradnl" dirty="0"/>
              <a:t> </a:t>
            </a:r>
            <a:r>
              <a:rPr lang="es-ES" altLang="es-ES_tradnl" dirty="0" err="1"/>
              <a:t>Entity</a:t>
            </a:r>
            <a:r>
              <a:rPr lang="es-ES" altLang="es-ES_tradnl" dirty="0"/>
              <a:t> </a:t>
            </a:r>
            <a:r>
              <a:rPr lang="es-ES" altLang="es-ES_tradnl" dirty="0" err="1"/>
              <a:t>Recognition</a:t>
            </a:r>
            <a:endParaRPr lang="es-ES" altLang="es-ES_tradnl" dirty="0"/>
          </a:p>
        </p:txBody>
      </p:sp>
      <p:pic>
        <p:nvPicPr>
          <p:cNvPr id="8" name="Imagen 4">
            <a:extLst>
              <a:ext uri="{FF2B5EF4-FFF2-40B4-BE49-F238E27FC236}">
                <a16:creationId xmlns:a16="http://schemas.microsoft.com/office/drawing/2014/main" id="{F013AF12-BCB9-D94F-82CF-420982D187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40807" y="2500313"/>
            <a:ext cx="7203877" cy="320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ítulo 1">
            <a:extLst>
              <a:ext uri="{FF2B5EF4-FFF2-40B4-BE49-F238E27FC236}">
                <a16:creationId xmlns:a16="http://schemas.microsoft.com/office/drawing/2014/main" id="{51B42006-C03E-B643-AA28-4F2BEE5F8B8C}"/>
              </a:ext>
            </a:extLst>
          </p:cNvPr>
          <p:cNvSpPr>
            <a:spLocks noGrp="1"/>
          </p:cNvSpPr>
          <p:nvPr>
            <p:ph type="title"/>
          </p:nvPr>
        </p:nvSpPr>
        <p:spPr>
          <a:xfrm>
            <a:off x="1981200" y="274680"/>
            <a:ext cx="7182740" cy="955914"/>
          </a:xfrm>
        </p:spPr>
        <p:txBody>
          <a:bodyPr vert="horz" lIns="0" tIns="0" rIns="0" bIns="0" anchor="ctr"/>
          <a:lstStyle/>
          <a:p>
            <a:r>
              <a:rPr lang="es-ES_tradnl" sz="3600">
                <a:solidFill>
                  <a:schemeClr val="bg1"/>
                </a:solidFill>
                <a:latin typeface="Euphemia" panose="020B0503040102020104" pitchFamily="34" charset="0"/>
              </a:rPr>
              <a:t>Poetry Lab: </a:t>
            </a:r>
            <a:r>
              <a:rPr lang="es-ES_tradnl" sz="3600" dirty="0">
                <a:solidFill>
                  <a:schemeClr val="bg1"/>
                </a:solidFill>
                <a:latin typeface="Euphemia" panose="020B0503040102020104" pitchFamily="34" charset="0"/>
              </a:rPr>
              <a:t>NER</a:t>
            </a:r>
            <a:endParaRPr lang="es-ES" sz="3600" dirty="0">
              <a:solidFill>
                <a:schemeClr val="bg1"/>
              </a:solidFill>
              <a:latin typeface="Euphemia" panose="020B0503040102020104" pitchFamily="34" charset="0"/>
            </a:endParaRPr>
          </a:p>
        </p:txBody>
      </p:sp>
    </p:spTree>
    <p:extLst>
      <p:ext uri="{BB962C8B-B14F-4D97-AF65-F5344CB8AC3E}">
        <p14:creationId xmlns:p14="http://schemas.microsoft.com/office/powerpoint/2010/main" val="2380880404"/>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1">
            <a:extLst>
              <a:ext uri="{FF2B5EF4-FFF2-40B4-BE49-F238E27FC236}">
                <a16:creationId xmlns:a16="http://schemas.microsoft.com/office/drawing/2014/main" id="{5C29C821-DB7A-47C9-82F8-5D6B796B3E7E}"/>
              </a:ext>
            </a:extLst>
          </p:cNvPr>
          <p:cNvSpPr/>
          <p:nvPr/>
        </p:nvSpPr>
        <p:spPr>
          <a:xfrm>
            <a:off x="1524000" y="0"/>
            <a:ext cx="9143640" cy="1625400"/>
          </a:xfrm>
          <a:prstGeom prst="rect">
            <a:avLst/>
          </a:prstGeom>
          <a:solidFill>
            <a:srgbClr val="E46C0A"/>
          </a:solidFill>
          <a:ln w="25560">
            <a:noFill/>
          </a:ln>
        </p:spPr>
        <p:style>
          <a:lnRef idx="0">
            <a:scrgbClr r="0" g="0" b="0"/>
          </a:lnRef>
          <a:fillRef idx="0">
            <a:scrgbClr r="0" g="0" b="0"/>
          </a:fillRef>
          <a:effectRef idx="0">
            <a:scrgbClr r="0" g="0" b="0"/>
          </a:effectRef>
          <a:fontRef idx="minor"/>
        </p:style>
      </p:sp>
      <p:pic>
        <p:nvPicPr>
          <p:cNvPr id="6" name="Imagen 31">
            <a:extLst>
              <a:ext uri="{FF2B5EF4-FFF2-40B4-BE49-F238E27FC236}">
                <a16:creationId xmlns:a16="http://schemas.microsoft.com/office/drawing/2014/main" id="{3F67B58E-AED3-4395-8F72-C9914A327D1E}"/>
              </a:ext>
            </a:extLst>
          </p:cNvPr>
          <p:cNvPicPr/>
          <p:nvPr/>
        </p:nvPicPr>
        <p:blipFill>
          <a:blip r:embed="rId3"/>
          <a:stretch/>
        </p:blipFill>
        <p:spPr>
          <a:xfrm>
            <a:off x="9368760" y="98280"/>
            <a:ext cx="1090080" cy="1179360"/>
          </a:xfrm>
          <a:prstGeom prst="rect">
            <a:avLst/>
          </a:prstGeom>
          <a:ln>
            <a:noFill/>
          </a:ln>
        </p:spPr>
      </p:pic>
      <p:sp>
        <p:nvSpPr>
          <p:cNvPr id="2" name="Título 1">
            <a:extLst>
              <a:ext uri="{FF2B5EF4-FFF2-40B4-BE49-F238E27FC236}">
                <a16:creationId xmlns:a16="http://schemas.microsoft.com/office/drawing/2014/main" id="{6EE5E5C8-2DBE-4090-B4C9-349CDF40F200}"/>
              </a:ext>
            </a:extLst>
          </p:cNvPr>
          <p:cNvSpPr>
            <a:spLocks noGrp="1"/>
          </p:cNvSpPr>
          <p:nvPr>
            <p:ph type="title"/>
          </p:nvPr>
        </p:nvSpPr>
        <p:spPr>
          <a:xfrm>
            <a:off x="1981200" y="274680"/>
            <a:ext cx="7387560" cy="1142640"/>
          </a:xfrm>
        </p:spPr>
        <p:txBody>
          <a:bodyPr/>
          <a:lstStyle/>
          <a:p>
            <a:r>
              <a:rPr lang="en-US" sz="3200" dirty="0" err="1"/>
              <a:t>Acceso</a:t>
            </a:r>
            <a:r>
              <a:rPr lang="en-US" sz="3200" dirty="0"/>
              <a:t> </a:t>
            </a:r>
            <a:r>
              <a:rPr lang="en-US" sz="3200" dirty="0" err="1"/>
              <a:t>en</a:t>
            </a:r>
            <a:r>
              <a:rPr lang="en-US" sz="3200" dirty="0"/>
              <a:t> </a:t>
            </a:r>
            <a:r>
              <a:rPr lang="en-US" sz="3200" dirty="0" err="1"/>
              <a:t>abierto</a:t>
            </a:r>
            <a:r>
              <a:rPr lang="en-US" sz="3200" dirty="0"/>
              <a:t> e </a:t>
            </a:r>
            <a:r>
              <a:rPr lang="en-US" sz="3200" dirty="0" err="1"/>
              <a:t>infraestructura</a:t>
            </a:r>
            <a:endParaRPr lang="es-ES" sz="3200" dirty="0"/>
          </a:p>
        </p:txBody>
      </p:sp>
      <p:graphicFrame>
        <p:nvGraphicFramePr>
          <p:cNvPr id="4" name="Diagrama 3">
            <a:extLst>
              <a:ext uri="{FF2B5EF4-FFF2-40B4-BE49-F238E27FC236}">
                <a16:creationId xmlns:a16="http://schemas.microsoft.com/office/drawing/2014/main" id="{A3C1808B-A9E5-4F3D-BF65-F17549CDED0D}"/>
              </a:ext>
            </a:extLst>
          </p:cNvPr>
          <p:cNvGraphicFramePr/>
          <p:nvPr>
            <p:extLst>
              <p:ext uri="{D42A27DB-BD31-4B8C-83A1-F6EECF244321}">
                <p14:modId xmlns:p14="http://schemas.microsoft.com/office/powerpoint/2010/main" val="3540940306"/>
              </p:ext>
            </p:extLst>
          </p:nvPr>
        </p:nvGraphicFramePr>
        <p:xfrm>
          <a:off x="1840524" y="1810138"/>
          <a:ext cx="6154614" cy="47172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Globo: flecha hacia abajo 6">
            <a:extLst>
              <a:ext uri="{FF2B5EF4-FFF2-40B4-BE49-F238E27FC236}">
                <a16:creationId xmlns:a16="http://schemas.microsoft.com/office/drawing/2014/main" id="{6A739699-29E0-43E6-AB18-E876B924EF97}"/>
              </a:ext>
            </a:extLst>
          </p:cNvPr>
          <p:cNvSpPr/>
          <p:nvPr/>
        </p:nvSpPr>
        <p:spPr>
          <a:xfrm rot="5400000">
            <a:off x="7088060" y="2863431"/>
            <a:ext cx="4458517" cy="2531826"/>
          </a:xfrm>
          <a:prstGeom prst="downArrowCallou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err="1"/>
              <a:t>Contenidos</a:t>
            </a:r>
            <a:r>
              <a:rPr lang="en-US" dirty="0"/>
              <a:t> </a:t>
            </a:r>
            <a:r>
              <a:rPr lang="en-US" dirty="0" err="1"/>
              <a:t>libres</a:t>
            </a:r>
            <a:r>
              <a:rPr lang="en-US" dirty="0"/>
              <a:t> y  </a:t>
            </a:r>
            <a:r>
              <a:rPr lang="en-US" dirty="0" err="1"/>
              <a:t>acceso</a:t>
            </a:r>
            <a:r>
              <a:rPr lang="en-US" dirty="0"/>
              <a:t> </a:t>
            </a:r>
            <a:r>
              <a:rPr lang="en-US" dirty="0" err="1"/>
              <a:t>en</a:t>
            </a:r>
            <a:r>
              <a:rPr lang="en-US" dirty="0"/>
              <a:t> </a:t>
            </a:r>
            <a:r>
              <a:rPr lang="en-US" dirty="0" err="1"/>
              <a:t>abierto</a:t>
            </a:r>
            <a:endParaRPr lang="en-US" dirty="0"/>
          </a:p>
        </p:txBody>
      </p:sp>
    </p:spTree>
    <p:extLst>
      <p:ext uri="{BB962C8B-B14F-4D97-AF65-F5344CB8AC3E}">
        <p14:creationId xmlns:p14="http://schemas.microsoft.com/office/powerpoint/2010/main" val="840800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stomShape 1">
            <a:extLst>
              <a:ext uri="{FF2B5EF4-FFF2-40B4-BE49-F238E27FC236}">
                <a16:creationId xmlns:a16="http://schemas.microsoft.com/office/drawing/2014/main" id="{F76EBBD7-ECB1-40AE-A1D5-CD1D9ED24CA7}"/>
              </a:ext>
            </a:extLst>
          </p:cNvPr>
          <p:cNvSpPr/>
          <p:nvPr/>
        </p:nvSpPr>
        <p:spPr>
          <a:xfrm>
            <a:off x="1524000" y="0"/>
            <a:ext cx="9143640" cy="1329840"/>
          </a:xfrm>
          <a:prstGeom prst="rect">
            <a:avLst/>
          </a:prstGeom>
          <a:solidFill>
            <a:srgbClr val="E46C0A"/>
          </a:solidFill>
          <a:ln w="25560">
            <a:noFill/>
          </a:ln>
        </p:spPr>
        <p:style>
          <a:lnRef idx="0">
            <a:scrgbClr r="0" g="0" b="0"/>
          </a:lnRef>
          <a:fillRef idx="0">
            <a:scrgbClr r="0" g="0" b="0"/>
          </a:fillRef>
          <a:effectRef idx="0">
            <a:scrgbClr r="0" g="0" b="0"/>
          </a:effectRef>
          <a:fontRef idx="minor"/>
        </p:style>
      </p:sp>
      <p:pic>
        <p:nvPicPr>
          <p:cNvPr id="34" name="Imagen 17">
            <a:extLst>
              <a:ext uri="{FF2B5EF4-FFF2-40B4-BE49-F238E27FC236}">
                <a16:creationId xmlns:a16="http://schemas.microsoft.com/office/drawing/2014/main" id="{39C95D38-E076-445F-B716-62D9CB229D38}"/>
              </a:ext>
            </a:extLst>
          </p:cNvPr>
          <p:cNvPicPr/>
          <p:nvPr/>
        </p:nvPicPr>
        <p:blipFill>
          <a:blip r:embed="rId3"/>
          <a:stretch/>
        </p:blipFill>
        <p:spPr>
          <a:xfrm>
            <a:off x="9368760" y="98280"/>
            <a:ext cx="1090080" cy="1179360"/>
          </a:xfrm>
          <a:prstGeom prst="rect">
            <a:avLst/>
          </a:prstGeom>
          <a:ln>
            <a:noFill/>
          </a:ln>
        </p:spPr>
      </p:pic>
      <p:sp>
        <p:nvSpPr>
          <p:cNvPr id="2" name="Título 1">
            <a:extLst>
              <a:ext uri="{FF2B5EF4-FFF2-40B4-BE49-F238E27FC236}">
                <a16:creationId xmlns:a16="http://schemas.microsoft.com/office/drawing/2014/main" id="{7E84DEA4-B7B4-4507-8C33-7ED194C4B730}"/>
              </a:ext>
            </a:extLst>
          </p:cNvPr>
          <p:cNvSpPr>
            <a:spLocks noGrp="1"/>
          </p:cNvSpPr>
          <p:nvPr>
            <p:ph type="title"/>
          </p:nvPr>
        </p:nvSpPr>
        <p:spPr>
          <a:xfrm>
            <a:off x="1907460" y="125990"/>
            <a:ext cx="6268065" cy="1142640"/>
          </a:xfrm>
        </p:spPr>
        <p:txBody>
          <a:bodyPr/>
          <a:lstStyle/>
          <a:p>
            <a:r>
              <a:rPr lang="en-GB" sz="4000" dirty="0" err="1"/>
              <a:t>Herramientas</a:t>
            </a:r>
            <a:r>
              <a:rPr lang="en-GB" sz="4000" dirty="0"/>
              <a:t> y </a:t>
            </a:r>
            <a:r>
              <a:rPr lang="en-GB" sz="4000" dirty="0" err="1"/>
              <a:t>canales</a:t>
            </a:r>
            <a:endParaRPr lang="es-AR" sz="4000" dirty="0"/>
          </a:p>
        </p:txBody>
      </p:sp>
      <p:grpSp>
        <p:nvGrpSpPr>
          <p:cNvPr id="4" name="Group 67">
            <a:extLst>
              <a:ext uri="{FF2B5EF4-FFF2-40B4-BE49-F238E27FC236}">
                <a16:creationId xmlns:a16="http://schemas.microsoft.com/office/drawing/2014/main" id="{5C95CF72-6F4A-403B-8DE4-5481E00FB78B}"/>
              </a:ext>
            </a:extLst>
          </p:cNvPr>
          <p:cNvGrpSpPr/>
          <p:nvPr/>
        </p:nvGrpSpPr>
        <p:grpSpPr>
          <a:xfrm>
            <a:off x="1522220" y="1446162"/>
            <a:ext cx="8907875" cy="5411838"/>
            <a:chOff x="0" y="0"/>
            <a:chExt cx="7437305" cy="4699212"/>
          </a:xfrm>
        </p:grpSpPr>
        <p:grpSp>
          <p:nvGrpSpPr>
            <p:cNvPr id="5" name="Group 55">
              <a:extLst>
                <a:ext uri="{FF2B5EF4-FFF2-40B4-BE49-F238E27FC236}">
                  <a16:creationId xmlns:a16="http://schemas.microsoft.com/office/drawing/2014/main" id="{7DFCB131-EEAC-4BA5-B266-04AFB0CB2BB0}"/>
                </a:ext>
              </a:extLst>
            </p:cNvPr>
            <p:cNvGrpSpPr/>
            <p:nvPr/>
          </p:nvGrpSpPr>
          <p:grpSpPr>
            <a:xfrm>
              <a:off x="1638300" y="298450"/>
              <a:ext cx="4445118" cy="4210262"/>
              <a:chOff x="0" y="0"/>
              <a:chExt cx="4445118" cy="4210262"/>
            </a:xfrm>
          </p:grpSpPr>
          <p:sp>
            <p:nvSpPr>
              <p:cNvPr id="19" name="Hexagon 27">
                <a:extLst>
                  <a:ext uri="{FF2B5EF4-FFF2-40B4-BE49-F238E27FC236}">
                    <a16:creationId xmlns:a16="http://schemas.microsoft.com/office/drawing/2014/main" id="{ED37ACCD-AA5E-43F5-9480-E587ACBDC570}"/>
                  </a:ext>
                </a:extLst>
              </p:cNvPr>
              <p:cNvSpPr/>
              <p:nvPr/>
            </p:nvSpPr>
            <p:spPr>
              <a:xfrm>
                <a:off x="1231900" y="1441450"/>
                <a:ext cx="1682750" cy="1263650"/>
              </a:xfrm>
              <a:prstGeom prst="hexagon">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600" b="1" dirty="0">
                    <a:ea typeface="Times New Roman" panose="02020603050405020304" pitchFamily="18" charset="0"/>
                    <a:cs typeface="Times New Roman" panose="02020603050405020304" pitchFamily="18" charset="0"/>
                  </a:rPr>
                  <a:t>CONTENT</a:t>
                </a:r>
                <a:endParaRPr lang="es-AR" sz="1100" dirty="0">
                  <a:latin typeface="Avenir Book"/>
                  <a:ea typeface="Times New Roman" panose="02020603050405020304" pitchFamily="18" charset="0"/>
                  <a:cs typeface="Times New Roman" panose="02020603050405020304" pitchFamily="18" charset="0"/>
                </a:endParaRPr>
              </a:p>
            </p:txBody>
          </p:sp>
          <p:sp>
            <p:nvSpPr>
              <p:cNvPr id="20" name="Oval 28">
                <a:extLst>
                  <a:ext uri="{FF2B5EF4-FFF2-40B4-BE49-F238E27FC236}">
                    <a16:creationId xmlns:a16="http://schemas.microsoft.com/office/drawing/2014/main" id="{891484E4-9D7A-416A-A15A-79238DDBDAFB}"/>
                  </a:ext>
                </a:extLst>
              </p:cNvPr>
              <p:cNvSpPr/>
              <p:nvPr/>
            </p:nvSpPr>
            <p:spPr>
              <a:xfrm>
                <a:off x="38100" y="838200"/>
                <a:ext cx="984250" cy="1003300"/>
              </a:xfrm>
              <a:prstGeom prst="ellipse">
                <a:avLst/>
              </a:prstGeom>
              <a:solidFill>
                <a:schemeClr val="accent6"/>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400">
                    <a:latin typeface="Avenir Book"/>
                    <a:ea typeface="Times New Roman" panose="02020603050405020304" pitchFamily="18" charset="0"/>
                    <a:cs typeface="Times New Roman" panose="02020603050405020304" pitchFamily="18" charset="0"/>
                  </a:rPr>
                  <a:t>Audio</a:t>
                </a:r>
                <a:r>
                  <a:rPr lang="es-ES" sz="1400">
                    <a:ea typeface="Times New Roman" panose="02020603050405020304" pitchFamily="18" charset="0"/>
                    <a:cs typeface="Times New Roman" panose="02020603050405020304" pitchFamily="18" charset="0"/>
                  </a:rPr>
                  <a:t>&amp;</a:t>
                </a:r>
                <a:endParaRPr lang="es-AR" sz="1400">
                  <a:latin typeface="Avenir Book"/>
                  <a:ea typeface="Times New Roman" panose="02020603050405020304" pitchFamily="18" charset="0"/>
                  <a:cs typeface="Times New Roman" panose="02020603050405020304" pitchFamily="18" charset="0"/>
                </a:endParaRPr>
              </a:p>
              <a:p>
                <a:pPr algn="ctr"/>
                <a:r>
                  <a:rPr lang="es-ES" sz="1400">
                    <a:ea typeface="Times New Roman" panose="02020603050405020304" pitchFamily="18" charset="0"/>
                    <a:cs typeface="Times New Roman" panose="02020603050405020304" pitchFamily="18" charset="0"/>
                  </a:rPr>
                  <a:t>Video</a:t>
                </a:r>
                <a:endParaRPr lang="es-AR" sz="1400">
                  <a:latin typeface="Avenir Book"/>
                  <a:ea typeface="Times New Roman" panose="02020603050405020304" pitchFamily="18" charset="0"/>
                  <a:cs typeface="Times New Roman" panose="02020603050405020304" pitchFamily="18" charset="0"/>
                </a:endParaRPr>
              </a:p>
            </p:txBody>
          </p:sp>
          <p:sp>
            <p:nvSpPr>
              <p:cNvPr id="21" name="Oval 30">
                <a:extLst>
                  <a:ext uri="{FF2B5EF4-FFF2-40B4-BE49-F238E27FC236}">
                    <a16:creationId xmlns:a16="http://schemas.microsoft.com/office/drawing/2014/main" id="{CD74F9DD-02F1-4A80-BF7A-195E3E85A63A}"/>
                  </a:ext>
                </a:extLst>
              </p:cNvPr>
              <p:cNvSpPr/>
              <p:nvPr/>
            </p:nvSpPr>
            <p:spPr>
              <a:xfrm>
                <a:off x="0" y="2178050"/>
                <a:ext cx="984250" cy="1003300"/>
              </a:xfrm>
              <a:prstGeom prst="ellipse">
                <a:avLst/>
              </a:prstGeom>
              <a:solidFill>
                <a:schemeClr val="accent6"/>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400">
                    <a:latin typeface="Avenir Book"/>
                    <a:ea typeface="Times New Roman" panose="02020603050405020304" pitchFamily="18" charset="0"/>
                    <a:cs typeface="Times New Roman" panose="02020603050405020304" pitchFamily="18" charset="0"/>
                  </a:rPr>
                  <a:t>Social Media</a:t>
                </a:r>
                <a:endParaRPr lang="es-AR" sz="1400">
                  <a:latin typeface="Avenir Book"/>
                  <a:ea typeface="Times New Roman" panose="02020603050405020304" pitchFamily="18" charset="0"/>
                  <a:cs typeface="Times New Roman" panose="02020603050405020304" pitchFamily="18" charset="0"/>
                </a:endParaRPr>
              </a:p>
            </p:txBody>
          </p:sp>
          <p:sp>
            <p:nvSpPr>
              <p:cNvPr id="22" name="Oval 31">
                <a:extLst>
                  <a:ext uri="{FF2B5EF4-FFF2-40B4-BE49-F238E27FC236}">
                    <a16:creationId xmlns:a16="http://schemas.microsoft.com/office/drawing/2014/main" id="{C97B11F7-08A6-4873-AA9A-27D9AC2F52EB}"/>
                  </a:ext>
                </a:extLst>
              </p:cNvPr>
              <p:cNvSpPr/>
              <p:nvPr/>
            </p:nvSpPr>
            <p:spPr>
              <a:xfrm>
                <a:off x="1600265" y="3200612"/>
                <a:ext cx="1111343" cy="1009650"/>
              </a:xfrm>
              <a:prstGeom prst="ellipse">
                <a:avLst/>
              </a:prstGeom>
              <a:solidFill>
                <a:schemeClr val="accent6"/>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400" dirty="0">
                    <a:latin typeface="Avenir Book"/>
                    <a:ea typeface="Times New Roman" panose="02020603050405020304" pitchFamily="18" charset="0"/>
                    <a:cs typeface="Times New Roman" panose="02020603050405020304" pitchFamily="18" charset="0"/>
                  </a:rPr>
                  <a:t>Print materials</a:t>
                </a:r>
                <a:endParaRPr lang="es-AR" sz="1400" dirty="0">
                  <a:latin typeface="Avenir Book"/>
                  <a:ea typeface="Times New Roman" panose="02020603050405020304" pitchFamily="18" charset="0"/>
                  <a:cs typeface="Times New Roman" panose="02020603050405020304" pitchFamily="18" charset="0"/>
                </a:endParaRPr>
              </a:p>
            </p:txBody>
          </p:sp>
          <p:sp>
            <p:nvSpPr>
              <p:cNvPr id="23" name="Oval 32">
                <a:extLst>
                  <a:ext uri="{FF2B5EF4-FFF2-40B4-BE49-F238E27FC236}">
                    <a16:creationId xmlns:a16="http://schemas.microsoft.com/office/drawing/2014/main" id="{69458084-AFF6-4363-989A-F94DB413086F}"/>
                  </a:ext>
                </a:extLst>
              </p:cNvPr>
              <p:cNvSpPr/>
              <p:nvPr/>
            </p:nvSpPr>
            <p:spPr>
              <a:xfrm>
                <a:off x="3194215" y="2298700"/>
                <a:ext cx="984250" cy="1003300"/>
              </a:xfrm>
              <a:prstGeom prst="ellipse">
                <a:avLst/>
              </a:prstGeom>
              <a:solidFill>
                <a:schemeClr val="accent6"/>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400" dirty="0">
                    <a:latin typeface="Avenir Book"/>
                    <a:ea typeface="Times New Roman" panose="02020603050405020304" pitchFamily="18" charset="0"/>
                    <a:cs typeface="Times New Roman" panose="02020603050405020304" pitchFamily="18" charset="0"/>
                  </a:rPr>
                  <a:t>Events</a:t>
                </a:r>
                <a:endParaRPr lang="es-AR" sz="1400" dirty="0">
                  <a:latin typeface="Avenir Book"/>
                  <a:ea typeface="Times New Roman" panose="02020603050405020304" pitchFamily="18" charset="0"/>
                  <a:cs typeface="Times New Roman" panose="02020603050405020304" pitchFamily="18" charset="0"/>
                </a:endParaRPr>
              </a:p>
            </p:txBody>
          </p:sp>
          <p:sp>
            <p:nvSpPr>
              <p:cNvPr id="24" name="Oval 33">
                <a:extLst>
                  <a:ext uri="{FF2B5EF4-FFF2-40B4-BE49-F238E27FC236}">
                    <a16:creationId xmlns:a16="http://schemas.microsoft.com/office/drawing/2014/main" id="{6EA5BC0E-E9A5-4CEA-9426-187CA053D617}"/>
                  </a:ext>
                </a:extLst>
              </p:cNvPr>
              <p:cNvSpPr/>
              <p:nvPr/>
            </p:nvSpPr>
            <p:spPr>
              <a:xfrm>
                <a:off x="3143367" y="839781"/>
                <a:ext cx="1301751" cy="982668"/>
              </a:xfrm>
              <a:prstGeom prst="ellipse">
                <a:avLst/>
              </a:prstGeom>
              <a:solidFill>
                <a:srgbClr val="FF0000"/>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bg1"/>
                    </a:solidFill>
                    <a:latin typeface="Avenir Book"/>
                    <a:ea typeface="Times New Roman" panose="02020603050405020304" pitchFamily="18" charset="0"/>
                    <a:cs typeface="Times New Roman" panose="02020603050405020304" pitchFamily="18" charset="0"/>
                  </a:rPr>
                  <a:t>Open Access </a:t>
                </a:r>
                <a:endParaRPr lang="es-AR" sz="2000" dirty="0">
                  <a:solidFill>
                    <a:schemeClr val="bg1"/>
                  </a:solidFill>
                  <a:latin typeface="Avenir Book"/>
                  <a:ea typeface="Times New Roman" panose="02020603050405020304" pitchFamily="18" charset="0"/>
                  <a:cs typeface="Times New Roman" panose="02020603050405020304" pitchFamily="18" charset="0"/>
                </a:endParaRPr>
              </a:p>
            </p:txBody>
          </p:sp>
          <p:sp>
            <p:nvSpPr>
              <p:cNvPr id="25" name="Oval 34">
                <a:extLst>
                  <a:ext uri="{FF2B5EF4-FFF2-40B4-BE49-F238E27FC236}">
                    <a16:creationId xmlns:a16="http://schemas.microsoft.com/office/drawing/2014/main" id="{FC0CBDE1-404E-45A8-B0B9-B8B72F490B0E}"/>
                  </a:ext>
                </a:extLst>
              </p:cNvPr>
              <p:cNvSpPr/>
              <p:nvPr/>
            </p:nvSpPr>
            <p:spPr>
              <a:xfrm>
                <a:off x="1568450" y="0"/>
                <a:ext cx="984250" cy="1003300"/>
              </a:xfrm>
              <a:prstGeom prst="ellipse">
                <a:avLst/>
              </a:prstGeom>
              <a:solidFill>
                <a:srgbClr val="F7941E"/>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400">
                    <a:latin typeface="Avenir Book"/>
                    <a:ea typeface="Times New Roman" panose="02020603050405020304" pitchFamily="18" charset="0"/>
                    <a:cs typeface="Times New Roman" panose="02020603050405020304" pitchFamily="18" charset="0"/>
                  </a:rPr>
                  <a:t>Project website</a:t>
                </a:r>
                <a:endParaRPr lang="es-AR" sz="1400">
                  <a:latin typeface="Avenir Book"/>
                  <a:ea typeface="Times New Roman" panose="02020603050405020304" pitchFamily="18" charset="0"/>
                  <a:cs typeface="Times New Roman" panose="02020603050405020304" pitchFamily="18" charset="0"/>
                </a:endParaRPr>
              </a:p>
            </p:txBody>
          </p:sp>
          <p:sp>
            <p:nvSpPr>
              <p:cNvPr id="26" name="Arrow: Right 36">
                <a:extLst>
                  <a:ext uri="{FF2B5EF4-FFF2-40B4-BE49-F238E27FC236}">
                    <a16:creationId xmlns:a16="http://schemas.microsoft.com/office/drawing/2014/main" id="{25D39340-469B-4EBF-B66E-1DACA39CAE5A}"/>
                  </a:ext>
                </a:extLst>
              </p:cNvPr>
              <p:cNvSpPr/>
              <p:nvPr/>
            </p:nvSpPr>
            <p:spPr>
              <a:xfrm rot="12442722">
                <a:off x="990600" y="1517650"/>
                <a:ext cx="418659" cy="3073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27" name="Arrow: Right 37">
                <a:extLst>
                  <a:ext uri="{FF2B5EF4-FFF2-40B4-BE49-F238E27FC236}">
                    <a16:creationId xmlns:a16="http://schemas.microsoft.com/office/drawing/2014/main" id="{39582B97-88B1-41DB-B2AD-5D74E63598CC}"/>
                  </a:ext>
                </a:extLst>
              </p:cNvPr>
              <p:cNvSpPr/>
              <p:nvPr/>
            </p:nvSpPr>
            <p:spPr>
              <a:xfrm rot="9197579">
                <a:off x="996950" y="2330450"/>
                <a:ext cx="418659" cy="3073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28" name="Arrow: Right 38">
                <a:extLst>
                  <a:ext uri="{FF2B5EF4-FFF2-40B4-BE49-F238E27FC236}">
                    <a16:creationId xmlns:a16="http://schemas.microsoft.com/office/drawing/2014/main" id="{456EDC00-EDFE-449A-8828-7971FDF7F7CB}"/>
                  </a:ext>
                </a:extLst>
              </p:cNvPr>
              <p:cNvSpPr/>
              <p:nvPr/>
            </p:nvSpPr>
            <p:spPr>
              <a:xfrm rot="5400000">
                <a:off x="1854263" y="2794212"/>
                <a:ext cx="418659" cy="3073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29" name="Arrow: Right 39">
                <a:extLst>
                  <a:ext uri="{FF2B5EF4-FFF2-40B4-BE49-F238E27FC236}">
                    <a16:creationId xmlns:a16="http://schemas.microsoft.com/office/drawing/2014/main" id="{3074BDF4-A3A3-4B61-A1B7-3F95CC5A69E0}"/>
                  </a:ext>
                </a:extLst>
              </p:cNvPr>
              <p:cNvSpPr/>
              <p:nvPr/>
            </p:nvSpPr>
            <p:spPr>
              <a:xfrm rot="1632726">
                <a:off x="2743288" y="2362624"/>
                <a:ext cx="418659" cy="3073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30" name="Arrow: Right 40">
                <a:extLst>
                  <a:ext uri="{FF2B5EF4-FFF2-40B4-BE49-F238E27FC236}">
                    <a16:creationId xmlns:a16="http://schemas.microsoft.com/office/drawing/2014/main" id="{8FADDD4C-5C94-4E63-AC68-D6CEFB9BFCD0}"/>
                  </a:ext>
                </a:extLst>
              </p:cNvPr>
              <p:cNvSpPr/>
              <p:nvPr/>
            </p:nvSpPr>
            <p:spPr>
              <a:xfrm rot="19968804">
                <a:off x="2755995" y="1485582"/>
                <a:ext cx="418659" cy="3073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31" name="Arrow: Right 41">
                <a:extLst>
                  <a:ext uri="{FF2B5EF4-FFF2-40B4-BE49-F238E27FC236}">
                    <a16:creationId xmlns:a16="http://schemas.microsoft.com/office/drawing/2014/main" id="{BA3277AB-2F51-4E51-91C8-AC20FD828C46}"/>
                  </a:ext>
                </a:extLst>
              </p:cNvPr>
              <p:cNvSpPr/>
              <p:nvPr/>
            </p:nvSpPr>
            <p:spPr>
              <a:xfrm rot="16200000">
                <a:off x="1835150" y="1073150"/>
                <a:ext cx="418659" cy="3073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grpSp>
        <p:grpSp>
          <p:nvGrpSpPr>
            <p:cNvPr id="6" name="Group 66">
              <a:extLst>
                <a:ext uri="{FF2B5EF4-FFF2-40B4-BE49-F238E27FC236}">
                  <a16:creationId xmlns:a16="http://schemas.microsoft.com/office/drawing/2014/main" id="{5298448C-E5EE-4A4A-BA22-65B5A00E2752}"/>
                </a:ext>
              </a:extLst>
            </p:cNvPr>
            <p:cNvGrpSpPr/>
            <p:nvPr/>
          </p:nvGrpSpPr>
          <p:grpSpPr>
            <a:xfrm>
              <a:off x="0" y="0"/>
              <a:ext cx="7437305" cy="4699212"/>
              <a:chOff x="0" y="0"/>
              <a:chExt cx="7437305" cy="4699212"/>
            </a:xfrm>
          </p:grpSpPr>
          <p:sp>
            <p:nvSpPr>
              <p:cNvPr id="7" name="Rectangle 42">
                <a:extLst>
                  <a:ext uri="{FF2B5EF4-FFF2-40B4-BE49-F238E27FC236}">
                    <a16:creationId xmlns:a16="http://schemas.microsoft.com/office/drawing/2014/main" id="{96759EE6-FE8D-470D-9FD5-08E380DF12E6}"/>
                  </a:ext>
                </a:extLst>
              </p:cNvPr>
              <p:cNvSpPr/>
              <p:nvPr/>
            </p:nvSpPr>
            <p:spPr>
              <a:xfrm>
                <a:off x="6135555" y="1252227"/>
                <a:ext cx="1301750" cy="7175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300" dirty="0" err="1">
                    <a:solidFill>
                      <a:schemeClr val="tx1"/>
                    </a:solidFill>
                    <a:latin typeface="Avenir Book"/>
                    <a:ea typeface="Times New Roman" panose="02020603050405020304" pitchFamily="18" charset="0"/>
                    <a:cs typeface="Times New Roman" panose="02020603050405020304" pitchFamily="18" charset="0"/>
                  </a:rPr>
                  <a:t>OpenAire</a:t>
                </a:r>
                <a:endParaRPr lang="es-AR" sz="1300" dirty="0">
                  <a:solidFill>
                    <a:schemeClr val="tx1"/>
                  </a:solidFill>
                  <a:latin typeface="Avenir Book"/>
                  <a:ea typeface="Times New Roman" panose="02020603050405020304" pitchFamily="18" charset="0"/>
                  <a:cs typeface="Times New Roman" panose="02020603050405020304" pitchFamily="18" charset="0"/>
                </a:endParaRPr>
              </a:p>
              <a:p>
                <a:pPr algn="ctr"/>
                <a:r>
                  <a:rPr lang="en-GB" sz="1300" dirty="0">
                    <a:solidFill>
                      <a:schemeClr val="tx1"/>
                    </a:solidFill>
                    <a:latin typeface="Avenir Book"/>
                    <a:ea typeface="Times New Roman" panose="02020603050405020304" pitchFamily="18" charset="0"/>
                    <a:cs typeface="Times New Roman" panose="02020603050405020304" pitchFamily="18" charset="0"/>
                  </a:rPr>
                  <a:t>UNED</a:t>
                </a:r>
                <a:endParaRPr lang="es-AR" sz="1300" dirty="0">
                  <a:solidFill>
                    <a:schemeClr val="tx1"/>
                  </a:solidFill>
                  <a:latin typeface="Avenir Book"/>
                  <a:ea typeface="Times New Roman" panose="02020603050405020304" pitchFamily="18" charset="0"/>
                  <a:cs typeface="Times New Roman" panose="02020603050405020304" pitchFamily="18" charset="0"/>
                </a:endParaRPr>
              </a:p>
              <a:p>
                <a:pPr algn="ctr"/>
                <a:r>
                  <a:rPr lang="en-GB" sz="1300" dirty="0" err="1">
                    <a:solidFill>
                      <a:schemeClr val="tx1"/>
                    </a:solidFill>
                    <a:latin typeface="Avenir Book"/>
                    <a:ea typeface="Times New Roman" panose="02020603050405020304" pitchFamily="18" charset="0"/>
                    <a:cs typeface="Times New Roman" panose="02020603050405020304" pitchFamily="18" charset="0"/>
                  </a:rPr>
                  <a:t>Zenodo</a:t>
                </a:r>
                <a:endParaRPr lang="es-AR" sz="1300" dirty="0">
                  <a:solidFill>
                    <a:schemeClr val="tx1"/>
                  </a:solidFill>
                  <a:latin typeface="Avenir Book"/>
                  <a:ea typeface="Times New Roman" panose="02020603050405020304" pitchFamily="18" charset="0"/>
                  <a:cs typeface="Times New Roman" panose="02020603050405020304" pitchFamily="18" charset="0"/>
                </a:endParaRPr>
              </a:p>
              <a:p>
                <a:pPr algn="ctr"/>
                <a:r>
                  <a:rPr lang="en-GB" sz="1300" dirty="0" err="1">
                    <a:solidFill>
                      <a:schemeClr val="tx1"/>
                    </a:solidFill>
                    <a:latin typeface="Avenir Book"/>
                    <a:ea typeface="Times New Roman" panose="02020603050405020304" pitchFamily="18" charset="0"/>
                    <a:cs typeface="Times New Roman" panose="02020603050405020304" pitchFamily="18" charset="0"/>
                  </a:rPr>
                  <a:t>repositorios</a:t>
                </a:r>
                <a:endParaRPr lang="es-AR" sz="1300" dirty="0">
                  <a:solidFill>
                    <a:schemeClr val="tx1"/>
                  </a:solidFill>
                  <a:latin typeface="Avenir Book"/>
                  <a:ea typeface="Times New Roman" panose="02020603050405020304" pitchFamily="18" charset="0"/>
                  <a:cs typeface="Times New Roman" panose="02020603050405020304" pitchFamily="18" charset="0"/>
                </a:endParaRPr>
              </a:p>
            </p:txBody>
          </p:sp>
          <p:sp>
            <p:nvSpPr>
              <p:cNvPr id="8" name="Rectangle 45">
                <a:extLst>
                  <a:ext uri="{FF2B5EF4-FFF2-40B4-BE49-F238E27FC236}">
                    <a16:creationId xmlns:a16="http://schemas.microsoft.com/office/drawing/2014/main" id="{745F0882-B8D9-4439-834A-77E114CD218D}"/>
                  </a:ext>
                </a:extLst>
              </p:cNvPr>
              <p:cNvSpPr/>
              <p:nvPr/>
            </p:nvSpPr>
            <p:spPr>
              <a:xfrm>
                <a:off x="6134253" y="2476500"/>
                <a:ext cx="1301750" cy="1380305"/>
              </a:xfrm>
              <a:prstGeom prst="rect">
                <a:avLst/>
              </a:prstGeom>
              <a:no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300" dirty="0">
                    <a:solidFill>
                      <a:srgbClr val="0D0D0D"/>
                    </a:solidFill>
                    <a:latin typeface="Avenir Book"/>
                    <a:ea typeface="Times New Roman" panose="02020603050405020304" pitchFamily="18" charset="0"/>
                    <a:cs typeface="Times New Roman" panose="02020603050405020304" pitchFamily="18" charset="0"/>
                  </a:rPr>
                  <a:t>Participation at events/conferences</a:t>
                </a:r>
                <a:endParaRPr lang="es-AR" sz="1300" dirty="0">
                  <a:latin typeface="Avenir Book"/>
                  <a:ea typeface="Times New Roman" panose="02020603050405020304" pitchFamily="18" charset="0"/>
                  <a:cs typeface="Times New Roman" panose="02020603050405020304" pitchFamily="18" charset="0"/>
                </a:endParaRPr>
              </a:p>
              <a:p>
                <a:pPr algn="ctr"/>
                <a:r>
                  <a:rPr lang="en-GB" sz="1300" dirty="0">
                    <a:solidFill>
                      <a:srgbClr val="0D0D0D"/>
                    </a:solidFill>
                    <a:latin typeface="Avenir Book"/>
                    <a:ea typeface="Times New Roman" panose="02020603050405020304" pitchFamily="18" charset="0"/>
                    <a:cs typeface="Times New Roman" panose="02020603050405020304" pitchFamily="18" charset="0"/>
                  </a:rPr>
                  <a:t>Organization of events / workshops </a:t>
                </a:r>
                <a:endParaRPr lang="es-AR" sz="1300" dirty="0">
                  <a:latin typeface="Avenir Book"/>
                  <a:ea typeface="Times New Roman" panose="02020603050405020304" pitchFamily="18" charset="0"/>
                  <a:cs typeface="Times New Roman" panose="02020603050405020304" pitchFamily="18" charset="0"/>
                </a:endParaRPr>
              </a:p>
            </p:txBody>
          </p:sp>
          <p:sp>
            <p:nvSpPr>
              <p:cNvPr id="9" name="Rectangle 49">
                <a:extLst>
                  <a:ext uri="{FF2B5EF4-FFF2-40B4-BE49-F238E27FC236}">
                    <a16:creationId xmlns:a16="http://schemas.microsoft.com/office/drawing/2014/main" id="{9A58C4FF-A1B9-426F-A976-EF0A68139F32}"/>
                  </a:ext>
                </a:extLst>
              </p:cNvPr>
              <p:cNvSpPr/>
              <p:nvPr/>
            </p:nvSpPr>
            <p:spPr>
              <a:xfrm>
                <a:off x="0" y="2755900"/>
                <a:ext cx="1301750" cy="717550"/>
              </a:xfrm>
              <a:prstGeom prst="rect">
                <a:avLst/>
              </a:prstGeom>
              <a:no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ES" sz="1300" dirty="0">
                    <a:solidFill>
                      <a:srgbClr val="0D0D0D"/>
                    </a:solidFill>
                    <a:latin typeface="Avenir Book"/>
                    <a:ea typeface="Times New Roman" panose="02020603050405020304" pitchFamily="18" charset="0"/>
                    <a:cs typeface="Times New Roman" panose="02020603050405020304" pitchFamily="18" charset="0"/>
                  </a:rPr>
                  <a:t>Facebook</a:t>
                </a:r>
              </a:p>
              <a:p>
                <a:pPr algn="ctr"/>
                <a:r>
                  <a:rPr lang="es-ES" sz="1300" dirty="0" err="1">
                    <a:solidFill>
                      <a:srgbClr val="0D0D0D"/>
                    </a:solidFill>
                    <a:latin typeface="Avenir Book"/>
                    <a:ea typeface="Times New Roman" panose="02020603050405020304" pitchFamily="18" charset="0"/>
                    <a:cs typeface="Times New Roman" panose="02020603050405020304" pitchFamily="18" charset="0"/>
                  </a:rPr>
                  <a:t>Linkedin</a:t>
                </a:r>
                <a:endParaRPr lang="es-AR" sz="1300" dirty="0">
                  <a:latin typeface="Avenir Book"/>
                  <a:ea typeface="Times New Roman" panose="02020603050405020304" pitchFamily="18" charset="0"/>
                  <a:cs typeface="Times New Roman" panose="02020603050405020304" pitchFamily="18" charset="0"/>
                </a:endParaRPr>
              </a:p>
              <a:p>
                <a:pPr algn="ctr"/>
                <a:r>
                  <a:rPr lang="es-ES" sz="1300" dirty="0">
                    <a:solidFill>
                      <a:srgbClr val="0D0D0D"/>
                    </a:solidFill>
                    <a:latin typeface="Avenir Book"/>
                    <a:ea typeface="Times New Roman" panose="02020603050405020304" pitchFamily="18" charset="0"/>
                    <a:cs typeface="Times New Roman" panose="02020603050405020304" pitchFamily="18" charset="0"/>
                  </a:rPr>
                  <a:t>Twitter</a:t>
                </a:r>
                <a:endParaRPr lang="es-AR" sz="1300" dirty="0">
                  <a:latin typeface="Avenir Book"/>
                  <a:ea typeface="Times New Roman" panose="02020603050405020304" pitchFamily="18" charset="0"/>
                  <a:cs typeface="Times New Roman" panose="02020603050405020304" pitchFamily="18" charset="0"/>
                </a:endParaRPr>
              </a:p>
              <a:p>
                <a:pPr algn="ctr"/>
                <a:r>
                  <a:rPr lang="es-ES" sz="1300" dirty="0">
                    <a:solidFill>
                      <a:srgbClr val="0D0D0D"/>
                    </a:solidFill>
                    <a:latin typeface="Avenir Book"/>
                    <a:ea typeface="Times New Roman" panose="02020603050405020304" pitchFamily="18" charset="0"/>
                    <a:cs typeface="Times New Roman" panose="02020603050405020304" pitchFamily="18" charset="0"/>
                  </a:rPr>
                  <a:t>Google +</a:t>
                </a:r>
                <a:endParaRPr lang="es-AR" sz="1300" dirty="0">
                  <a:latin typeface="Avenir Book"/>
                  <a:ea typeface="Times New Roman" panose="02020603050405020304" pitchFamily="18" charset="0"/>
                  <a:cs typeface="Times New Roman" panose="02020603050405020304" pitchFamily="18" charset="0"/>
                </a:endParaRPr>
              </a:p>
            </p:txBody>
          </p:sp>
          <p:sp>
            <p:nvSpPr>
              <p:cNvPr id="10" name="Rectangle 50">
                <a:extLst>
                  <a:ext uri="{FF2B5EF4-FFF2-40B4-BE49-F238E27FC236}">
                    <a16:creationId xmlns:a16="http://schemas.microsoft.com/office/drawing/2014/main" id="{414FE2DB-D611-4FE7-AF8C-119968D1AF5C}"/>
                  </a:ext>
                </a:extLst>
              </p:cNvPr>
              <p:cNvSpPr/>
              <p:nvPr/>
            </p:nvSpPr>
            <p:spPr>
              <a:xfrm>
                <a:off x="0" y="1270000"/>
                <a:ext cx="1301750" cy="717550"/>
              </a:xfrm>
              <a:prstGeom prst="rect">
                <a:avLst/>
              </a:prstGeom>
              <a:no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300" dirty="0">
                    <a:solidFill>
                      <a:srgbClr val="0D0D0D"/>
                    </a:solidFill>
                    <a:latin typeface="Avenir Book"/>
                    <a:ea typeface="Times New Roman" panose="02020603050405020304" pitchFamily="18" charset="0"/>
                    <a:cs typeface="Times New Roman" panose="02020603050405020304" pitchFamily="18" charset="0"/>
                  </a:rPr>
                  <a:t>Video </a:t>
                </a:r>
                <a:r>
                  <a:rPr lang="en-GB" sz="1300" dirty="0" err="1">
                    <a:solidFill>
                      <a:srgbClr val="0D0D0D"/>
                    </a:solidFill>
                    <a:latin typeface="Avenir Book"/>
                    <a:ea typeface="Times New Roman" panose="02020603050405020304" pitchFamily="18" charset="0"/>
                    <a:cs typeface="Times New Roman" panose="02020603050405020304" pitchFamily="18" charset="0"/>
                  </a:rPr>
                  <a:t>conferencias</a:t>
                </a:r>
                <a:endParaRPr lang="es-AR" sz="1300" dirty="0">
                  <a:latin typeface="Avenir Book"/>
                  <a:ea typeface="Times New Roman" panose="02020603050405020304" pitchFamily="18" charset="0"/>
                  <a:cs typeface="Times New Roman" panose="02020603050405020304" pitchFamily="18" charset="0"/>
                </a:endParaRPr>
              </a:p>
              <a:p>
                <a:pPr algn="ctr"/>
                <a:r>
                  <a:rPr lang="en-GB" sz="1300" dirty="0">
                    <a:solidFill>
                      <a:srgbClr val="0D0D0D"/>
                    </a:solidFill>
                    <a:latin typeface="Avenir Book"/>
                    <a:ea typeface="Times New Roman" panose="02020603050405020304" pitchFamily="18" charset="0"/>
                    <a:cs typeface="Times New Roman" panose="02020603050405020304" pitchFamily="18" charset="0"/>
                  </a:rPr>
                  <a:t>Webinars</a:t>
                </a:r>
                <a:endParaRPr lang="es-AR" sz="1300" dirty="0">
                  <a:latin typeface="Avenir Book"/>
                  <a:ea typeface="Times New Roman" panose="02020603050405020304" pitchFamily="18" charset="0"/>
                  <a:cs typeface="Times New Roman" panose="02020603050405020304" pitchFamily="18" charset="0"/>
                </a:endParaRPr>
              </a:p>
              <a:p>
                <a:pPr algn="ctr"/>
                <a:r>
                  <a:rPr lang="en-GB" sz="1300" dirty="0">
                    <a:solidFill>
                      <a:srgbClr val="0D0D0D"/>
                    </a:solidFill>
                    <a:latin typeface="Avenir Book"/>
                    <a:ea typeface="Times New Roman" panose="02020603050405020304" pitchFamily="18" charset="0"/>
                    <a:cs typeface="Times New Roman" panose="02020603050405020304" pitchFamily="18" charset="0"/>
                  </a:rPr>
                  <a:t>Podcast</a:t>
                </a:r>
                <a:r>
                  <a:rPr lang="es-ES" sz="1300" dirty="0" err="1">
                    <a:latin typeface="Avenir Book"/>
                    <a:ea typeface="Times New Roman" panose="02020603050405020304" pitchFamily="18" charset="0"/>
                    <a:cs typeface="Times New Roman" panose="02020603050405020304" pitchFamily="18" charset="0"/>
                  </a:rPr>
                  <a:t>ts</a:t>
                </a:r>
                <a:endParaRPr lang="es-AR" sz="1300" dirty="0">
                  <a:latin typeface="Avenir Book"/>
                  <a:ea typeface="Times New Roman" panose="02020603050405020304" pitchFamily="18" charset="0"/>
                  <a:cs typeface="Times New Roman" panose="02020603050405020304" pitchFamily="18" charset="0"/>
                </a:endParaRPr>
              </a:p>
            </p:txBody>
          </p:sp>
          <p:sp>
            <p:nvSpPr>
              <p:cNvPr id="11" name="Rectangle 53">
                <a:extLst>
                  <a:ext uri="{FF2B5EF4-FFF2-40B4-BE49-F238E27FC236}">
                    <a16:creationId xmlns:a16="http://schemas.microsoft.com/office/drawing/2014/main" id="{52E03FA8-7531-4D97-8004-385DB8A61023}"/>
                  </a:ext>
                </a:extLst>
              </p:cNvPr>
              <p:cNvSpPr/>
              <p:nvPr/>
            </p:nvSpPr>
            <p:spPr>
              <a:xfrm>
                <a:off x="4584700" y="0"/>
                <a:ext cx="1301750" cy="717550"/>
              </a:xfrm>
              <a:prstGeom prst="rect">
                <a:avLst/>
              </a:prstGeom>
              <a:no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300" dirty="0">
                    <a:solidFill>
                      <a:srgbClr val="0D0D0D"/>
                    </a:solidFill>
                    <a:latin typeface="Avenir Book"/>
                    <a:ea typeface="Times New Roman" panose="02020603050405020304" pitchFamily="18" charset="0"/>
                    <a:cs typeface="Times New Roman" panose="02020603050405020304" pitchFamily="18" charset="0"/>
                  </a:rPr>
                  <a:t>Blog</a:t>
                </a:r>
                <a:endParaRPr lang="es-AR" sz="1300" dirty="0">
                  <a:latin typeface="Avenir Book"/>
                  <a:ea typeface="Times New Roman" panose="02020603050405020304" pitchFamily="18" charset="0"/>
                  <a:cs typeface="Times New Roman" panose="02020603050405020304" pitchFamily="18" charset="0"/>
                </a:endParaRPr>
              </a:p>
              <a:p>
                <a:pPr algn="ctr"/>
                <a:r>
                  <a:rPr lang="en-GB" sz="1300" dirty="0">
                    <a:solidFill>
                      <a:srgbClr val="0D0D0D"/>
                    </a:solidFill>
                    <a:latin typeface="Avenir Book"/>
                    <a:ea typeface="Times New Roman" panose="02020603050405020304" pitchFamily="18" charset="0"/>
                    <a:cs typeface="Times New Roman" panose="02020603050405020304" pitchFamily="18" charset="0"/>
                  </a:rPr>
                  <a:t>News</a:t>
                </a:r>
                <a:endParaRPr lang="es-AR" sz="1300" dirty="0">
                  <a:latin typeface="Avenir Book"/>
                  <a:ea typeface="Times New Roman" panose="02020603050405020304" pitchFamily="18" charset="0"/>
                  <a:cs typeface="Times New Roman" panose="02020603050405020304" pitchFamily="18" charset="0"/>
                </a:endParaRPr>
              </a:p>
              <a:p>
                <a:pPr algn="ctr"/>
                <a:r>
                  <a:rPr lang="en-GB" sz="1300" dirty="0">
                    <a:solidFill>
                      <a:srgbClr val="0D0D0D"/>
                    </a:solidFill>
                    <a:latin typeface="Avenir Book"/>
                    <a:ea typeface="Times New Roman" panose="02020603050405020304" pitchFamily="18" charset="0"/>
                    <a:cs typeface="Times New Roman" panose="02020603050405020304" pitchFamily="18" charset="0"/>
                  </a:rPr>
                  <a:t>Results</a:t>
                </a:r>
                <a:endParaRPr lang="es-AR" sz="1300" dirty="0">
                  <a:latin typeface="Avenir Book"/>
                  <a:ea typeface="Times New Roman" panose="02020603050405020304" pitchFamily="18" charset="0"/>
                  <a:cs typeface="Times New Roman" panose="02020603050405020304" pitchFamily="18" charset="0"/>
                </a:endParaRPr>
              </a:p>
            </p:txBody>
          </p:sp>
          <p:sp>
            <p:nvSpPr>
              <p:cNvPr id="12" name="Rectangle 54">
                <a:extLst>
                  <a:ext uri="{FF2B5EF4-FFF2-40B4-BE49-F238E27FC236}">
                    <a16:creationId xmlns:a16="http://schemas.microsoft.com/office/drawing/2014/main" id="{E7C44473-24AD-4060-BA04-3C0851265D68}"/>
                  </a:ext>
                </a:extLst>
              </p:cNvPr>
              <p:cNvSpPr/>
              <p:nvPr/>
            </p:nvSpPr>
            <p:spPr>
              <a:xfrm>
                <a:off x="1536766" y="3981662"/>
                <a:ext cx="1301750" cy="717550"/>
              </a:xfrm>
              <a:prstGeom prst="rect">
                <a:avLst/>
              </a:prstGeom>
              <a:no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300" dirty="0">
                    <a:solidFill>
                      <a:srgbClr val="0D0D0D"/>
                    </a:solidFill>
                    <a:latin typeface="Avenir Book"/>
                    <a:ea typeface="Times New Roman" panose="02020603050405020304" pitchFamily="18" charset="0"/>
                    <a:cs typeface="Times New Roman" panose="02020603050405020304" pitchFamily="18" charset="0"/>
                  </a:rPr>
                  <a:t>Poster</a:t>
                </a:r>
                <a:endParaRPr lang="es-AR" sz="1300" dirty="0">
                  <a:latin typeface="Avenir Book"/>
                  <a:ea typeface="Times New Roman" panose="02020603050405020304" pitchFamily="18" charset="0"/>
                  <a:cs typeface="Times New Roman" panose="02020603050405020304" pitchFamily="18" charset="0"/>
                </a:endParaRPr>
              </a:p>
              <a:p>
                <a:pPr algn="ctr"/>
                <a:r>
                  <a:rPr lang="en-GB" sz="1300" dirty="0">
                    <a:solidFill>
                      <a:srgbClr val="0D0D0D"/>
                    </a:solidFill>
                    <a:latin typeface="Avenir Book"/>
                    <a:ea typeface="Times New Roman" panose="02020603050405020304" pitchFamily="18" charset="0"/>
                    <a:cs typeface="Times New Roman" panose="02020603050405020304" pitchFamily="18" charset="0"/>
                  </a:rPr>
                  <a:t>Flyer </a:t>
                </a:r>
                <a:endParaRPr lang="es-AR" sz="1300" dirty="0">
                  <a:latin typeface="Avenir Book"/>
                  <a:ea typeface="Times New Roman" panose="02020603050405020304" pitchFamily="18" charset="0"/>
                  <a:cs typeface="Times New Roman" panose="02020603050405020304" pitchFamily="18" charset="0"/>
                </a:endParaRPr>
              </a:p>
              <a:p>
                <a:pPr algn="ctr"/>
                <a:r>
                  <a:rPr lang="en-GB" sz="1300" dirty="0">
                    <a:solidFill>
                      <a:srgbClr val="0D0D0D"/>
                    </a:solidFill>
                    <a:latin typeface="Avenir Book"/>
                    <a:ea typeface="Times New Roman" panose="02020603050405020304" pitchFamily="18" charset="0"/>
                    <a:cs typeface="Times New Roman" panose="02020603050405020304" pitchFamily="18" charset="0"/>
                  </a:rPr>
                  <a:t>Brochure</a:t>
                </a:r>
                <a:endParaRPr lang="es-AR" sz="1300" dirty="0">
                  <a:latin typeface="Avenir Book"/>
                  <a:ea typeface="Times New Roman" panose="02020603050405020304" pitchFamily="18" charset="0"/>
                  <a:cs typeface="Times New Roman" panose="02020603050405020304" pitchFamily="18" charset="0"/>
                </a:endParaRPr>
              </a:p>
              <a:p>
                <a:pPr algn="ctr"/>
                <a:r>
                  <a:rPr lang="en-GB" sz="1300" dirty="0">
                    <a:solidFill>
                      <a:srgbClr val="0D0D0D"/>
                    </a:solidFill>
                    <a:latin typeface="Avenir Book"/>
                    <a:ea typeface="Times New Roman" panose="02020603050405020304" pitchFamily="18" charset="0"/>
                    <a:cs typeface="Times New Roman" panose="02020603050405020304" pitchFamily="18" charset="0"/>
                  </a:rPr>
                  <a:t>Publications</a:t>
                </a:r>
                <a:endParaRPr lang="es-AR" sz="1300" dirty="0">
                  <a:latin typeface="Avenir Book"/>
                  <a:ea typeface="Times New Roman" panose="02020603050405020304" pitchFamily="18" charset="0"/>
                  <a:cs typeface="Times New Roman" panose="02020603050405020304" pitchFamily="18" charset="0"/>
                </a:endParaRPr>
              </a:p>
            </p:txBody>
          </p:sp>
          <p:cxnSp>
            <p:nvCxnSpPr>
              <p:cNvPr id="13" name="Straight Arrow Connector 56">
                <a:extLst>
                  <a:ext uri="{FF2B5EF4-FFF2-40B4-BE49-F238E27FC236}">
                    <a16:creationId xmlns:a16="http://schemas.microsoft.com/office/drawing/2014/main" id="{8639F81C-BF19-4B8E-BB89-1984205F5E1E}"/>
                  </a:ext>
                </a:extLst>
              </p:cNvPr>
              <p:cNvCxnSpPr/>
              <p:nvPr/>
            </p:nvCxnSpPr>
            <p:spPr>
              <a:xfrm flipV="1">
                <a:off x="4178300" y="463550"/>
                <a:ext cx="374650" cy="146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57">
                <a:extLst>
                  <a:ext uri="{FF2B5EF4-FFF2-40B4-BE49-F238E27FC236}">
                    <a16:creationId xmlns:a16="http://schemas.microsoft.com/office/drawing/2014/main" id="{13366E53-62D1-47DB-857C-1014BE8C11ED}"/>
                  </a:ext>
                </a:extLst>
              </p:cNvPr>
              <p:cNvCxnSpPr/>
              <p:nvPr/>
            </p:nvCxnSpPr>
            <p:spPr>
              <a:xfrm>
                <a:off x="5765917" y="1638300"/>
                <a:ext cx="3175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59">
                <a:extLst>
                  <a:ext uri="{FF2B5EF4-FFF2-40B4-BE49-F238E27FC236}">
                    <a16:creationId xmlns:a16="http://schemas.microsoft.com/office/drawing/2014/main" id="{AFF873DA-99EC-4602-A768-C564D0B0E603}"/>
                  </a:ext>
                </a:extLst>
              </p:cNvPr>
              <p:cNvCxnSpPr/>
              <p:nvPr/>
            </p:nvCxnSpPr>
            <p:spPr>
              <a:xfrm>
                <a:off x="5816758" y="3162300"/>
                <a:ext cx="3175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60">
                <a:extLst>
                  <a:ext uri="{FF2B5EF4-FFF2-40B4-BE49-F238E27FC236}">
                    <a16:creationId xmlns:a16="http://schemas.microsoft.com/office/drawing/2014/main" id="{94D225C6-4CDF-4266-BD2D-BEA39DABA04F}"/>
                  </a:ext>
                </a:extLst>
              </p:cNvPr>
              <p:cNvCxnSpPr/>
              <p:nvPr/>
            </p:nvCxnSpPr>
            <p:spPr>
              <a:xfrm flipH="1">
                <a:off x="2838515" y="4153112"/>
                <a:ext cx="400050" cy="196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63">
                <a:extLst>
                  <a:ext uri="{FF2B5EF4-FFF2-40B4-BE49-F238E27FC236}">
                    <a16:creationId xmlns:a16="http://schemas.microsoft.com/office/drawing/2014/main" id="{4E4436DF-6340-45B4-8108-5A2A5F1FAF6E}"/>
                  </a:ext>
                </a:extLst>
              </p:cNvPr>
              <p:cNvCxnSpPr/>
              <p:nvPr/>
            </p:nvCxnSpPr>
            <p:spPr>
              <a:xfrm flipH="1">
                <a:off x="1301750" y="1638300"/>
                <a:ext cx="3365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65">
                <a:extLst>
                  <a:ext uri="{FF2B5EF4-FFF2-40B4-BE49-F238E27FC236}">
                    <a16:creationId xmlns:a16="http://schemas.microsoft.com/office/drawing/2014/main" id="{33780EB2-B8AE-4171-B51A-FCEF5D529C59}"/>
                  </a:ext>
                </a:extLst>
              </p:cNvPr>
              <p:cNvCxnSpPr/>
              <p:nvPr/>
            </p:nvCxnSpPr>
            <p:spPr>
              <a:xfrm flipH="1">
                <a:off x="1301750" y="3060700"/>
                <a:ext cx="336550" cy="19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873291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Título 2">
            <a:extLst>
              <a:ext uri="{FF2B5EF4-FFF2-40B4-BE49-F238E27FC236}">
                <a16:creationId xmlns:a16="http://schemas.microsoft.com/office/drawing/2014/main" id="{2086A0AD-3E3A-C24D-B081-2C6B856A717F}"/>
              </a:ext>
            </a:extLst>
          </p:cNvPr>
          <p:cNvSpPr>
            <a:spLocks noGrp="1"/>
          </p:cNvSpPr>
          <p:nvPr>
            <p:ph type="title"/>
          </p:nvPr>
        </p:nvSpPr>
        <p:spPr bwMode="auto">
          <a:xfrm>
            <a:off x="2243733" y="297955"/>
            <a:ext cx="7704534" cy="4845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290" tIns="17145" rIns="34290" bIns="17145" numCol="1" anchor="t" anchorCtr="0" compatLnSpc="1">
            <a:prstTxWarp prst="textNoShape">
              <a:avLst/>
            </a:prstTxWarp>
          </a:bodyPr>
          <a:lstStyle/>
          <a:p>
            <a:r>
              <a:rPr lang="es-ES_tradnl" altLang="es-ES" dirty="0">
                <a:solidFill>
                  <a:schemeClr val="bg1"/>
                </a:solidFill>
              </a:rPr>
              <a:t>¿Quién da este soporte ?</a:t>
            </a:r>
          </a:p>
        </p:txBody>
      </p:sp>
      <p:sp>
        <p:nvSpPr>
          <p:cNvPr id="4" name="Rectángulo 3">
            <a:extLst>
              <a:ext uri="{FF2B5EF4-FFF2-40B4-BE49-F238E27FC236}">
                <a16:creationId xmlns:a16="http://schemas.microsoft.com/office/drawing/2014/main" id="{EB2BD8F5-4ED3-3D4E-8B91-125C703013E5}"/>
              </a:ext>
            </a:extLst>
          </p:cNvPr>
          <p:cNvSpPr/>
          <p:nvPr/>
        </p:nvSpPr>
        <p:spPr>
          <a:xfrm>
            <a:off x="1680118" y="1493131"/>
            <a:ext cx="8831765" cy="3970318"/>
          </a:xfrm>
          <a:prstGeom prst="rect">
            <a:avLst/>
          </a:prstGeom>
        </p:spPr>
        <p:txBody>
          <a:bodyPr wrap="square">
            <a:spAutoFit/>
          </a:bodyPr>
          <a:lstStyle/>
          <a:p>
            <a:pPr algn="ctr"/>
            <a:r>
              <a:rPr lang="es-ES" sz="3600" b="1" dirty="0">
                <a:solidFill>
                  <a:srgbClr val="C00000"/>
                </a:solidFill>
              </a:rPr>
              <a:t>Bibliotecas</a:t>
            </a:r>
          </a:p>
          <a:p>
            <a:pPr marL="285750" indent="-285750">
              <a:buFontTx/>
              <a:buChar char="-"/>
            </a:pPr>
            <a:r>
              <a:rPr lang="es-ES" sz="2400" dirty="0"/>
              <a:t>Mantener infraestructuras interoperables-&gt; sostenibilidad de los proyectos:</a:t>
            </a:r>
          </a:p>
          <a:p>
            <a:pPr marL="742950" lvl="1" indent="-285750">
              <a:buFontTx/>
              <a:buChar char="-"/>
            </a:pPr>
            <a:r>
              <a:rPr lang="es-ES" sz="2400" dirty="0" err="1"/>
              <a:t>DAriaH</a:t>
            </a:r>
            <a:endParaRPr lang="es-ES" sz="2400" dirty="0"/>
          </a:p>
          <a:p>
            <a:pPr marL="742950" lvl="1" indent="-285750">
              <a:buFontTx/>
              <a:buChar char="-"/>
            </a:pPr>
            <a:r>
              <a:rPr lang="es-ES" sz="2400" dirty="0" err="1"/>
              <a:t>Clarin</a:t>
            </a:r>
            <a:endParaRPr lang="es-ES" sz="2400" dirty="0"/>
          </a:p>
          <a:p>
            <a:pPr marL="285750" indent="-285750">
              <a:buFontTx/>
              <a:buChar char="-"/>
            </a:pPr>
            <a:r>
              <a:rPr lang="es-ES" sz="2400" dirty="0"/>
              <a:t>Definir e implementar acceso en abierto</a:t>
            </a:r>
          </a:p>
          <a:p>
            <a:pPr marL="285750" indent="-285750">
              <a:buFontTx/>
              <a:buChar char="-"/>
            </a:pPr>
            <a:r>
              <a:rPr lang="es-ES" sz="2400" dirty="0"/>
              <a:t>Digitalización de fondos</a:t>
            </a:r>
          </a:p>
          <a:p>
            <a:pPr marL="285750" indent="-285750">
              <a:buFontTx/>
              <a:buChar char="-"/>
            </a:pPr>
            <a:r>
              <a:rPr lang="es-ES" sz="2400" dirty="0"/>
              <a:t>Estandarización</a:t>
            </a:r>
          </a:p>
          <a:p>
            <a:pPr marL="285750" indent="-285750">
              <a:buFontTx/>
              <a:buChar char="-"/>
            </a:pPr>
            <a:r>
              <a:rPr lang="es-ES" sz="2400" dirty="0"/>
              <a:t>Vocabularios controlados</a:t>
            </a:r>
          </a:p>
          <a:p>
            <a:pPr marL="285750" indent="-285750">
              <a:buFontTx/>
              <a:buChar char="-"/>
            </a:pPr>
            <a:r>
              <a:rPr lang="es-ES" sz="2400" dirty="0"/>
              <a:t>Ontologías………..</a:t>
            </a:r>
          </a:p>
        </p:txBody>
      </p:sp>
    </p:spTree>
    <p:extLst>
      <p:ext uri="{BB962C8B-B14F-4D97-AF65-F5344CB8AC3E}">
        <p14:creationId xmlns:p14="http://schemas.microsoft.com/office/powerpoint/2010/main" val="2920487443"/>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Título 2">
            <a:extLst>
              <a:ext uri="{FF2B5EF4-FFF2-40B4-BE49-F238E27FC236}">
                <a16:creationId xmlns:a16="http://schemas.microsoft.com/office/drawing/2014/main" id="{2086A0AD-3E3A-C24D-B081-2C6B856A717F}"/>
              </a:ext>
            </a:extLst>
          </p:cNvPr>
          <p:cNvSpPr>
            <a:spLocks noGrp="1"/>
          </p:cNvSpPr>
          <p:nvPr>
            <p:ph type="title"/>
          </p:nvPr>
        </p:nvSpPr>
        <p:spPr bwMode="auto">
          <a:xfrm>
            <a:off x="2243733" y="297955"/>
            <a:ext cx="7704534" cy="4845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290" tIns="17145" rIns="34290" bIns="17145" numCol="1" anchor="t" anchorCtr="0" compatLnSpc="1">
            <a:prstTxWarp prst="textNoShape">
              <a:avLst/>
            </a:prstTxWarp>
          </a:bodyPr>
          <a:lstStyle/>
          <a:p>
            <a:r>
              <a:rPr lang="es-ES" dirty="0">
                <a:solidFill>
                  <a:schemeClr val="bg1"/>
                </a:solidFill>
              </a:rPr>
              <a:t>Frenos/ Retos a aborda</a:t>
            </a:r>
            <a:r>
              <a:rPr lang="es-ES" dirty="0"/>
              <a:t>r</a:t>
            </a:r>
            <a:br>
              <a:rPr lang="es-ES" dirty="0"/>
            </a:br>
            <a:endParaRPr lang="es-ES_tradnl" altLang="es-ES" dirty="0">
              <a:solidFill>
                <a:schemeClr val="bg1"/>
              </a:solidFill>
            </a:endParaRPr>
          </a:p>
        </p:txBody>
      </p:sp>
      <p:sp>
        <p:nvSpPr>
          <p:cNvPr id="4" name="Rectángulo 3">
            <a:extLst>
              <a:ext uri="{FF2B5EF4-FFF2-40B4-BE49-F238E27FC236}">
                <a16:creationId xmlns:a16="http://schemas.microsoft.com/office/drawing/2014/main" id="{EB2BD8F5-4ED3-3D4E-8B91-125C703013E5}"/>
              </a:ext>
            </a:extLst>
          </p:cNvPr>
          <p:cNvSpPr/>
          <p:nvPr/>
        </p:nvSpPr>
        <p:spPr>
          <a:xfrm>
            <a:off x="1680118" y="1493131"/>
            <a:ext cx="8831765" cy="4801314"/>
          </a:xfrm>
          <a:prstGeom prst="rect">
            <a:avLst/>
          </a:prstGeom>
        </p:spPr>
        <p:txBody>
          <a:bodyPr wrap="square">
            <a:spAutoFit/>
          </a:bodyPr>
          <a:lstStyle/>
          <a:p>
            <a:pPr marL="285750" indent="-285750">
              <a:buFont typeface="Arial" panose="020B0604020202020204" pitchFamily="34" charset="0"/>
              <a:buChar char="•"/>
            </a:pPr>
            <a:endParaRPr lang="es-ES" dirty="0"/>
          </a:p>
          <a:p>
            <a:pPr marL="342900" indent="-342900">
              <a:buFont typeface="Wingdings" pitchFamily="2" charset="2"/>
              <a:buChar char="§"/>
            </a:pPr>
            <a:r>
              <a:rPr lang="es-ES" sz="2400" dirty="0"/>
              <a:t>Falta de liderazgo Institucional</a:t>
            </a:r>
          </a:p>
          <a:p>
            <a:pPr marL="342900" indent="-342900">
              <a:buFont typeface="Wingdings" pitchFamily="2" charset="2"/>
              <a:buChar char="§"/>
            </a:pPr>
            <a:r>
              <a:rPr lang="es-ES" sz="2400" dirty="0"/>
              <a:t>Dónde estamos?</a:t>
            </a:r>
          </a:p>
          <a:p>
            <a:pPr marL="800100" lvl="1" indent="-342900">
              <a:buFont typeface="Wingdings" pitchFamily="2" charset="2"/>
              <a:buChar char="§"/>
            </a:pPr>
            <a:r>
              <a:rPr lang="es-ES" sz="2400" dirty="0"/>
              <a:t>Ministerio de educación ,cultura, industria…. Y lo que se inventen</a:t>
            </a:r>
          </a:p>
          <a:p>
            <a:pPr marL="800100" lvl="1" indent="-342900">
              <a:buFont typeface="Wingdings" pitchFamily="2" charset="2"/>
              <a:buChar char="§"/>
            </a:pPr>
            <a:endParaRPr lang="es-ES" sz="2400" dirty="0"/>
          </a:p>
          <a:p>
            <a:pPr marL="342900" indent="-342900">
              <a:buFont typeface="Wingdings" pitchFamily="2" charset="2"/>
              <a:buChar char="§"/>
            </a:pPr>
            <a:r>
              <a:rPr lang="es-ES" sz="2400" dirty="0"/>
              <a:t>Resistencia al cambio</a:t>
            </a:r>
          </a:p>
          <a:p>
            <a:pPr marL="342900" indent="-342900">
              <a:buFont typeface="Wingdings" pitchFamily="2" charset="2"/>
              <a:buChar char="§"/>
            </a:pPr>
            <a:endParaRPr lang="es-ES" sz="2400" dirty="0"/>
          </a:p>
          <a:p>
            <a:pPr marL="342900" indent="-342900">
              <a:buFont typeface="Wingdings" pitchFamily="2" charset="2"/>
              <a:buChar char="§"/>
            </a:pPr>
            <a:r>
              <a:rPr lang="es-ES" sz="2400" dirty="0"/>
              <a:t>El mundo universitario</a:t>
            </a:r>
          </a:p>
          <a:p>
            <a:pPr marL="342900" indent="-342900">
              <a:buFont typeface="Wingdings" pitchFamily="2" charset="2"/>
              <a:buChar char="§"/>
            </a:pPr>
            <a:endParaRPr lang="es-ES" sz="2400" dirty="0"/>
          </a:p>
          <a:p>
            <a:pPr marL="342900" indent="-342900">
              <a:buFont typeface="Wingdings" pitchFamily="2" charset="2"/>
              <a:buChar char="§"/>
            </a:pPr>
            <a:r>
              <a:rPr lang="es-ES" sz="2400" dirty="0"/>
              <a:t>Aceptación de la interdisciplinaridad</a:t>
            </a:r>
          </a:p>
          <a:p>
            <a:pPr marL="342900" indent="-342900">
              <a:buFont typeface="Wingdings" pitchFamily="2" charset="2"/>
              <a:buChar char="§"/>
            </a:pPr>
            <a:r>
              <a:rPr lang="es-ES" sz="2400" dirty="0"/>
              <a:t>Aceptación en la academia de un área 	en si misma:</a:t>
            </a:r>
          </a:p>
          <a:p>
            <a:pPr marL="800100" lvl="1" indent="-342900">
              <a:buFont typeface="Wingdings" pitchFamily="2" charset="2"/>
              <a:buChar char="§"/>
            </a:pPr>
            <a:r>
              <a:rPr lang="es-ES" sz="2400" dirty="0"/>
              <a:t>Evaluación proyectos, 	revistas.</a:t>
            </a:r>
          </a:p>
        </p:txBody>
      </p:sp>
    </p:spTree>
    <p:extLst>
      <p:ext uri="{BB962C8B-B14F-4D97-AF65-F5344CB8AC3E}">
        <p14:creationId xmlns:p14="http://schemas.microsoft.com/office/powerpoint/2010/main" val="3451867474"/>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Título 2">
            <a:extLst>
              <a:ext uri="{FF2B5EF4-FFF2-40B4-BE49-F238E27FC236}">
                <a16:creationId xmlns:a16="http://schemas.microsoft.com/office/drawing/2014/main" id="{2086A0AD-3E3A-C24D-B081-2C6B856A717F}"/>
              </a:ext>
            </a:extLst>
          </p:cNvPr>
          <p:cNvSpPr>
            <a:spLocks noGrp="1"/>
          </p:cNvSpPr>
          <p:nvPr>
            <p:ph type="title"/>
          </p:nvPr>
        </p:nvSpPr>
        <p:spPr bwMode="auto">
          <a:xfrm>
            <a:off x="2243733" y="297955"/>
            <a:ext cx="7704534" cy="4845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290" tIns="17145" rIns="34290" bIns="17145" numCol="1" anchor="t" anchorCtr="0" compatLnSpc="1">
            <a:prstTxWarp prst="textNoShape">
              <a:avLst/>
            </a:prstTxWarp>
          </a:bodyPr>
          <a:lstStyle/>
          <a:p>
            <a:r>
              <a:rPr lang="es-ES" dirty="0">
                <a:solidFill>
                  <a:schemeClr val="bg1"/>
                </a:solidFill>
              </a:rPr>
              <a:t>El futuro de las Humanidades Digitales.</a:t>
            </a:r>
            <a:r>
              <a:rPr lang="es-ES">
                <a:solidFill>
                  <a:schemeClr val="bg1"/>
                </a:solidFill>
              </a:rPr>
              <a:t/>
            </a:r>
            <a:br>
              <a:rPr lang="es-ES">
                <a:solidFill>
                  <a:schemeClr val="bg1"/>
                </a:solidFill>
              </a:rPr>
            </a:br>
            <a:endParaRPr lang="es-ES_tradnl" altLang="es-ES" dirty="0">
              <a:solidFill>
                <a:schemeClr val="bg1"/>
              </a:solidFill>
            </a:endParaRPr>
          </a:p>
        </p:txBody>
      </p:sp>
      <p:sp>
        <p:nvSpPr>
          <p:cNvPr id="4" name="Rectángulo 3">
            <a:extLst>
              <a:ext uri="{FF2B5EF4-FFF2-40B4-BE49-F238E27FC236}">
                <a16:creationId xmlns:a16="http://schemas.microsoft.com/office/drawing/2014/main" id="{EB2BD8F5-4ED3-3D4E-8B91-125C703013E5}"/>
              </a:ext>
            </a:extLst>
          </p:cNvPr>
          <p:cNvSpPr/>
          <p:nvPr/>
        </p:nvSpPr>
        <p:spPr>
          <a:xfrm>
            <a:off x="1680118" y="1493131"/>
            <a:ext cx="8831765" cy="3231654"/>
          </a:xfrm>
          <a:prstGeom prst="rect">
            <a:avLst/>
          </a:prstGeom>
        </p:spPr>
        <p:txBody>
          <a:bodyPr wrap="square">
            <a:spAutoFit/>
          </a:bodyPr>
          <a:lstStyle/>
          <a:p>
            <a:endParaRPr lang="es-ES" dirty="0"/>
          </a:p>
          <a:p>
            <a:pPr marL="285750" indent="-285750">
              <a:buFont typeface="Wingdings" pitchFamily="2" charset="2"/>
              <a:buChar char="§"/>
            </a:pPr>
            <a:r>
              <a:rPr lang="es-ES" dirty="0"/>
              <a:t>Nuevas generaciones. Nativos digitales</a:t>
            </a:r>
          </a:p>
          <a:p>
            <a:pPr marL="285750" indent="-285750">
              <a:buFont typeface="Wingdings" pitchFamily="2" charset="2"/>
              <a:buChar char="§"/>
            </a:pPr>
            <a:endParaRPr lang="es-ES" dirty="0"/>
          </a:p>
          <a:p>
            <a:pPr marL="285750" indent="-285750">
              <a:buFont typeface="Wingdings" pitchFamily="2" charset="2"/>
              <a:buChar char="§"/>
            </a:pPr>
            <a:r>
              <a:rPr lang="es-ES" dirty="0"/>
              <a:t>Que se considere una disciplina en si misma: No es sólo humanidades, No es sólo digital (computacional)</a:t>
            </a:r>
          </a:p>
          <a:p>
            <a:pPr marL="285750" indent="-285750">
              <a:buFont typeface="Wingdings" pitchFamily="2" charset="2"/>
              <a:buChar char="§"/>
            </a:pPr>
            <a:endParaRPr lang="es-ES" dirty="0"/>
          </a:p>
          <a:p>
            <a:pPr marL="285750" indent="-285750">
              <a:buFont typeface="Wingdings" pitchFamily="2" charset="2"/>
              <a:buChar char="§"/>
            </a:pPr>
            <a:r>
              <a:rPr lang="es-ES" dirty="0"/>
              <a:t>Colaboración</a:t>
            </a:r>
          </a:p>
          <a:p>
            <a:pPr marL="285750" indent="-285750">
              <a:buFont typeface="Wingdings" pitchFamily="2" charset="2"/>
              <a:buChar char="§"/>
            </a:pPr>
            <a:endParaRPr lang="es-ES" dirty="0"/>
          </a:p>
          <a:p>
            <a:pPr marL="285750" indent="-285750">
              <a:buFont typeface="Wingdings" pitchFamily="2" charset="2"/>
              <a:buChar char="§"/>
            </a:pPr>
            <a:r>
              <a:rPr lang="es-ES" dirty="0"/>
              <a:t>No ser </a:t>
            </a:r>
            <a:r>
              <a:rPr lang="es-ES" dirty="0" err="1"/>
              <a:t>ombliguista</a:t>
            </a:r>
            <a:endParaRPr lang="es-ES" dirty="0"/>
          </a:p>
          <a:p>
            <a:pPr marL="285750" indent="-285750">
              <a:buFontTx/>
              <a:buChar char="-"/>
            </a:pPr>
            <a:endParaRPr lang="es-ES" sz="2400" dirty="0"/>
          </a:p>
          <a:p>
            <a:endParaRPr lang="es-ES" dirty="0"/>
          </a:p>
        </p:txBody>
      </p:sp>
    </p:spTree>
    <p:extLst>
      <p:ext uri="{BB962C8B-B14F-4D97-AF65-F5344CB8AC3E}">
        <p14:creationId xmlns:p14="http://schemas.microsoft.com/office/powerpoint/2010/main" val="1405049534"/>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TextShape 1"/>
          <p:cNvSpPr txBox="1"/>
          <p:nvPr/>
        </p:nvSpPr>
        <p:spPr>
          <a:xfrm>
            <a:off x="1991640" y="116640"/>
            <a:ext cx="7344360" cy="1142640"/>
          </a:xfrm>
          <a:prstGeom prst="rect">
            <a:avLst/>
          </a:prstGeom>
          <a:noFill/>
          <a:ln>
            <a:noFill/>
          </a:ln>
        </p:spPr>
        <p:txBody>
          <a:bodyPr anchor="ctr"/>
          <a:lstStyle/>
          <a:p>
            <a:endParaRPr lang="es-ES" spc="-1">
              <a:solidFill>
                <a:srgbClr val="000000"/>
              </a:solidFill>
              <a:uFill>
                <a:solidFill>
                  <a:srgbClr val="FFFFFF"/>
                </a:solidFill>
              </a:uFill>
              <a:latin typeface="Calibri"/>
            </a:endParaRPr>
          </a:p>
        </p:txBody>
      </p:sp>
      <p:sp>
        <p:nvSpPr>
          <p:cNvPr id="375" name="TextShape 2"/>
          <p:cNvSpPr txBox="1"/>
          <p:nvPr/>
        </p:nvSpPr>
        <p:spPr>
          <a:xfrm>
            <a:off x="1991640" y="1287186"/>
            <a:ext cx="8229240" cy="1972440"/>
          </a:xfrm>
          <a:prstGeom prst="rect">
            <a:avLst/>
          </a:prstGeom>
          <a:noFill/>
          <a:ln>
            <a:noFill/>
          </a:ln>
        </p:spPr>
        <p:txBody>
          <a:bodyPr/>
          <a:lstStyle/>
          <a:p>
            <a:pPr algn="ctr">
              <a:lnSpc>
                <a:spcPct val="100000"/>
              </a:lnSpc>
            </a:pPr>
            <a:r>
              <a:rPr lang="es-ES" sz="4000" spc="-1" dirty="0">
                <a:solidFill>
                  <a:schemeClr val="accent1">
                    <a:lumMod val="50000"/>
                  </a:schemeClr>
                </a:solidFill>
                <a:uFill>
                  <a:solidFill>
                    <a:srgbClr val="FFFFFF"/>
                  </a:solidFill>
                </a:uFill>
                <a:latin typeface="Euphemia UCAS"/>
                <a:hlinkClick r:id="rId2">
                  <a:extLst>
                    <a:ext uri="{A12FA001-AC4F-418D-AE19-62706E023703}">
                      <ahyp:hlinkClr xmlns:ahyp="http://schemas.microsoft.com/office/drawing/2018/hyperlinkcolor" xmlns="" val="tx"/>
                    </a:ext>
                  </a:extLst>
                </a:hlinkClick>
              </a:rPr>
              <a:t>sros@scc.uned.es</a:t>
            </a:r>
            <a:endParaRPr lang="es-ES" sz="3200" spc="-1" dirty="0">
              <a:solidFill>
                <a:schemeClr val="accent1">
                  <a:lumMod val="50000"/>
                </a:schemeClr>
              </a:solidFill>
              <a:uFill>
                <a:solidFill>
                  <a:srgbClr val="FFFFFF"/>
                </a:solidFill>
              </a:uFill>
              <a:latin typeface="Euphemia UCAS"/>
            </a:endParaRPr>
          </a:p>
          <a:p>
            <a:pPr algn="ctr">
              <a:lnSpc>
                <a:spcPct val="100000"/>
              </a:lnSpc>
            </a:pPr>
            <a:r>
              <a:rPr lang="es-ES" sz="4000" spc="-1" dirty="0">
                <a:solidFill>
                  <a:schemeClr val="accent1">
                    <a:lumMod val="50000"/>
                  </a:schemeClr>
                </a:solidFill>
                <a:uFill>
                  <a:solidFill>
                    <a:srgbClr val="FFFFFF"/>
                  </a:solidFill>
                </a:uFill>
                <a:latin typeface="Euphemia UCAS"/>
                <a:hlinkClick r:id="rId3">
                  <a:extLst>
                    <a:ext uri="{A12FA001-AC4F-418D-AE19-62706E023703}">
                      <ahyp:hlinkClr xmlns:ahyp="http://schemas.microsoft.com/office/drawing/2018/hyperlinkcolor" xmlns="" val="tx"/>
                    </a:ext>
                  </a:extLst>
                </a:hlinkClick>
              </a:rPr>
              <a:t>http://</a:t>
            </a:r>
            <a:r>
              <a:rPr lang="es-ES" sz="4000" spc="-1" dirty="0" err="1">
                <a:solidFill>
                  <a:schemeClr val="accent1">
                    <a:lumMod val="50000"/>
                  </a:schemeClr>
                </a:solidFill>
                <a:uFill>
                  <a:solidFill>
                    <a:srgbClr val="FFFFFF"/>
                  </a:solidFill>
                </a:uFill>
                <a:latin typeface="Euphemia UCAS"/>
                <a:hlinkClick r:id="rId3">
                  <a:extLst>
                    <a:ext uri="{A12FA001-AC4F-418D-AE19-62706E023703}">
                      <ahyp:hlinkClr xmlns:ahyp="http://schemas.microsoft.com/office/drawing/2018/hyperlinkcolor" xmlns="" val="tx"/>
                    </a:ext>
                  </a:extLst>
                </a:hlinkClick>
              </a:rPr>
              <a:t>p</a:t>
            </a:r>
            <a:r>
              <a:rPr lang="es-ES" sz="4000" spc="-1" dirty="0" err="1">
                <a:solidFill>
                  <a:schemeClr val="accent1">
                    <a:lumMod val="50000"/>
                  </a:schemeClr>
                </a:solidFill>
                <a:uFill>
                  <a:solidFill>
                    <a:srgbClr val="FFFFFF"/>
                  </a:solidFill>
                </a:uFill>
                <a:latin typeface="Euphemia UCAS"/>
                <a:hlinkClick r:id="rId3">
                  <a:extLst>
                    <a:ext uri="{A12FA001-AC4F-418D-AE19-62706E023703}">
                      <ahyp:hlinkClr xmlns:ahyp="http://schemas.microsoft.com/office/drawing/2018/hyperlinkcolor" xmlns="" val="tx"/>
                    </a:ext>
                  </a:extLst>
                </a:hlinkClick>
              </a:rPr>
              <a:t>ostdata</a:t>
            </a:r>
            <a:r>
              <a:rPr lang="es-ES" sz="4000" spc="-1" dirty="0" err="1">
                <a:solidFill>
                  <a:schemeClr val="accent1">
                    <a:lumMod val="50000"/>
                  </a:schemeClr>
                </a:solidFill>
                <a:uFill>
                  <a:solidFill>
                    <a:srgbClr val="FFFFFF"/>
                  </a:solidFill>
                </a:uFill>
                <a:latin typeface="Euphemia UCAS"/>
                <a:hlinkClick r:id="rId3">
                  <a:extLst>
                    <a:ext uri="{A12FA001-AC4F-418D-AE19-62706E023703}">
                      <ahyp:hlinkClr xmlns:ahyp="http://schemas.microsoft.com/office/drawing/2018/hyperlinkcolor" xmlns="" val="tx"/>
                    </a:ext>
                  </a:extLst>
                </a:hlinkClick>
              </a:rPr>
              <a:t>.linhd.uned.es</a:t>
            </a:r>
            <a:endParaRPr lang="es-ES" sz="3200" spc="-1" dirty="0">
              <a:solidFill>
                <a:schemeClr val="accent1">
                  <a:lumMod val="50000"/>
                </a:schemeClr>
              </a:solidFill>
              <a:uFill>
                <a:solidFill>
                  <a:srgbClr val="FFFFFF"/>
                </a:solidFill>
              </a:uFill>
              <a:latin typeface="Euphemia UCAS"/>
            </a:endParaRPr>
          </a:p>
          <a:p>
            <a:pPr algn="ctr">
              <a:lnSpc>
                <a:spcPct val="100000"/>
              </a:lnSpc>
            </a:pPr>
            <a:endParaRPr lang="es-ES" sz="3200" spc="-1" dirty="0">
              <a:solidFill>
                <a:srgbClr val="000000"/>
              </a:solidFill>
              <a:uFill>
                <a:solidFill>
                  <a:srgbClr val="FFFFFF"/>
                </a:solidFill>
              </a:uFill>
              <a:latin typeface="Euphemia UCAS"/>
            </a:endParaRPr>
          </a:p>
        </p:txBody>
      </p:sp>
      <p:pic>
        <p:nvPicPr>
          <p:cNvPr id="376" name="Picture 2"/>
          <p:cNvPicPr/>
          <p:nvPr/>
        </p:nvPicPr>
        <p:blipFill>
          <a:blip r:embed="rId4"/>
          <a:srcRect l="-40915" r="-40915"/>
          <a:stretch/>
        </p:blipFill>
        <p:spPr>
          <a:xfrm>
            <a:off x="-240720" y="2586600"/>
            <a:ext cx="8229240" cy="4525560"/>
          </a:xfrm>
          <a:prstGeom prst="rect">
            <a:avLst/>
          </a:prstGeom>
          <a:ln>
            <a:noFill/>
          </a:ln>
        </p:spPr>
      </p:pic>
      <p:pic>
        <p:nvPicPr>
          <p:cNvPr id="377" name="Imagen 4"/>
          <p:cNvPicPr/>
          <p:nvPr/>
        </p:nvPicPr>
        <p:blipFill>
          <a:blip r:embed="rId5"/>
          <a:stretch/>
        </p:blipFill>
        <p:spPr>
          <a:xfrm>
            <a:off x="6528000" y="2853000"/>
            <a:ext cx="3428640" cy="3709080"/>
          </a:xfrm>
          <a:prstGeom prst="rect">
            <a:avLst/>
          </a:prstGeom>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2229F5-DC7E-3241-AB8B-096905167A25}"/>
              </a:ext>
            </a:extLst>
          </p:cNvPr>
          <p:cNvSpPr>
            <a:spLocks noGrp="1"/>
          </p:cNvSpPr>
          <p:nvPr>
            <p:ph type="title"/>
          </p:nvPr>
        </p:nvSpPr>
        <p:spPr>
          <a:xfrm>
            <a:off x="1812594" y="217451"/>
            <a:ext cx="7706712" cy="1382751"/>
          </a:xfrm>
        </p:spPr>
        <p:txBody>
          <a:bodyPr vert="horz" anchor="ctr"/>
          <a:lstStyle/>
          <a:p>
            <a:r>
              <a:rPr lang="en-US" sz="3600" dirty="0">
                <a:solidFill>
                  <a:schemeClr val="bg1"/>
                </a:solidFill>
                <a:latin typeface="+mj-lt"/>
              </a:rPr>
              <a:t>Las </a:t>
            </a:r>
            <a:r>
              <a:rPr lang="en-US" sz="3600" dirty="0" err="1">
                <a:solidFill>
                  <a:schemeClr val="bg1"/>
                </a:solidFill>
                <a:latin typeface="+mj-lt"/>
              </a:rPr>
              <a:t>humanidades</a:t>
            </a:r>
            <a:r>
              <a:rPr lang="en-US" sz="3600" dirty="0">
                <a:solidFill>
                  <a:schemeClr val="bg1"/>
                </a:solidFill>
                <a:latin typeface="+mj-lt"/>
              </a:rPr>
              <a:t> </a:t>
            </a:r>
            <a:r>
              <a:rPr lang="en-US" sz="3600" dirty="0" err="1">
                <a:solidFill>
                  <a:schemeClr val="bg1"/>
                </a:solidFill>
                <a:latin typeface="+mj-lt"/>
              </a:rPr>
              <a:t>Digitales</a:t>
            </a:r>
            <a:r>
              <a:rPr lang="en-US" sz="3600" dirty="0">
                <a:solidFill>
                  <a:schemeClr val="bg1"/>
                </a:solidFill>
                <a:latin typeface="+mj-lt"/>
              </a:rPr>
              <a:t> no son para </a:t>
            </a:r>
            <a:br>
              <a:rPr lang="en-US" sz="3600" dirty="0">
                <a:solidFill>
                  <a:schemeClr val="bg1"/>
                </a:solidFill>
                <a:latin typeface="+mj-lt"/>
              </a:rPr>
            </a:br>
            <a:endParaRPr lang="en-US" sz="3600" dirty="0">
              <a:solidFill>
                <a:schemeClr val="bg1"/>
              </a:solidFill>
              <a:latin typeface="+mj-lt"/>
            </a:endParaRPr>
          </a:p>
        </p:txBody>
      </p:sp>
      <p:sp>
        <p:nvSpPr>
          <p:cNvPr id="3" name="Marcador de contenido 2">
            <a:extLst>
              <a:ext uri="{FF2B5EF4-FFF2-40B4-BE49-F238E27FC236}">
                <a16:creationId xmlns:a16="http://schemas.microsoft.com/office/drawing/2014/main" id="{BFB37518-B545-914D-BDFC-3D8FE3899CD7}"/>
              </a:ext>
            </a:extLst>
          </p:cNvPr>
          <p:cNvSpPr>
            <a:spLocks noGrp="1"/>
          </p:cNvSpPr>
          <p:nvPr>
            <p:ph idx="1"/>
          </p:nvPr>
        </p:nvSpPr>
        <p:spPr/>
        <p:txBody>
          <a:bodyPr/>
          <a:lstStyle/>
          <a:p>
            <a:r>
              <a:rPr lang="es-ES" sz="2000" dirty="0"/>
              <a:t>“No se debe usar los ordenadores para principalmente para acelerar operaciones. Ni para minimizar el trabajo de los investigadores .</a:t>
            </a:r>
          </a:p>
          <a:p>
            <a:r>
              <a:rPr lang="es-ES" sz="2000" dirty="0"/>
              <a:t>No sería razonable usar la computadora solo para obtener los mismos resultados como antes, teniendo las mismas propiedades que antes, pero más rápidamente y con menos esfuerzo humano. […] </a:t>
            </a:r>
          </a:p>
          <a:p>
            <a:endParaRPr lang="es-ES" sz="1600" dirty="0"/>
          </a:p>
          <a:p>
            <a:endParaRPr lang="es-ES" sz="1600" dirty="0"/>
          </a:p>
          <a:p>
            <a:pPr marL="0" indent="0">
              <a:buNone/>
            </a:pPr>
            <a:r>
              <a:rPr lang="es-ES" sz="1800" dirty="0"/>
              <a:t>Michael </a:t>
            </a:r>
            <a:r>
              <a:rPr lang="es-ES" sz="1800" dirty="0" err="1"/>
              <a:t>Piotrowski</a:t>
            </a:r>
            <a:r>
              <a:rPr lang="es-ES" sz="1800" dirty="0"/>
              <a:t> 2019-06-03 Re </a:t>
            </a:r>
            <a:r>
              <a:rPr lang="es-ES" sz="1800" dirty="0" err="1"/>
              <a:t>intellecta</a:t>
            </a:r>
            <a:r>
              <a:rPr lang="es-ES" sz="1800" dirty="0"/>
              <a:t>, in </a:t>
            </a:r>
            <a:r>
              <a:rPr lang="es-ES" sz="1800" dirty="0" err="1"/>
              <a:t>verbis</a:t>
            </a:r>
            <a:r>
              <a:rPr lang="es-ES" sz="1800" dirty="0"/>
              <a:t> </a:t>
            </a:r>
            <a:r>
              <a:rPr lang="es-ES" sz="1800" dirty="0" err="1"/>
              <a:t>simus</a:t>
            </a:r>
            <a:r>
              <a:rPr lang="es-ES" sz="1800" dirty="0"/>
              <a:t> </a:t>
            </a:r>
            <a:r>
              <a:rPr lang="es-ES" sz="1800" dirty="0" err="1"/>
              <a:t>faciles</a:t>
            </a:r>
            <a:endParaRPr lang="es-ES" sz="1800" dirty="0"/>
          </a:p>
          <a:p>
            <a:endParaRPr lang="es-ES" sz="1600" dirty="0"/>
          </a:p>
        </p:txBody>
      </p:sp>
    </p:spTree>
    <p:extLst>
      <p:ext uri="{BB962C8B-B14F-4D97-AF65-F5344CB8AC3E}">
        <p14:creationId xmlns:p14="http://schemas.microsoft.com/office/powerpoint/2010/main" val="278440060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F5A699-C003-9248-915D-1FFC6A34F153}"/>
              </a:ext>
            </a:extLst>
          </p:cNvPr>
          <p:cNvSpPr>
            <a:spLocks noGrp="1"/>
          </p:cNvSpPr>
          <p:nvPr>
            <p:ph type="title"/>
          </p:nvPr>
        </p:nvSpPr>
        <p:spPr/>
        <p:txBody>
          <a:bodyPr vert="horz" anchor="ctr"/>
          <a:lstStyle/>
          <a:p>
            <a:r>
              <a:rPr lang="en-US" sz="3600" dirty="0" err="1">
                <a:solidFill>
                  <a:schemeClr val="bg1"/>
                </a:solidFill>
                <a:latin typeface="+mj-lt"/>
              </a:rPr>
              <a:t>Humanidades</a:t>
            </a:r>
            <a:r>
              <a:rPr lang="en-US" sz="3600" dirty="0">
                <a:solidFill>
                  <a:schemeClr val="bg1"/>
                </a:solidFill>
                <a:latin typeface="+mj-lt"/>
              </a:rPr>
              <a:t> </a:t>
            </a:r>
            <a:r>
              <a:rPr lang="en-US" sz="3600" dirty="0" err="1">
                <a:solidFill>
                  <a:schemeClr val="bg1"/>
                </a:solidFill>
                <a:latin typeface="+mj-lt"/>
              </a:rPr>
              <a:t>Digitales</a:t>
            </a:r>
            <a:endParaRPr lang="en-US" sz="3600" dirty="0">
              <a:solidFill>
                <a:schemeClr val="bg1"/>
              </a:solidFill>
              <a:latin typeface="+mj-lt"/>
            </a:endParaRPr>
          </a:p>
        </p:txBody>
      </p:sp>
      <p:sp>
        <p:nvSpPr>
          <p:cNvPr id="3" name="Marcador de contenido 2">
            <a:extLst>
              <a:ext uri="{FF2B5EF4-FFF2-40B4-BE49-F238E27FC236}">
                <a16:creationId xmlns:a16="http://schemas.microsoft.com/office/drawing/2014/main" id="{FF1A4A7A-FDD7-734F-8B8C-163B04DC0484}"/>
              </a:ext>
            </a:extLst>
          </p:cNvPr>
          <p:cNvSpPr>
            <a:spLocks noGrp="1"/>
          </p:cNvSpPr>
          <p:nvPr>
            <p:ph idx="1"/>
          </p:nvPr>
        </p:nvSpPr>
        <p:spPr>
          <a:xfrm>
            <a:off x="1981320" y="1627095"/>
            <a:ext cx="8229362" cy="4961964"/>
          </a:xfrm>
        </p:spPr>
        <p:txBody>
          <a:bodyPr/>
          <a:lstStyle/>
          <a:p>
            <a:pPr marL="0" indent="0" algn="just">
              <a:buNone/>
            </a:pPr>
            <a:r>
              <a:rPr lang="es-ES" sz="2000" dirty="0"/>
              <a:t>El uso de las computadoras en las humanidades tiene como principal objetivo la mejora de la calidad, profundidad y extensión de la investigación y no solo la disminución del esfuerzo humano y tiempo. (</a:t>
            </a:r>
            <a:r>
              <a:rPr lang="es-ES" sz="2000" dirty="0" err="1"/>
              <a:t>Busa</a:t>
            </a:r>
            <a:r>
              <a:rPr lang="es-ES" sz="2000" dirty="0"/>
              <a:t> 1980, p. 89).”</a:t>
            </a:r>
            <a:endParaRPr lang="es-ES" sz="2000" b="1" dirty="0"/>
          </a:p>
          <a:p>
            <a:pPr marL="0" indent="0">
              <a:buNone/>
            </a:pPr>
            <a:r>
              <a:rPr lang="es-ES" b="1" dirty="0"/>
              <a:t>Humanidades digitales aplicadas</a:t>
            </a:r>
          </a:p>
          <a:p>
            <a:r>
              <a:rPr lang="es-ES" sz="2000" dirty="0"/>
              <a:t>Investigar en las humanidades usando modelos formales y la metodología para construir dichos modelos.</a:t>
            </a:r>
          </a:p>
          <a:p>
            <a:r>
              <a:rPr lang="es-ES" sz="2000" dirty="0"/>
              <a:t>Historia digital, Filología digital, Musicología digital…..</a:t>
            </a:r>
          </a:p>
          <a:p>
            <a:pPr lvl="1"/>
            <a:endParaRPr lang="es-ES" sz="2000" dirty="0"/>
          </a:p>
          <a:p>
            <a:pPr marL="0" lvl="1" indent="0">
              <a:spcBef>
                <a:spcPts val="1000"/>
              </a:spcBef>
              <a:buNone/>
            </a:pPr>
            <a:r>
              <a:rPr lang="es-ES" sz="2800" b="1" dirty="0"/>
              <a:t>Humanidades digitales teóricas</a:t>
            </a:r>
            <a:endParaRPr lang="es-ES" sz="2000" dirty="0"/>
          </a:p>
          <a:p>
            <a:r>
              <a:rPr lang="en-US" sz="2000" dirty="0" err="1"/>
              <a:t>Investigación</a:t>
            </a:r>
            <a:r>
              <a:rPr lang="en-US" sz="2000" dirty="0"/>
              <a:t> </a:t>
            </a:r>
            <a:r>
              <a:rPr lang="en-US" sz="2000" dirty="0" err="1"/>
              <a:t>en</a:t>
            </a:r>
            <a:r>
              <a:rPr lang="en-US" sz="2000" dirty="0"/>
              <a:t> el </a:t>
            </a:r>
            <a:r>
              <a:rPr lang="en-US" sz="2000" dirty="0" err="1"/>
              <a:t>significado</a:t>
            </a:r>
            <a:r>
              <a:rPr lang="en-US" sz="2000" dirty="0"/>
              <a:t> y </a:t>
            </a:r>
            <a:r>
              <a:rPr lang="en-US" sz="2000" dirty="0" err="1"/>
              <a:t>construcción</a:t>
            </a:r>
            <a:r>
              <a:rPr lang="en-US" sz="2000" dirty="0"/>
              <a:t> de </a:t>
            </a:r>
            <a:r>
              <a:rPr lang="en-US" sz="2000" dirty="0" err="1"/>
              <a:t>modelos</a:t>
            </a:r>
            <a:r>
              <a:rPr lang="en-US" sz="2000" dirty="0"/>
              <a:t> </a:t>
            </a:r>
            <a:r>
              <a:rPr lang="en-US" sz="2000" dirty="0" err="1"/>
              <a:t>formales</a:t>
            </a:r>
            <a:r>
              <a:rPr lang="en-US" sz="2000" dirty="0"/>
              <a:t> </a:t>
            </a:r>
            <a:r>
              <a:rPr lang="en-US" sz="2000" dirty="0" err="1"/>
              <a:t>en</a:t>
            </a:r>
            <a:r>
              <a:rPr lang="en-US" sz="2000" dirty="0"/>
              <a:t> las </a:t>
            </a:r>
            <a:r>
              <a:rPr lang="en-US" sz="2000" dirty="0" err="1"/>
              <a:t>humanidades</a:t>
            </a:r>
            <a:endParaRPr lang="en-US" dirty="0"/>
          </a:p>
          <a:p>
            <a:pPr marL="0" indent="0">
              <a:buNone/>
            </a:pPr>
            <a:r>
              <a:rPr lang="es-ES" sz="1600" b="1" dirty="0" err="1"/>
              <a:t>Piotrowski</a:t>
            </a:r>
            <a:r>
              <a:rPr lang="es-ES" sz="1600" b="1" dirty="0"/>
              <a:t> 2016, Re </a:t>
            </a:r>
            <a:r>
              <a:rPr lang="es-ES" sz="1600" b="1" dirty="0" err="1"/>
              <a:t>intellecta</a:t>
            </a:r>
            <a:r>
              <a:rPr lang="es-ES" sz="1600" b="1" dirty="0"/>
              <a:t>, in </a:t>
            </a:r>
            <a:r>
              <a:rPr lang="es-ES" sz="1600" b="1" dirty="0" err="1"/>
              <a:t>verbis</a:t>
            </a:r>
            <a:r>
              <a:rPr lang="es-ES" sz="1600" b="1" dirty="0"/>
              <a:t> </a:t>
            </a:r>
            <a:r>
              <a:rPr lang="es-ES" sz="1600" b="1" dirty="0" err="1"/>
              <a:t>simus</a:t>
            </a:r>
            <a:r>
              <a:rPr lang="es-ES" sz="1600" b="1" dirty="0"/>
              <a:t> </a:t>
            </a:r>
            <a:r>
              <a:rPr lang="es-ES" sz="1600" b="1" dirty="0" err="1"/>
              <a:t>faciles</a:t>
            </a:r>
            <a:r>
              <a:rPr lang="es-ES" sz="1600" b="1" dirty="0"/>
              <a:t> 13</a:t>
            </a:r>
          </a:p>
          <a:p>
            <a:endParaRPr lang="en-US" dirty="0"/>
          </a:p>
        </p:txBody>
      </p:sp>
    </p:spTree>
    <p:extLst>
      <p:ext uri="{BB962C8B-B14F-4D97-AF65-F5344CB8AC3E}">
        <p14:creationId xmlns:p14="http://schemas.microsoft.com/office/powerpoint/2010/main" val="263324937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Título 2">
            <a:extLst>
              <a:ext uri="{FF2B5EF4-FFF2-40B4-BE49-F238E27FC236}">
                <a16:creationId xmlns:a16="http://schemas.microsoft.com/office/drawing/2014/main" id="{2086A0AD-3E3A-C24D-B081-2C6B856A717F}"/>
              </a:ext>
            </a:extLst>
          </p:cNvPr>
          <p:cNvSpPr>
            <a:spLocks noGrp="1"/>
          </p:cNvSpPr>
          <p:nvPr>
            <p:ph type="title"/>
          </p:nvPr>
        </p:nvSpPr>
        <p:spPr bwMode="auto">
          <a:xfrm>
            <a:off x="2243733" y="297955"/>
            <a:ext cx="7704534" cy="4845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290" tIns="17145" rIns="34290" bIns="17145" numCol="1" anchor="t" anchorCtr="0" compatLnSpc="1">
            <a:prstTxWarp prst="textNoShape">
              <a:avLst/>
            </a:prstTxWarp>
          </a:bodyPr>
          <a:lstStyle/>
          <a:p>
            <a:r>
              <a:rPr lang="es-ES_tradnl" altLang="es-ES" dirty="0">
                <a:solidFill>
                  <a:schemeClr val="bg1"/>
                </a:solidFill>
              </a:rPr>
              <a:t>¿Cómo se aborda un proyecto de humanidades digitales?</a:t>
            </a:r>
          </a:p>
        </p:txBody>
      </p:sp>
      <p:sp>
        <p:nvSpPr>
          <p:cNvPr id="4" name="Rectángulo 3">
            <a:extLst>
              <a:ext uri="{FF2B5EF4-FFF2-40B4-BE49-F238E27FC236}">
                <a16:creationId xmlns:a16="http://schemas.microsoft.com/office/drawing/2014/main" id="{EB2BD8F5-4ED3-3D4E-8B91-125C703013E5}"/>
              </a:ext>
            </a:extLst>
          </p:cNvPr>
          <p:cNvSpPr/>
          <p:nvPr/>
        </p:nvSpPr>
        <p:spPr>
          <a:xfrm>
            <a:off x="1680118" y="1493131"/>
            <a:ext cx="8831765" cy="2831544"/>
          </a:xfrm>
          <a:prstGeom prst="rect">
            <a:avLst/>
          </a:prstGeom>
        </p:spPr>
        <p:txBody>
          <a:bodyPr wrap="square">
            <a:spAutoFit/>
          </a:bodyPr>
          <a:lstStyle/>
          <a:p>
            <a:pPr marL="342900" indent="-342900">
              <a:buFont typeface="+mj-lt"/>
              <a:buAutoNum type="arabicPeriod"/>
            </a:pPr>
            <a:r>
              <a:rPr lang="es-ES" sz="3200" dirty="0"/>
              <a:t>El equipo: Interdisciplinar</a:t>
            </a:r>
          </a:p>
          <a:p>
            <a:pPr marL="342900" indent="-342900">
              <a:buFont typeface="+mj-lt"/>
              <a:buAutoNum type="arabicPeriod"/>
            </a:pPr>
            <a:r>
              <a:rPr lang="es-ES" sz="3200" dirty="0"/>
              <a:t>Pregunta de investigación : Humanidades</a:t>
            </a:r>
          </a:p>
          <a:p>
            <a:pPr marL="342900" indent="-342900">
              <a:buFont typeface="+mj-lt"/>
              <a:buAutoNum type="arabicPeriod"/>
            </a:pPr>
            <a:r>
              <a:rPr lang="es-ES" sz="3200" dirty="0"/>
              <a:t>Tecnología</a:t>
            </a:r>
          </a:p>
          <a:p>
            <a:pPr marL="342900" indent="-342900">
              <a:buFont typeface="+mj-lt"/>
              <a:buAutoNum type="arabicPeriod"/>
            </a:pPr>
            <a:r>
              <a:rPr lang="es-ES" sz="3200" dirty="0"/>
              <a:t>Acceso en abierto e infraestructuras</a:t>
            </a:r>
          </a:p>
          <a:p>
            <a:pPr marL="342900" indent="-342900">
              <a:buFont typeface="+mj-lt"/>
              <a:buAutoNum type="arabicPeriod"/>
            </a:pPr>
            <a:endParaRPr lang="es-ES" sz="3200" dirty="0"/>
          </a:p>
          <a:p>
            <a:endParaRPr lang="es-ES" dirty="0"/>
          </a:p>
        </p:txBody>
      </p:sp>
    </p:spTree>
    <p:extLst>
      <p:ext uri="{BB962C8B-B14F-4D97-AF65-F5344CB8AC3E}">
        <p14:creationId xmlns:p14="http://schemas.microsoft.com/office/powerpoint/2010/main" val="83070962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EEC66-18D1-8D4A-A905-DF878236FDB5}"/>
              </a:ext>
            </a:extLst>
          </p:cNvPr>
          <p:cNvSpPr>
            <a:spLocks noGrp="1"/>
          </p:cNvSpPr>
          <p:nvPr>
            <p:ph type="title"/>
          </p:nvPr>
        </p:nvSpPr>
        <p:spPr/>
        <p:txBody>
          <a:bodyPr/>
          <a:lstStyle/>
          <a:p>
            <a:r>
              <a:rPr lang="es-ES" dirty="0"/>
              <a:t>El equipo: Interdisciplinar</a:t>
            </a:r>
          </a:p>
        </p:txBody>
      </p:sp>
      <p:pic>
        <p:nvPicPr>
          <p:cNvPr id="7" name="Marcador de contenido 6" descr="Correr">
            <a:extLst>
              <a:ext uri="{FF2B5EF4-FFF2-40B4-BE49-F238E27FC236}">
                <a16:creationId xmlns:a16="http://schemas.microsoft.com/office/drawing/2014/main" id="{2481279C-D8BD-824F-8E03-52AAACFE1BEF}"/>
              </a:ext>
            </a:extLst>
          </p:cNvPr>
          <p:cNvPicPr>
            <a:picLocks noGrp="1" noChangeAspect="1"/>
          </p:cNvPicPr>
          <p:nvPr>
            <p:ph idx="10"/>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867912" y="3496403"/>
            <a:ext cx="914400" cy="914400"/>
          </a:xfrm>
        </p:spPr>
      </p:pic>
      <p:pic>
        <p:nvPicPr>
          <p:cNvPr id="9" name="Gráfico 8" descr="Soldado">
            <a:extLst>
              <a:ext uri="{FF2B5EF4-FFF2-40B4-BE49-F238E27FC236}">
                <a16:creationId xmlns:a16="http://schemas.microsoft.com/office/drawing/2014/main" id="{92846734-9631-004E-974D-1E517C7B8E0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211012" y="4563006"/>
            <a:ext cx="914400" cy="914400"/>
          </a:xfrm>
          <a:prstGeom prst="rect">
            <a:avLst/>
          </a:prstGeom>
        </p:spPr>
      </p:pic>
      <p:pic>
        <p:nvPicPr>
          <p:cNvPr id="11" name="Gráfico 10" descr="Pinchadiscos">
            <a:extLst>
              <a:ext uri="{FF2B5EF4-FFF2-40B4-BE49-F238E27FC236}">
                <a16:creationId xmlns:a16="http://schemas.microsoft.com/office/drawing/2014/main" id="{1293C7E2-8097-A64F-95CE-490252515E46}"/>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194579" y="3354000"/>
            <a:ext cx="914400" cy="914400"/>
          </a:xfrm>
          <a:prstGeom prst="rect">
            <a:avLst/>
          </a:prstGeom>
        </p:spPr>
      </p:pic>
      <p:pic>
        <p:nvPicPr>
          <p:cNvPr id="13" name="Gráfico 12" descr="Juez">
            <a:extLst>
              <a:ext uri="{FF2B5EF4-FFF2-40B4-BE49-F238E27FC236}">
                <a16:creationId xmlns:a16="http://schemas.microsoft.com/office/drawing/2014/main" id="{79FC7019-BF7E-A14C-B03A-891EEC3C9B00}"/>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096000" y="4697188"/>
            <a:ext cx="914400" cy="914400"/>
          </a:xfrm>
          <a:prstGeom prst="rect">
            <a:avLst/>
          </a:prstGeom>
        </p:spPr>
      </p:pic>
      <p:pic>
        <p:nvPicPr>
          <p:cNvPr id="15" name="Gráfico 14" descr="Piloto">
            <a:extLst>
              <a:ext uri="{FF2B5EF4-FFF2-40B4-BE49-F238E27FC236}">
                <a16:creationId xmlns:a16="http://schemas.microsoft.com/office/drawing/2014/main" id="{94457641-8B99-1948-BE19-5829000E47A8}"/>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4320194" y="2439600"/>
            <a:ext cx="914400" cy="914400"/>
          </a:xfrm>
          <a:prstGeom prst="rect">
            <a:avLst/>
          </a:prstGeom>
        </p:spPr>
      </p:pic>
      <p:pic>
        <p:nvPicPr>
          <p:cNvPr id="17" name="Gráfico 16" descr="Trabajador de la construcción">
            <a:extLst>
              <a:ext uri="{FF2B5EF4-FFF2-40B4-BE49-F238E27FC236}">
                <a16:creationId xmlns:a16="http://schemas.microsoft.com/office/drawing/2014/main" id="{8A85CE20-F314-FD4F-BC64-5D3F3154380F}"/>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5985388" y="1947597"/>
            <a:ext cx="914400" cy="914400"/>
          </a:xfrm>
          <a:prstGeom prst="rect">
            <a:avLst/>
          </a:prstGeom>
        </p:spPr>
      </p:pic>
      <p:pic>
        <p:nvPicPr>
          <p:cNvPr id="19" name="Gráfico 18" descr="Vaquero">
            <a:extLst>
              <a:ext uri="{FF2B5EF4-FFF2-40B4-BE49-F238E27FC236}">
                <a16:creationId xmlns:a16="http://schemas.microsoft.com/office/drawing/2014/main" id="{915C3A8A-036A-F84E-98E3-CA53302B1602}"/>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7271014" y="3271800"/>
            <a:ext cx="914400" cy="914400"/>
          </a:xfrm>
          <a:prstGeom prst="rect">
            <a:avLst/>
          </a:prstGeom>
        </p:spPr>
      </p:pic>
    </p:spTree>
    <p:extLst>
      <p:ext uri="{BB962C8B-B14F-4D97-AF65-F5344CB8AC3E}">
        <p14:creationId xmlns:p14="http://schemas.microsoft.com/office/powerpoint/2010/main" val="1280183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F:\2013\LINHD\LABORATORIO\web\banco imagenes3\shutterstock_103559036.jpg">
            <a:extLst>
              <a:ext uri="{FF2B5EF4-FFF2-40B4-BE49-F238E27FC236}">
                <a16:creationId xmlns:a16="http://schemas.microsoft.com/office/drawing/2014/main" id="{F90DC312-3052-4640-8409-1B2F9F257B89}"/>
              </a:ext>
            </a:extLst>
          </p:cNvPr>
          <p:cNvPicPr>
            <a:picLocks noChangeAspect="1" noChangeArrowheads="1"/>
          </p:cNvPicPr>
          <p:nvPr/>
        </p:nvPicPr>
        <p:blipFill>
          <a:blip r:embed="rId3" cstate="print">
            <a:alphaModFix amt="50000"/>
            <a:extLst>
              <a:ext uri="{BEBA8EAE-BF5A-486C-A8C5-ECC9F3942E4B}">
                <a14:imgProps xmlns:a14="http://schemas.microsoft.com/office/drawing/2010/main">
                  <a14:imgLayer r:embed="rId4">
                    <a14:imgEffect>
                      <a14:colorTemperature colorTemp="6200"/>
                    </a14:imgEffect>
                  </a14:imgLayer>
                </a14:imgProps>
              </a:ext>
              <a:ext uri="{28A0092B-C50C-407E-A947-70E740481C1C}">
                <a14:useLocalDpi xmlns:a14="http://schemas.microsoft.com/office/drawing/2010/main" val="0"/>
              </a:ext>
            </a:extLst>
          </a:blip>
          <a:srcRect/>
          <a:stretch>
            <a:fillRect/>
          </a:stretch>
        </p:blipFill>
        <p:spPr bwMode="auto">
          <a:xfrm>
            <a:off x="1543440" y="970508"/>
            <a:ext cx="9143640" cy="651019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ustomShape 1">
            <a:extLst>
              <a:ext uri="{FF2B5EF4-FFF2-40B4-BE49-F238E27FC236}">
                <a16:creationId xmlns:a16="http://schemas.microsoft.com/office/drawing/2014/main" id="{5C29C821-DB7A-47C9-82F8-5D6B796B3E7E}"/>
              </a:ext>
            </a:extLst>
          </p:cNvPr>
          <p:cNvSpPr/>
          <p:nvPr/>
        </p:nvSpPr>
        <p:spPr>
          <a:xfrm>
            <a:off x="1524000" y="0"/>
            <a:ext cx="9143640" cy="1625400"/>
          </a:xfrm>
          <a:prstGeom prst="rect">
            <a:avLst/>
          </a:prstGeom>
          <a:solidFill>
            <a:srgbClr val="E46C0A"/>
          </a:solidFill>
          <a:ln w="25560">
            <a:noFill/>
          </a:ln>
        </p:spPr>
        <p:style>
          <a:lnRef idx="0">
            <a:scrgbClr r="0" g="0" b="0"/>
          </a:lnRef>
          <a:fillRef idx="0">
            <a:scrgbClr r="0" g="0" b="0"/>
          </a:fillRef>
          <a:effectRef idx="0">
            <a:scrgbClr r="0" g="0" b="0"/>
          </a:effectRef>
          <a:fontRef idx="minor"/>
        </p:style>
        <p:txBody>
          <a:bodyPr/>
          <a:lstStyle/>
          <a:p>
            <a:pPr algn="ctr"/>
            <a:r>
              <a:rPr lang="en-US" dirty="0">
                <a:solidFill>
                  <a:schemeClr val="accent6">
                    <a:lumMod val="75000"/>
                  </a:schemeClr>
                </a:solidFill>
              </a:rPr>
              <a:t>POSTDATA </a:t>
            </a:r>
          </a:p>
          <a:p>
            <a:pPr algn="ctr"/>
            <a:r>
              <a:rPr lang="en-US" dirty="0">
                <a:solidFill>
                  <a:schemeClr val="accent6">
                    <a:lumMod val="75000"/>
                  </a:schemeClr>
                </a:solidFill>
              </a:rPr>
              <a:t>Poetry Standardization and Linked Open Data</a:t>
            </a:r>
          </a:p>
          <a:p>
            <a:endParaRPr lang="es-ES" dirty="0"/>
          </a:p>
        </p:txBody>
      </p:sp>
      <p:pic>
        <p:nvPicPr>
          <p:cNvPr id="6" name="Imagen 31">
            <a:extLst>
              <a:ext uri="{FF2B5EF4-FFF2-40B4-BE49-F238E27FC236}">
                <a16:creationId xmlns:a16="http://schemas.microsoft.com/office/drawing/2014/main" id="{3F67B58E-AED3-4395-8F72-C9914A327D1E}"/>
              </a:ext>
            </a:extLst>
          </p:cNvPr>
          <p:cNvPicPr/>
          <p:nvPr/>
        </p:nvPicPr>
        <p:blipFill>
          <a:blip r:embed="rId5"/>
          <a:stretch/>
        </p:blipFill>
        <p:spPr>
          <a:xfrm>
            <a:off x="9368760" y="98280"/>
            <a:ext cx="1090080" cy="1179360"/>
          </a:xfrm>
          <a:prstGeom prst="rect">
            <a:avLst/>
          </a:prstGeom>
          <a:ln>
            <a:noFill/>
          </a:ln>
        </p:spPr>
      </p:pic>
      <p:sp>
        <p:nvSpPr>
          <p:cNvPr id="3" name="Subtítulo 2">
            <a:extLst>
              <a:ext uri="{FF2B5EF4-FFF2-40B4-BE49-F238E27FC236}">
                <a16:creationId xmlns:a16="http://schemas.microsoft.com/office/drawing/2014/main" id="{AF5922DE-03F3-4CD9-A271-E6384E333E58}"/>
              </a:ext>
            </a:extLst>
          </p:cNvPr>
          <p:cNvSpPr>
            <a:spLocks noGrp="1"/>
          </p:cNvSpPr>
          <p:nvPr>
            <p:ph type="subTitle"/>
          </p:nvPr>
        </p:nvSpPr>
        <p:spPr>
          <a:xfrm>
            <a:off x="1903648" y="1723680"/>
            <a:ext cx="8384344" cy="4800092"/>
          </a:xfrm>
        </p:spPr>
        <p:txBody>
          <a:bodyPr/>
          <a:lstStyle/>
          <a:p>
            <a:pPr algn="ctr"/>
            <a:r>
              <a:rPr lang="en-US" sz="2800" dirty="0">
                <a:solidFill>
                  <a:schemeClr val="accent6">
                    <a:lumMod val="75000"/>
                  </a:schemeClr>
                </a:solidFill>
              </a:rPr>
              <a:t>POSTDATA </a:t>
            </a:r>
          </a:p>
          <a:p>
            <a:pPr algn="ctr"/>
            <a:r>
              <a:rPr lang="en-US" sz="2800" dirty="0">
                <a:solidFill>
                  <a:schemeClr val="accent6">
                    <a:lumMod val="75000"/>
                  </a:schemeClr>
                </a:solidFill>
              </a:rPr>
              <a:t>Poetry Standardization and Linked Open Data</a:t>
            </a:r>
          </a:p>
          <a:p>
            <a:pPr algn="ctr"/>
            <a:endParaRPr lang="en-US" sz="2800" dirty="0"/>
          </a:p>
          <a:p>
            <a:pPr algn="ctr"/>
            <a:endParaRPr lang="en-US" sz="2800" dirty="0"/>
          </a:p>
          <a:p>
            <a:pPr algn="ctr"/>
            <a:endParaRPr lang="en-US" sz="2800" dirty="0"/>
          </a:p>
          <a:p>
            <a:pPr algn="ctr"/>
            <a:endParaRPr lang="en-US" sz="2800" dirty="0"/>
          </a:p>
          <a:p>
            <a:pPr algn="ctr"/>
            <a:r>
              <a:rPr lang="en-US" sz="2800" dirty="0"/>
              <a:t>bridging the digital gap among traditional cultural assets and the growing world of data</a:t>
            </a:r>
          </a:p>
          <a:p>
            <a:pPr algn="ctr"/>
            <a:endParaRPr lang="en-US" sz="2800" dirty="0"/>
          </a:p>
          <a:p>
            <a:pPr algn="ctr"/>
            <a:endParaRPr lang="en-US" sz="2800" dirty="0"/>
          </a:p>
          <a:p>
            <a:pPr algn="ctr"/>
            <a:r>
              <a:rPr lang="en-US" sz="2800" dirty="0"/>
              <a:t> </a:t>
            </a:r>
            <a:endParaRPr lang="es-ES" sz="2800" dirty="0"/>
          </a:p>
        </p:txBody>
      </p:sp>
      <p:sp>
        <p:nvSpPr>
          <p:cNvPr id="8" name="Título 1">
            <a:extLst>
              <a:ext uri="{FF2B5EF4-FFF2-40B4-BE49-F238E27FC236}">
                <a16:creationId xmlns:a16="http://schemas.microsoft.com/office/drawing/2014/main" id="{3B4F5D72-5660-1A41-9B02-59C41B869061}"/>
              </a:ext>
            </a:extLst>
          </p:cNvPr>
          <p:cNvSpPr txBox="1">
            <a:spLocks/>
          </p:cNvSpPr>
          <p:nvPr/>
        </p:nvSpPr>
        <p:spPr>
          <a:xfrm>
            <a:off x="1981200" y="274680"/>
            <a:ext cx="7182740" cy="955914"/>
          </a:xfrm>
          <a:prstGeom prst="rect">
            <a:avLst/>
          </a:prstGeom>
          <a:noFill/>
          <a:ln>
            <a:noFill/>
          </a:ln>
        </p:spPr>
        <p:txBody>
          <a:bodyPr anchor="ctr"/>
          <a:lstStyle>
            <a:defPPr>
              <a:defRPr lang="en-US"/>
            </a:defPPr>
            <a:lvl1pPr>
              <a:lnSpc>
                <a:spcPct val="100000"/>
              </a:lnSpc>
              <a:defRPr sz="3200" b="1" strike="noStrike" spc="-1">
                <a:solidFill>
                  <a:srgbClr val="FFFFFF"/>
                </a:solidFill>
                <a:uFill>
                  <a:solidFill>
                    <a:srgbClr val="FFFFFF"/>
                  </a:solidFill>
                </a:uFill>
                <a:latin typeface="Euphemia"/>
              </a:defRPr>
            </a:lvl1pPr>
          </a:lstStyle>
          <a:p>
            <a:r>
              <a:rPr lang="es-ES" dirty="0"/>
              <a:t>Pregunta de investigación</a:t>
            </a:r>
          </a:p>
        </p:txBody>
      </p:sp>
    </p:spTree>
    <p:extLst>
      <p:ext uri="{BB962C8B-B14F-4D97-AF65-F5344CB8AC3E}">
        <p14:creationId xmlns:p14="http://schemas.microsoft.com/office/powerpoint/2010/main" val="3216013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1523820" y="-77670"/>
            <a:ext cx="9143640" cy="1416510"/>
          </a:xfrm>
          <a:prstGeom prst="rect">
            <a:avLst/>
          </a:prstGeom>
          <a:solidFill>
            <a:srgbClr val="E46C0A"/>
          </a:solidFill>
          <a:ln w="25560">
            <a:noFill/>
          </a:ln>
        </p:spPr>
        <p:style>
          <a:lnRef idx="0">
            <a:scrgbClr r="0" g="0" b="0"/>
          </a:lnRef>
          <a:fillRef idx="0">
            <a:scrgbClr r="0" g="0" b="0"/>
          </a:fillRef>
          <a:effectRef idx="0">
            <a:scrgbClr r="0" g="0" b="0"/>
          </a:effectRef>
          <a:fontRef idx="minor"/>
        </p:style>
      </p:sp>
      <p:sp>
        <p:nvSpPr>
          <p:cNvPr id="221" name="TextShape 2"/>
          <p:cNvSpPr txBox="1"/>
          <p:nvPr/>
        </p:nvSpPr>
        <p:spPr>
          <a:xfrm>
            <a:off x="2120389" y="1338840"/>
            <a:ext cx="3867840" cy="823680"/>
          </a:xfrm>
          <a:prstGeom prst="rect">
            <a:avLst/>
          </a:prstGeom>
          <a:noFill/>
          <a:ln>
            <a:noFill/>
          </a:ln>
        </p:spPr>
        <p:txBody>
          <a:bodyPr anchor="b"/>
          <a:lstStyle/>
          <a:p>
            <a:pPr>
              <a:lnSpc>
                <a:spcPct val="100000"/>
              </a:lnSpc>
            </a:pPr>
            <a:r>
              <a:rPr lang="es-ES" sz="2400" b="1" spc="-1" dirty="0">
                <a:solidFill>
                  <a:srgbClr val="000000"/>
                </a:solidFill>
                <a:uFill>
                  <a:solidFill>
                    <a:srgbClr val="FFFFFF"/>
                  </a:solidFill>
                </a:uFill>
                <a:latin typeface="Euphemia"/>
              </a:rPr>
              <a:t>Investigación Tradicional</a:t>
            </a:r>
            <a:endParaRPr lang="es-ES" sz="3200" spc="-1" dirty="0">
              <a:solidFill>
                <a:srgbClr val="000000"/>
              </a:solidFill>
              <a:uFill>
                <a:solidFill>
                  <a:srgbClr val="FFFFFF"/>
                </a:solidFill>
              </a:uFill>
              <a:latin typeface="Euphemia UCAS"/>
            </a:endParaRPr>
          </a:p>
        </p:txBody>
      </p:sp>
      <p:sp>
        <p:nvSpPr>
          <p:cNvPr id="222" name="TextShape 3"/>
          <p:cNvSpPr txBox="1"/>
          <p:nvPr/>
        </p:nvSpPr>
        <p:spPr>
          <a:xfrm>
            <a:off x="6398760" y="1331280"/>
            <a:ext cx="4010400" cy="823680"/>
          </a:xfrm>
          <a:prstGeom prst="rect">
            <a:avLst/>
          </a:prstGeom>
          <a:noFill/>
          <a:ln>
            <a:noFill/>
          </a:ln>
        </p:spPr>
        <p:txBody>
          <a:bodyPr anchor="b"/>
          <a:lstStyle/>
          <a:p>
            <a:pPr>
              <a:lnSpc>
                <a:spcPct val="100000"/>
              </a:lnSpc>
            </a:pPr>
            <a:r>
              <a:rPr lang="es-ES" sz="2400" b="1" spc="-1" dirty="0">
                <a:solidFill>
                  <a:srgbClr val="000000"/>
                </a:solidFill>
                <a:uFill>
                  <a:solidFill>
                    <a:srgbClr val="FFFFFF"/>
                  </a:solidFill>
                </a:uFill>
                <a:latin typeface="Euphemia"/>
              </a:rPr>
              <a:t>Humanidades digitales</a:t>
            </a:r>
            <a:endParaRPr lang="es-ES" sz="3200" spc="-1" dirty="0">
              <a:solidFill>
                <a:srgbClr val="000000"/>
              </a:solidFill>
              <a:uFill>
                <a:solidFill>
                  <a:srgbClr val="FFFFFF"/>
                </a:solidFill>
              </a:uFill>
              <a:latin typeface="Euphemia UCAS"/>
            </a:endParaRPr>
          </a:p>
        </p:txBody>
      </p:sp>
      <p:sp>
        <p:nvSpPr>
          <p:cNvPr id="223" name="CustomShape 4"/>
          <p:cNvSpPr/>
          <p:nvPr/>
        </p:nvSpPr>
        <p:spPr>
          <a:xfrm>
            <a:off x="2121240" y="2505240"/>
            <a:ext cx="3641400" cy="820080"/>
          </a:xfrm>
          <a:prstGeom prst="rect">
            <a:avLst/>
          </a:prstGeom>
          <a:solidFill>
            <a:srgbClr val="D9D9D9"/>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pt-PT" spc="-1" dirty="0">
                <a:solidFill>
                  <a:srgbClr val="000000"/>
                </a:solidFill>
                <a:uFill>
                  <a:solidFill>
                    <a:srgbClr val="FFFFFF"/>
                  </a:solidFill>
                </a:uFill>
                <a:latin typeface="Euphemia"/>
              </a:rPr>
              <a:t>Contar sílabas </a:t>
            </a:r>
            <a:r>
              <a:rPr lang="pt-PT" spc="-1" dirty="0" err="1">
                <a:solidFill>
                  <a:srgbClr val="000000"/>
                </a:solidFill>
                <a:uFill>
                  <a:solidFill>
                    <a:srgbClr val="FFFFFF"/>
                  </a:solidFill>
                </a:uFill>
                <a:latin typeface="Euphemia"/>
              </a:rPr>
              <a:t>con</a:t>
            </a:r>
            <a:r>
              <a:rPr lang="pt-PT" spc="-1" dirty="0">
                <a:solidFill>
                  <a:srgbClr val="000000"/>
                </a:solidFill>
                <a:uFill>
                  <a:solidFill>
                    <a:srgbClr val="FFFFFF"/>
                  </a:solidFill>
                </a:uFill>
                <a:latin typeface="Euphemia"/>
              </a:rPr>
              <a:t> </a:t>
            </a:r>
            <a:r>
              <a:rPr lang="pt-PT" spc="-1" dirty="0" err="1">
                <a:solidFill>
                  <a:srgbClr val="000000"/>
                </a:solidFill>
                <a:uFill>
                  <a:solidFill>
                    <a:srgbClr val="FFFFFF"/>
                  </a:solidFill>
                </a:uFill>
                <a:latin typeface="Euphemia"/>
              </a:rPr>
              <a:t>lapíz</a:t>
            </a:r>
            <a:endParaRPr lang="pt-PT" spc="-1" dirty="0">
              <a:solidFill>
                <a:srgbClr val="000000"/>
              </a:solidFill>
              <a:uFill>
                <a:solidFill>
                  <a:srgbClr val="FFFFFF"/>
                </a:solidFill>
              </a:uFill>
              <a:latin typeface="Arial"/>
            </a:endParaRPr>
          </a:p>
        </p:txBody>
      </p:sp>
      <p:sp>
        <p:nvSpPr>
          <p:cNvPr id="224" name="CustomShape 5"/>
          <p:cNvSpPr/>
          <p:nvPr/>
        </p:nvSpPr>
        <p:spPr>
          <a:xfrm>
            <a:off x="6398760" y="2499120"/>
            <a:ext cx="3641400" cy="820080"/>
          </a:xfrm>
          <a:prstGeom prst="rect">
            <a:avLst/>
          </a:prstGeom>
          <a:solidFill>
            <a:srgbClr val="D9D9D9"/>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pt-PT" spc="-1">
                <a:solidFill>
                  <a:srgbClr val="000000"/>
                </a:solidFill>
                <a:uFill>
                  <a:solidFill>
                    <a:srgbClr val="FFFFFF"/>
                  </a:solidFill>
                </a:uFill>
                <a:latin typeface="Euphemia"/>
              </a:rPr>
              <a:t>Automatic syllable counter</a:t>
            </a:r>
            <a:endParaRPr lang="pt-PT" spc="-1">
              <a:solidFill>
                <a:srgbClr val="000000"/>
              </a:solidFill>
              <a:uFill>
                <a:solidFill>
                  <a:srgbClr val="FFFFFF"/>
                </a:solidFill>
              </a:uFill>
              <a:latin typeface="Arial"/>
            </a:endParaRPr>
          </a:p>
        </p:txBody>
      </p:sp>
      <p:sp>
        <p:nvSpPr>
          <p:cNvPr id="225" name="CustomShape 6"/>
          <p:cNvSpPr/>
          <p:nvPr/>
        </p:nvSpPr>
        <p:spPr>
          <a:xfrm>
            <a:off x="5939040" y="2713320"/>
            <a:ext cx="327960" cy="387000"/>
          </a:xfrm>
          <a:prstGeom prst="rightArrow">
            <a:avLst>
              <a:gd name="adj1" fmla="val 50000"/>
              <a:gd name="adj2" fmla="val 50000"/>
            </a:avLst>
          </a:prstGeom>
          <a:solidFill>
            <a:srgbClr val="E46C0A"/>
          </a:solidFill>
          <a:ln w="25560">
            <a:noFill/>
          </a:ln>
        </p:spPr>
        <p:style>
          <a:lnRef idx="0">
            <a:scrgbClr r="0" g="0" b="0"/>
          </a:lnRef>
          <a:fillRef idx="0">
            <a:scrgbClr r="0" g="0" b="0"/>
          </a:fillRef>
          <a:effectRef idx="0">
            <a:scrgbClr r="0" g="0" b="0"/>
          </a:effectRef>
          <a:fontRef idx="minor"/>
        </p:style>
      </p:sp>
      <p:sp>
        <p:nvSpPr>
          <p:cNvPr id="226" name="CustomShape 7"/>
          <p:cNvSpPr/>
          <p:nvPr/>
        </p:nvSpPr>
        <p:spPr>
          <a:xfrm>
            <a:off x="2121240" y="3443040"/>
            <a:ext cx="3641400" cy="820080"/>
          </a:xfrm>
          <a:prstGeom prst="rect">
            <a:avLst/>
          </a:prstGeom>
          <a:solidFill>
            <a:srgbClr val="D9D9D9"/>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pt-PT" spc="-1" dirty="0">
                <a:solidFill>
                  <a:srgbClr val="000000"/>
                </a:solidFill>
                <a:uFill>
                  <a:solidFill>
                    <a:srgbClr val="FFFFFF"/>
                  </a:solidFill>
                </a:uFill>
                <a:latin typeface="Euphemia"/>
              </a:rPr>
              <a:t>Comparar dos o </a:t>
            </a:r>
            <a:r>
              <a:rPr lang="pt-PT" spc="-1" dirty="0" err="1">
                <a:solidFill>
                  <a:srgbClr val="000000"/>
                </a:solidFill>
                <a:uFill>
                  <a:solidFill>
                    <a:srgbClr val="FFFFFF"/>
                  </a:solidFill>
                </a:uFill>
                <a:latin typeface="Euphemia"/>
              </a:rPr>
              <a:t>tres</a:t>
            </a:r>
            <a:r>
              <a:rPr lang="pt-PT" spc="-1" dirty="0">
                <a:solidFill>
                  <a:srgbClr val="000000"/>
                </a:solidFill>
                <a:uFill>
                  <a:solidFill>
                    <a:srgbClr val="FFFFFF"/>
                  </a:solidFill>
                </a:uFill>
                <a:latin typeface="Euphemia"/>
              </a:rPr>
              <a:t> poemas a la vez</a:t>
            </a:r>
            <a:endParaRPr lang="pt-PT" spc="-1" dirty="0">
              <a:solidFill>
                <a:srgbClr val="000000"/>
              </a:solidFill>
              <a:uFill>
                <a:solidFill>
                  <a:srgbClr val="FFFFFF"/>
                </a:solidFill>
              </a:uFill>
              <a:latin typeface="Arial"/>
            </a:endParaRPr>
          </a:p>
        </p:txBody>
      </p:sp>
      <p:sp>
        <p:nvSpPr>
          <p:cNvPr id="227" name="CustomShape 8"/>
          <p:cNvSpPr/>
          <p:nvPr/>
        </p:nvSpPr>
        <p:spPr>
          <a:xfrm>
            <a:off x="6398760" y="3436920"/>
            <a:ext cx="3641400" cy="820080"/>
          </a:xfrm>
          <a:prstGeom prst="rect">
            <a:avLst/>
          </a:prstGeom>
          <a:solidFill>
            <a:srgbClr val="D9D9D9"/>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pt-PT" spc="-1" dirty="0">
                <a:solidFill>
                  <a:srgbClr val="000000"/>
                </a:solidFill>
                <a:uFill>
                  <a:solidFill>
                    <a:srgbClr val="FFFFFF"/>
                  </a:solidFill>
                </a:uFill>
                <a:latin typeface="Euphemia"/>
              </a:rPr>
              <a:t>Comparar </a:t>
            </a:r>
            <a:r>
              <a:rPr lang="pt-PT" spc="-1" dirty="0" err="1">
                <a:solidFill>
                  <a:srgbClr val="000000"/>
                </a:solidFill>
                <a:uFill>
                  <a:solidFill>
                    <a:srgbClr val="FFFFFF"/>
                  </a:solidFill>
                </a:uFill>
                <a:latin typeface="Euphemia"/>
              </a:rPr>
              <a:t>miles</a:t>
            </a:r>
            <a:r>
              <a:rPr lang="pt-PT" spc="-1" dirty="0">
                <a:solidFill>
                  <a:srgbClr val="000000"/>
                </a:solidFill>
                <a:uFill>
                  <a:solidFill>
                    <a:srgbClr val="FFFFFF"/>
                  </a:solidFill>
                </a:uFill>
                <a:latin typeface="Euphemia"/>
              </a:rPr>
              <a:t> de poemas a la vez</a:t>
            </a:r>
            <a:endParaRPr lang="pt-PT" spc="-1" dirty="0">
              <a:solidFill>
                <a:srgbClr val="000000"/>
              </a:solidFill>
              <a:uFill>
                <a:solidFill>
                  <a:srgbClr val="FFFFFF"/>
                </a:solidFill>
              </a:uFill>
              <a:latin typeface="Arial"/>
            </a:endParaRPr>
          </a:p>
        </p:txBody>
      </p:sp>
      <p:sp>
        <p:nvSpPr>
          <p:cNvPr id="228" name="CustomShape 9"/>
          <p:cNvSpPr/>
          <p:nvPr/>
        </p:nvSpPr>
        <p:spPr>
          <a:xfrm>
            <a:off x="5939040" y="3651120"/>
            <a:ext cx="327960" cy="387000"/>
          </a:xfrm>
          <a:prstGeom prst="rightArrow">
            <a:avLst>
              <a:gd name="adj1" fmla="val 50000"/>
              <a:gd name="adj2" fmla="val 50000"/>
            </a:avLst>
          </a:prstGeom>
          <a:solidFill>
            <a:srgbClr val="E46C0A"/>
          </a:solidFill>
          <a:ln w="25560">
            <a:noFill/>
          </a:ln>
        </p:spPr>
        <p:style>
          <a:lnRef idx="0">
            <a:scrgbClr r="0" g="0" b="0"/>
          </a:lnRef>
          <a:fillRef idx="0">
            <a:scrgbClr r="0" g="0" b="0"/>
          </a:fillRef>
          <a:effectRef idx="0">
            <a:scrgbClr r="0" g="0" b="0"/>
          </a:effectRef>
          <a:fontRef idx="minor"/>
        </p:style>
      </p:sp>
      <p:sp>
        <p:nvSpPr>
          <p:cNvPr id="229" name="CustomShape 10"/>
          <p:cNvSpPr/>
          <p:nvPr/>
        </p:nvSpPr>
        <p:spPr>
          <a:xfrm>
            <a:off x="2121240" y="4398840"/>
            <a:ext cx="3641400" cy="820080"/>
          </a:xfrm>
          <a:prstGeom prst="rect">
            <a:avLst/>
          </a:prstGeom>
          <a:solidFill>
            <a:srgbClr val="D9D9D9"/>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pt-PT" spc="-1" dirty="0">
                <a:solidFill>
                  <a:srgbClr val="000000"/>
                </a:solidFill>
                <a:uFill>
                  <a:solidFill>
                    <a:srgbClr val="FFFFFF"/>
                  </a:solidFill>
                </a:uFill>
                <a:latin typeface="Euphemia"/>
              </a:rPr>
              <a:t>Buscar </a:t>
            </a:r>
            <a:r>
              <a:rPr lang="pt-PT" spc="-1" dirty="0" err="1">
                <a:solidFill>
                  <a:srgbClr val="000000"/>
                </a:solidFill>
                <a:uFill>
                  <a:solidFill>
                    <a:srgbClr val="FFFFFF"/>
                  </a:solidFill>
                </a:uFill>
                <a:latin typeface="Euphemia"/>
              </a:rPr>
              <a:t>alguna</a:t>
            </a:r>
            <a:r>
              <a:rPr lang="pt-PT" spc="-1" dirty="0">
                <a:solidFill>
                  <a:srgbClr val="000000"/>
                </a:solidFill>
                <a:uFill>
                  <a:solidFill>
                    <a:srgbClr val="FFFFFF"/>
                  </a:solidFill>
                </a:uFill>
                <a:latin typeface="Euphemia"/>
              </a:rPr>
              <a:t> </a:t>
            </a:r>
            <a:r>
              <a:rPr lang="pt-PT" spc="-1" dirty="0" err="1">
                <a:solidFill>
                  <a:srgbClr val="000000"/>
                </a:solidFill>
                <a:uFill>
                  <a:solidFill>
                    <a:srgbClr val="FFFFFF"/>
                  </a:solidFill>
                </a:uFill>
                <a:latin typeface="Euphemia"/>
              </a:rPr>
              <a:t>similitud</a:t>
            </a:r>
            <a:r>
              <a:rPr lang="pt-PT" spc="-1" dirty="0">
                <a:solidFill>
                  <a:srgbClr val="000000"/>
                </a:solidFill>
                <a:uFill>
                  <a:solidFill>
                    <a:srgbClr val="FFFFFF"/>
                  </a:solidFill>
                </a:uFill>
                <a:latin typeface="Euphemia"/>
              </a:rPr>
              <a:t> entre documentos</a:t>
            </a:r>
            <a:endParaRPr lang="pt-PT" spc="-1" dirty="0">
              <a:solidFill>
                <a:srgbClr val="000000"/>
              </a:solidFill>
              <a:uFill>
                <a:solidFill>
                  <a:srgbClr val="FFFFFF"/>
                </a:solidFill>
              </a:uFill>
              <a:latin typeface="Arial"/>
            </a:endParaRPr>
          </a:p>
        </p:txBody>
      </p:sp>
      <p:sp>
        <p:nvSpPr>
          <p:cNvPr id="230" name="CustomShape 11"/>
          <p:cNvSpPr/>
          <p:nvPr/>
        </p:nvSpPr>
        <p:spPr>
          <a:xfrm>
            <a:off x="6398760" y="4392720"/>
            <a:ext cx="3641400" cy="820080"/>
          </a:xfrm>
          <a:prstGeom prst="rect">
            <a:avLst/>
          </a:prstGeom>
          <a:solidFill>
            <a:srgbClr val="D9D9D9"/>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pt-PT" spc="-1" dirty="0">
                <a:solidFill>
                  <a:srgbClr val="000000"/>
                </a:solidFill>
                <a:uFill>
                  <a:solidFill>
                    <a:srgbClr val="FFFFFF"/>
                  </a:solidFill>
                </a:uFill>
                <a:latin typeface="Euphemia"/>
              </a:rPr>
              <a:t>Buscar </a:t>
            </a:r>
            <a:r>
              <a:rPr lang="pt-PT" spc="-1" dirty="0" err="1">
                <a:solidFill>
                  <a:srgbClr val="000000"/>
                </a:solidFill>
                <a:uFill>
                  <a:solidFill>
                    <a:srgbClr val="FFFFFF"/>
                  </a:solidFill>
                </a:uFill>
                <a:latin typeface="Euphemia"/>
              </a:rPr>
              <a:t>miles</a:t>
            </a:r>
            <a:r>
              <a:rPr lang="pt-PT" spc="-1" dirty="0">
                <a:solidFill>
                  <a:srgbClr val="000000"/>
                </a:solidFill>
                <a:uFill>
                  <a:solidFill>
                    <a:srgbClr val="FFFFFF"/>
                  </a:solidFill>
                </a:uFill>
                <a:latin typeface="Euphemia"/>
              </a:rPr>
              <a:t> de similitudes entre </a:t>
            </a:r>
            <a:r>
              <a:rPr lang="pt-PT" spc="-1" dirty="0" err="1">
                <a:solidFill>
                  <a:srgbClr val="000000"/>
                </a:solidFill>
                <a:uFill>
                  <a:solidFill>
                    <a:srgbClr val="FFFFFF"/>
                  </a:solidFill>
                </a:uFill>
                <a:latin typeface="Euphemia"/>
              </a:rPr>
              <a:t>muchos</a:t>
            </a:r>
            <a:r>
              <a:rPr lang="pt-PT" spc="-1" dirty="0">
                <a:solidFill>
                  <a:srgbClr val="000000"/>
                </a:solidFill>
                <a:uFill>
                  <a:solidFill>
                    <a:srgbClr val="FFFFFF"/>
                  </a:solidFill>
                </a:uFill>
                <a:latin typeface="Euphemia"/>
              </a:rPr>
              <a:t> documentos</a:t>
            </a:r>
            <a:endParaRPr lang="pt-PT" spc="-1" dirty="0">
              <a:solidFill>
                <a:srgbClr val="000000"/>
              </a:solidFill>
              <a:uFill>
                <a:solidFill>
                  <a:srgbClr val="FFFFFF"/>
                </a:solidFill>
              </a:uFill>
              <a:latin typeface="Arial"/>
            </a:endParaRPr>
          </a:p>
        </p:txBody>
      </p:sp>
      <p:sp>
        <p:nvSpPr>
          <p:cNvPr id="231" name="CustomShape 12"/>
          <p:cNvSpPr/>
          <p:nvPr/>
        </p:nvSpPr>
        <p:spPr>
          <a:xfrm>
            <a:off x="5939040" y="4607280"/>
            <a:ext cx="327960" cy="387000"/>
          </a:xfrm>
          <a:prstGeom prst="rightArrow">
            <a:avLst>
              <a:gd name="adj1" fmla="val 50000"/>
              <a:gd name="adj2" fmla="val 50000"/>
            </a:avLst>
          </a:prstGeom>
          <a:solidFill>
            <a:srgbClr val="E46C0A"/>
          </a:solidFill>
          <a:ln w="25560">
            <a:noFill/>
          </a:ln>
        </p:spPr>
        <p:style>
          <a:lnRef idx="0">
            <a:scrgbClr r="0" g="0" b="0"/>
          </a:lnRef>
          <a:fillRef idx="0">
            <a:scrgbClr r="0" g="0" b="0"/>
          </a:fillRef>
          <a:effectRef idx="0">
            <a:scrgbClr r="0" g="0" b="0"/>
          </a:effectRef>
          <a:fontRef idx="minor"/>
        </p:style>
      </p:sp>
      <p:sp>
        <p:nvSpPr>
          <p:cNvPr id="232" name="CustomShape 13"/>
          <p:cNvSpPr/>
          <p:nvPr/>
        </p:nvSpPr>
        <p:spPr>
          <a:xfrm>
            <a:off x="2121240" y="5362920"/>
            <a:ext cx="3641400" cy="820080"/>
          </a:xfrm>
          <a:prstGeom prst="rect">
            <a:avLst/>
          </a:prstGeom>
          <a:solidFill>
            <a:srgbClr val="D9D9D9"/>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pt-PT" spc="-1" dirty="0" err="1">
                <a:solidFill>
                  <a:srgbClr val="000000"/>
                </a:solidFill>
                <a:uFill>
                  <a:solidFill>
                    <a:srgbClr val="FFFFFF"/>
                  </a:solidFill>
                </a:uFill>
                <a:latin typeface="Euphemia"/>
              </a:rPr>
              <a:t>Investigación</a:t>
            </a:r>
            <a:r>
              <a:rPr lang="pt-PT" spc="-1" dirty="0">
                <a:solidFill>
                  <a:srgbClr val="000000"/>
                </a:solidFill>
                <a:uFill>
                  <a:solidFill>
                    <a:srgbClr val="FFFFFF"/>
                  </a:solidFill>
                </a:uFill>
                <a:latin typeface="Euphemia"/>
              </a:rPr>
              <a:t> individualizada</a:t>
            </a:r>
            <a:endParaRPr lang="pt-PT" spc="-1" dirty="0">
              <a:solidFill>
                <a:srgbClr val="000000"/>
              </a:solidFill>
              <a:uFill>
                <a:solidFill>
                  <a:srgbClr val="FFFFFF"/>
                </a:solidFill>
              </a:uFill>
              <a:latin typeface="Arial"/>
            </a:endParaRPr>
          </a:p>
        </p:txBody>
      </p:sp>
      <p:sp>
        <p:nvSpPr>
          <p:cNvPr id="233" name="CustomShape 14"/>
          <p:cNvSpPr/>
          <p:nvPr/>
        </p:nvSpPr>
        <p:spPr>
          <a:xfrm>
            <a:off x="6398760" y="5357160"/>
            <a:ext cx="3641400" cy="820080"/>
          </a:xfrm>
          <a:prstGeom prst="rect">
            <a:avLst/>
          </a:prstGeom>
          <a:solidFill>
            <a:srgbClr val="D9D9D9"/>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pt-PT" spc="-1" dirty="0">
                <a:solidFill>
                  <a:srgbClr val="000000"/>
                </a:solidFill>
                <a:uFill>
                  <a:solidFill>
                    <a:srgbClr val="FFFFFF"/>
                  </a:solidFill>
                </a:uFill>
                <a:latin typeface="Euphemia"/>
              </a:rPr>
              <a:t>Colaborativa, interdisciplinar</a:t>
            </a:r>
            <a:endParaRPr lang="pt-PT" spc="-1" dirty="0">
              <a:solidFill>
                <a:srgbClr val="000000"/>
              </a:solidFill>
              <a:uFill>
                <a:solidFill>
                  <a:srgbClr val="FFFFFF"/>
                </a:solidFill>
              </a:uFill>
              <a:latin typeface="Arial"/>
            </a:endParaRPr>
          </a:p>
        </p:txBody>
      </p:sp>
      <p:sp>
        <p:nvSpPr>
          <p:cNvPr id="234" name="CustomShape 15"/>
          <p:cNvSpPr/>
          <p:nvPr/>
        </p:nvSpPr>
        <p:spPr>
          <a:xfrm>
            <a:off x="5939040" y="5571360"/>
            <a:ext cx="327960" cy="387000"/>
          </a:xfrm>
          <a:prstGeom prst="rightArrow">
            <a:avLst>
              <a:gd name="adj1" fmla="val 50000"/>
              <a:gd name="adj2" fmla="val 50000"/>
            </a:avLst>
          </a:prstGeom>
          <a:solidFill>
            <a:srgbClr val="E46C0A"/>
          </a:solidFill>
          <a:ln w="25560">
            <a:noFill/>
          </a:ln>
        </p:spPr>
        <p:style>
          <a:lnRef idx="0">
            <a:scrgbClr r="0" g="0" b="0"/>
          </a:lnRef>
          <a:fillRef idx="0">
            <a:scrgbClr r="0" g="0" b="0"/>
          </a:fillRef>
          <a:effectRef idx="0">
            <a:scrgbClr r="0" g="0" b="0"/>
          </a:effectRef>
          <a:fontRef idx="minor"/>
        </p:style>
      </p:sp>
      <p:sp>
        <p:nvSpPr>
          <p:cNvPr id="235" name="TextShape 16"/>
          <p:cNvSpPr txBox="1"/>
          <p:nvPr/>
        </p:nvSpPr>
        <p:spPr>
          <a:xfrm>
            <a:off x="1523820" y="0"/>
            <a:ext cx="8177378" cy="1723500"/>
          </a:xfrm>
          <a:prstGeom prst="rect">
            <a:avLst/>
          </a:prstGeom>
          <a:noFill/>
          <a:ln>
            <a:noFill/>
          </a:ln>
        </p:spPr>
        <p:txBody>
          <a:bodyPr anchor="ctr"/>
          <a:lstStyle/>
          <a:p>
            <a:pPr>
              <a:lnSpc>
                <a:spcPct val="100000"/>
              </a:lnSpc>
            </a:pPr>
            <a:r>
              <a:rPr lang="es-ES" sz="3200" b="1" spc="-1" dirty="0">
                <a:solidFill>
                  <a:srgbClr val="FFFFFF"/>
                </a:solidFill>
                <a:uFill>
                  <a:solidFill>
                    <a:srgbClr val="FFFFFF"/>
                  </a:solidFill>
                </a:uFill>
                <a:latin typeface="Euphemia"/>
              </a:rPr>
              <a:t>Visión POSTDATA: facilitar la investigación </a:t>
            </a:r>
            <a:r>
              <a:rPr lang="es-ES" sz="3200" b="1" spc="-1" dirty="0" err="1">
                <a:solidFill>
                  <a:srgbClr val="FFFFFF"/>
                </a:solidFill>
                <a:uFill>
                  <a:solidFill>
                    <a:srgbClr val="FFFFFF"/>
                  </a:solidFill>
                </a:uFill>
                <a:latin typeface="Euphemia"/>
              </a:rPr>
              <a:t>através</a:t>
            </a:r>
            <a:r>
              <a:rPr lang="es-ES" sz="3200" b="1" spc="-1" dirty="0">
                <a:solidFill>
                  <a:srgbClr val="FFFFFF"/>
                </a:solidFill>
                <a:uFill>
                  <a:solidFill>
                    <a:srgbClr val="FFFFFF"/>
                  </a:solidFill>
                </a:uFill>
                <a:latin typeface="Euphemia"/>
              </a:rPr>
              <a:t> de la transformación digital</a:t>
            </a:r>
            <a:endParaRPr lang="es-ES" spc="-1" dirty="0">
              <a:solidFill>
                <a:srgbClr val="000000"/>
              </a:solidFill>
              <a:uFill>
                <a:solidFill>
                  <a:srgbClr val="FFFFFF"/>
                </a:solidFill>
              </a:uFill>
              <a:latin typeface="Calibri"/>
            </a:endParaRPr>
          </a:p>
        </p:txBody>
      </p:sp>
      <p:pic>
        <p:nvPicPr>
          <p:cNvPr id="241" name="Imagen 31"/>
          <p:cNvPicPr/>
          <p:nvPr/>
        </p:nvPicPr>
        <p:blipFill>
          <a:blip r:embed="rId3"/>
          <a:stretch/>
        </p:blipFill>
        <p:spPr>
          <a:xfrm>
            <a:off x="9368760" y="98280"/>
            <a:ext cx="1090080" cy="1179360"/>
          </a:xfrm>
          <a:prstGeom prst="rect">
            <a:avLst/>
          </a:prstGeom>
          <a:ln>
            <a:noFill/>
          </a:ln>
        </p:spPr>
      </p:pic>
    </p:spTree>
    <p:extLst>
      <p:ext uri="{BB962C8B-B14F-4D97-AF65-F5344CB8AC3E}">
        <p14:creationId xmlns:p14="http://schemas.microsoft.com/office/powerpoint/2010/main" val="2372343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TextShape 1"/>
          <p:cNvSpPr txBox="1"/>
          <p:nvPr/>
        </p:nvSpPr>
        <p:spPr>
          <a:xfrm>
            <a:off x="1849080" y="263160"/>
            <a:ext cx="7195680" cy="1325160"/>
          </a:xfrm>
          <a:prstGeom prst="rect">
            <a:avLst/>
          </a:prstGeom>
          <a:noFill/>
          <a:ln>
            <a:noFill/>
          </a:ln>
        </p:spPr>
        <p:txBody>
          <a:bodyPr anchor="ctr"/>
          <a:lstStyle/>
          <a:p>
            <a:pPr>
              <a:lnSpc>
                <a:spcPct val="100000"/>
              </a:lnSpc>
            </a:pPr>
            <a:r>
              <a:rPr lang="es-ES" sz="3200" b="1" spc="-1" dirty="0">
                <a:solidFill>
                  <a:srgbClr val="FFFFFF"/>
                </a:solidFill>
                <a:uFill>
                  <a:solidFill>
                    <a:srgbClr val="FFFFFF"/>
                  </a:solidFill>
                </a:uFill>
                <a:latin typeface="Euphemia"/>
              </a:rPr>
              <a:t>Tres Pilares </a:t>
            </a:r>
            <a:endParaRPr lang="es-ES" spc="-1" dirty="0">
              <a:solidFill>
                <a:srgbClr val="000000"/>
              </a:solidFill>
              <a:uFill>
                <a:solidFill>
                  <a:srgbClr val="FFFFFF"/>
                </a:solidFill>
              </a:uFill>
              <a:latin typeface="Calibri"/>
            </a:endParaRPr>
          </a:p>
        </p:txBody>
      </p:sp>
      <p:sp>
        <p:nvSpPr>
          <p:cNvPr id="353" name="TextShape 2"/>
          <p:cNvSpPr txBox="1"/>
          <p:nvPr/>
        </p:nvSpPr>
        <p:spPr>
          <a:xfrm>
            <a:off x="2154000" y="1479600"/>
            <a:ext cx="2514600" cy="733320"/>
          </a:xfrm>
          <a:prstGeom prst="rect">
            <a:avLst/>
          </a:prstGeom>
          <a:noFill/>
          <a:ln>
            <a:noFill/>
          </a:ln>
        </p:spPr>
        <p:txBody>
          <a:bodyPr anchor="b"/>
          <a:lstStyle/>
          <a:p>
            <a:pPr algn="ctr">
              <a:lnSpc>
                <a:spcPct val="100000"/>
              </a:lnSpc>
            </a:pPr>
            <a:r>
              <a:rPr lang="es-ES" sz="2400" b="1" spc="-1" dirty="0">
                <a:solidFill>
                  <a:srgbClr val="000000"/>
                </a:solidFill>
                <a:uFill>
                  <a:solidFill>
                    <a:srgbClr val="FFFFFF"/>
                  </a:solidFill>
                </a:uFill>
                <a:latin typeface="Euphemia"/>
              </a:rPr>
              <a:t>Infraestructura semántica</a:t>
            </a:r>
            <a:endParaRPr lang="es-ES" sz="3200" spc="-1" dirty="0">
              <a:solidFill>
                <a:srgbClr val="000000"/>
              </a:solidFill>
              <a:uFill>
                <a:solidFill>
                  <a:srgbClr val="FFFFFF"/>
                </a:solidFill>
              </a:uFill>
              <a:latin typeface="Euphemia UCAS"/>
            </a:endParaRPr>
          </a:p>
        </p:txBody>
      </p:sp>
      <p:sp>
        <p:nvSpPr>
          <p:cNvPr id="354" name="TextShape 3"/>
          <p:cNvSpPr txBox="1"/>
          <p:nvPr/>
        </p:nvSpPr>
        <p:spPr>
          <a:xfrm>
            <a:off x="2154000" y="3221640"/>
            <a:ext cx="2514600" cy="3198240"/>
          </a:xfrm>
          <a:prstGeom prst="rect">
            <a:avLst/>
          </a:prstGeom>
          <a:solidFill>
            <a:srgbClr val="D9D9D9"/>
          </a:solidFill>
          <a:ln>
            <a:noFill/>
          </a:ln>
        </p:spPr>
        <p:txBody>
          <a:bodyPr/>
          <a:lstStyle/>
          <a:p>
            <a:endParaRPr lang="es-ES" sz="3200" spc="-1" dirty="0">
              <a:solidFill>
                <a:srgbClr val="000000"/>
              </a:solidFill>
              <a:uFill>
                <a:solidFill>
                  <a:srgbClr val="FFFFFF"/>
                </a:solidFill>
              </a:uFill>
              <a:latin typeface="Euphemia UCAS"/>
            </a:endParaRPr>
          </a:p>
          <a:p>
            <a:pPr algn="ctr"/>
            <a:r>
              <a:rPr lang="es-ES" sz="2800" spc="-1" dirty="0" err="1">
                <a:solidFill>
                  <a:srgbClr val="000000"/>
                </a:solidFill>
                <a:uFill>
                  <a:solidFill>
                    <a:srgbClr val="FFFFFF"/>
                  </a:solidFill>
                </a:uFill>
                <a:latin typeface="Euphemia"/>
              </a:rPr>
              <a:t>Ontologia</a:t>
            </a:r>
            <a:endParaRPr lang="es-ES" sz="2800" spc="-1" dirty="0">
              <a:solidFill>
                <a:srgbClr val="000000"/>
              </a:solidFill>
              <a:uFill>
                <a:solidFill>
                  <a:srgbClr val="FFFFFF"/>
                </a:solidFill>
              </a:uFill>
              <a:latin typeface="Euphemia"/>
            </a:endParaRPr>
          </a:p>
          <a:p>
            <a:pPr algn="ctr"/>
            <a:r>
              <a:rPr lang="es-ES" sz="2800" spc="-1" dirty="0">
                <a:solidFill>
                  <a:srgbClr val="000000"/>
                </a:solidFill>
                <a:uFill>
                  <a:solidFill>
                    <a:srgbClr val="FFFFFF"/>
                  </a:solidFill>
                </a:uFill>
                <a:latin typeface="Euphemia"/>
              </a:rPr>
              <a:t>y</a:t>
            </a:r>
          </a:p>
          <a:p>
            <a:pPr algn="ctr"/>
            <a:r>
              <a:rPr lang="es-ES" sz="2800" spc="-1" dirty="0" err="1">
                <a:solidFill>
                  <a:srgbClr val="000000"/>
                </a:solidFill>
                <a:uFill>
                  <a:solidFill>
                    <a:srgbClr val="FFFFFF"/>
                  </a:solidFill>
                </a:uFill>
                <a:latin typeface="Euphemia"/>
              </a:rPr>
              <a:t>Linked</a:t>
            </a:r>
            <a:r>
              <a:rPr lang="es-ES" sz="2800" spc="-1" dirty="0">
                <a:solidFill>
                  <a:srgbClr val="000000"/>
                </a:solidFill>
                <a:uFill>
                  <a:solidFill>
                    <a:srgbClr val="FFFFFF"/>
                  </a:solidFill>
                </a:uFill>
                <a:latin typeface="Euphemia"/>
              </a:rPr>
              <a:t> open data</a:t>
            </a:r>
            <a:endParaRPr lang="es-ES" sz="4000" spc="-1" dirty="0">
              <a:solidFill>
                <a:srgbClr val="000000"/>
              </a:solidFill>
              <a:uFill>
                <a:solidFill>
                  <a:srgbClr val="FFFFFF"/>
                </a:solidFill>
              </a:uFill>
              <a:latin typeface="Euphemia UCAS"/>
            </a:endParaRPr>
          </a:p>
        </p:txBody>
      </p:sp>
      <p:sp>
        <p:nvSpPr>
          <p:cNvPr id="355" name="TextShape 4"/>
          <p:cNvSpPr txBox="1"/>
          <p:nvPr/>
        </p:nvSpPr>
        <p:spPr>
          <a:xfrm>
            <a:off x="4666870" y="1690560"/>
            <a:ext cx="2902660" cy="522360"/>
          </a:xfrm>
          <a:prstGeom prst="rect">
            <a:avLst/>
          </a:prstGeom>
          <a:noFill/>
          <a:ln>
            <a:noFill/>
          </a:ln>
        </p:spPr>
        <p:txBody>
          <a:bodyPr anchor="b"/>
          <a:lstStyle/>
          <a:p>
            <a:pPr algn="ctr">
              <a:lnSpc>
                <a:spcPct val="100000"/>
              </a:lnSpc>
            </a:pPr>
            <a:r>
              <a:rPr lang="es-ES" sz="2400" b="1" spc="-1" dirty="0">
                <a:solidFill>
                  <a:srgbClr val="000000"/>
                </a:solidFill>
                <a:uFill>
                  <a:solidFill>
                    <a:srgbClr val="FFFFFF"/>
                  </a:solidFill>
                </a:uFill>
                <a:latin typeface="Euphemia"/>
              </a:rPr>
              <a:t>Entorno virtual de investigación</a:t>
            </a:r>
            <a:endParaRPr lang="es-ES" sz="3200" spc="-1" dirty="0">
              <a:solidFill>
                <a:srgbClr val="000000"/>
              </a:solidFill>
              <a:uFill>
                <a:solidFill>
                  <a:srgbClr val="FFFFFF"/>
                </a:solidFill>
              </a:uFill>
              <a:latin typeface="Euphemia UCAS"/>
            </a:endParaRPr>
          </a:p>
        </p:txBody>
      </p:sp>
      <p:sp>
        <p:nvSpPr>
          <p:cNvPr id="356" name="TextShape 5"/>
          <p:cNvSpPr txBox="1"/>
          <p:nvPr/>
        </p:nvSpPr>
        <p:spPr>
          <a:xfrm>
            <a:off x="4882440" y="3221640"/>
            <a:ext cx="2514600" cy="3201480"/>
          </a:xfrm>
          <a:prstGeom prst="rect">
            <a:avLst/>
          </a:prstGeom>
          <a:solidFill>
            <a:srgbClr val="00B0F0">
              <a:alpha val="57000"/>
            </a:srgbClr>
          </a:solidFill>
          <a:ln>
            <a:noFill/>
          </a:ln>
        </p:spPr>
        <p:txBody>
          <a:bodyPr/>
          <a:lstStyle/>
          <a:p>
            <a:endParaRPr lang="es-ES" sz="3200" spc="-1" dirty="0">
              <a:solidFill>
                <a:srgbClr val="000000"/>
              </a:solidFill>
              <a:uFill>
                <a:solidFill>
                  <a:srgbClr val="FFFFFF"/>
                </a:solidFill>
              </a:uFill>
              <a:latin typeface="Euphemia UCAS"/>
            </a:endParaRPr>
          </a:p>
          <a:p>
            <a:pPr algn="ctr">
              <a:lnSpc>
                <a:spcPct val="100000"/>
              </a:lnSpc>
            </a:pPr>
            <a:r>
              <a:rPr lang="es-ES" sz="2800" spc="-1" dirty="0">
                <a:solidFill>
                  <a:srgbClr val="000000"/>
                </a:solidFill>
                <a:uFill>
                  <a:solidFill>
                    <a:srgbClr val="FFFFFF"/>
                  </a:solidFill>
                </a:uFill>
                <a:latin typeface="Euphemia"/>
              </a:rPr>
              <a:t>Digital </a:t>
            </a:r>
            <a:r>
              <a:rPr lang="es-ES" sz="2800" spc="-1" dirty="0" err="1">
                <a:solidFill>
                  <a:srgbClr val="000000"/>
                </a:solidFill>
                <a:uFill>
                  <a:solidFill>
                    <a:srgbClr val="FFFFFF"/>
                  </a:solidFill>
                </a:uFill>
                <a:latin typeface="Euphemia"/>
              </a:rPr>
              <a:t>Scholarly</a:t>
            </a:r>
            <a:r>
              <a:rPr lang="es-ES" sz="2800" spc="-1" dirty="0">
                <a:solidFill>
                  <a:srgbClr val="000000"/>
                </a:solidFill>
                <a:uFill>
                  <a:solidFill>
                    <a:srgbClr val="FFFFFF"/>
                  </a:solidFill>
                </a:uFill>
                <a:latin typeface="Euphemia"/>
              </a:rPr>
              <a:t> </a:t>
            </a:r>
            <a:r>
              <a:rPr lang="es-ES" sz="2800" spc="-1" dirty="0" err="1">
                <a:solidFill>
                  <a:srgbClr val="000000"/>
                </a:solidFill>
                <a:uFill>
                  <a:solidFill>
                    <a:srgbClr val="FFFFFF"/>
                  </a:solidFill>
                </a:uFill>
                <a:latin typeface="Euphemia"/>
              </a:rPr>
              <a:t>Editing</a:t>
            </a:r>
            <a:r>
              <a:rPr lang="es-ES" sz="2800" spc="-1" dirty="0">
                <a:solidFill>
                  <a:srgbClr val="000000"/>
                </a:solidFill>
                <a:uFill>
                  <a:solidFill>
                    <a:srgbClr val="FFFFFF"/>
                  </a:solidFill>
                </a:uFill>
                <a:latin typeface="Euphemia"/>
              </a:rPr>
              <a:t> </a:t>
            </a:r>
            <a:endParaRPr lang="es-ES" sz="3600" spc="-1" dirty="0">
              <a:solidFill>
                <a:srgbClr val="000000"/>
              </a:solidFill>
              <a:uFill>
                <a:solidFill>
                  <a:srgbClr val="FFFFFF"/>
                </a:solidFill>
              </a:uFill>
              <a:latin typeface="Euphemia UCAS"/>
            </a:endParaRPr>
          </a:p>
        </p:txBody>
      </p:sp>
      <p:sp>
        <p:nvSpPr>
          <p:cNvPr id="357" name="TextShape 6"/>
          <p:cNvSpPr txBox="1"/>
          <p:nvPr/>
        </p:nvSpPr>
        <p:spPr>
          <a:xfrm>
            <a:off x="7610880" y="1479600"/>
            <a:ext cx="2514600" cy="531720"/>
          </a:xfrm>
          <a:prstGeom prst="rect">
            <a:avLst/>
          </a:prstGeom>
          <a:noFill/>
          <a:ln>
            <a:noFill/>
          </a:ln>
        </p:spPr>
        <p:txBody>
          <a:bodyPr anchor="b"/>
          <a:lstStyle/>
          <a:p>
            <a:pPr algn="ctr">
              <a:lnSpc>
                <a:spcPct val="100000"/>
              </a:lnSpc>
            </a:pPr>
            <a:r>
              <a:rPr lang="es-ES" sz="2400" b="1" spc="-1" dirty="0" err="1">
                <a:solidFill>
                  <a:srgbClr val="000000"/>
                </a:solidFill>
                <a:uFill>
                  <a:solidFill>
                    <a:srgbClr val="FFFFFF"/>
                  </a:solidFill>
                </a:uFill>
                <a:latin typeface="Euphemia"/>
              </a:rPr>
              <a:t>Poetry</a:t>
            </a:r>
            <a:r>
              <a:rPr lang="es-ES" sz="2400" b="1" spc="-1" dirty="0">
                <a:solidFill>
                  <a:srgbClr val="000000"/>
                </a:solidFill>
                <a:uFill>
                  <a:solidFill>
                    <a:srgbClr val="FFFFFF"/>
                  </a:solidFill>
                </a:uFill>
                <a:latin typeface="Euphemia"/>
              </a:rPr>
              <a:t> </a:t>
            </a:r>
            <a:r>
              <a:rPr lang="es-ES" sz="2000" b="1" spc="-1" dirty="0" err="1">
                <a:solidFill>
                  <a:srgbClr val="000000"/>
                </a:solidFill>
                <a:uFill>
                  <a:solidFill>
                    <a:srgbClr val="FFFFFF"/>
                  </a:solidFill>
                </a:uFill>
                <a:latin typeface="Euphemia"/>
              </a:rPr>
              <a:t>Lab</a:t>
            </a:r>
            <a:endParaRPr lang="es-ES" sz="3200" spc="-1" dirty="0">
              <a:solidFill>
                <a:srgbClr val="000000"/>
              </a:solidFill>
              <a:uFill>
                <a:solidFill>
                  <a:srgbClr val="FFFFFF"/>
                </a:solidFill>
              </a:uFill>
              <a:latin typeface="Euphemia UCAS"/>
            </a:endParaRPr>
          </a:p>
        </p:txBody>
      </p:sp>
      <p:sp>
        <p:nvSpPr>
          <p:cNvPr id="358" name="TextShape 7"/>
          <p:cNvSpPr txBox="1"/>
          <p:nvPr/>
        </p:nvSpPr>
        <p:spPr>
          <a:xfrm>
            <a:off x="7610880" y="3221640"/>
            <a:ext cx="2514600" cy="3198240"/>
          </a:xfrm>
          <a:prstGeom prst="rect">
            <a:avLst/>
          </a:prstGeom>
          <a:solidFill>
            <a:srgbClr val="FAC090"/>
          </a:solidFill>
          <a:ln>
            <a:noFill/>
          </a:ln>
        </p:spPr>
        <p:txBody>
          <a:bodyPr/>
          <a:lstStyle/>
          <a:p>
            <a:endParaRPr lang="es-ES" sz="3200" spc="-1" dirty="0">
              <a:solidFill>
                <a:srgbClr val="000000"/>
              </a:solidFill>
              <a:uFill>
                <a:solidFill>
                  <a:srgbClr val="FFFFFF"/>
                </a:solidFill>
              </a:uFill>
              <a:latin typeface="Euphemia UCAS"/>
            </a:endParaRPr>
          </a:p>
          <a:p>
            <a:pPr algn="ctr">
              <a:lnSpc>
                <a:spcPct val="100000"/>
              </a:lnSpc>
            </a:pPr>
            <a:r>
              <a:rPr lang="es-ES" sz="2800" spc="-1" dirty="0">
                <a:solidFill>
                  <a:srgbClr val="000000"/>
                </a:solidFill>
                <a:uFill>
                  <a:solidFill>
                    <a:srgbClr val="FFFFFF"/>
                  </a:solidFill>
                </a:uFill>
                <a:latin typeface="Euphemia"/>
              </a:rPr>
              <a:t>Natural </a:t>
            </a:r>
            <a:r>
              <a:rPr lang="es-ES" sz="2800" spc="-1" dirty="0" err="1">
                <a:solidFill>
                  <a:srgbClr val="000000"/>
                </a:solidFill>
                <a:uFill>
                  <a:solidFill>
                    <a:srgbClr val="FFFFFF"/>
                  </a:solidFill>
                </a:uFill>
                <a:latin typeface="Euphemia"/>
              </a:rPr>
              <a:t>language</a:t>
            </a:r>
            <a:r>
              <a:rPr lang="es-ES" sz="2800" spc="-1" dirty="0">
                <a:solidFill>
                  <a:srgbClr val="000000"/>
                </a:solidFill>
                <a:uFill>
                  <a:solidFill>
                    <a:srgbClr val="FFFFFF"/>
                  </a:solidFill>
                </a:uFill>
                <a:latin typeface="Euphemia"/>
              </a:rPr>
              <a:t> </a:t>
            </a:r>
            <a:r>
              <a:rPr lang="es-ES" sz="2800" spc="-1" dirty="0" err="1">
                <a:solidFill>
                  <a:srgbClr val="000000"/>
                </a:solidFill>
                <a:uFill>
                  <a:solidFill>
                    <a:srgbClr val="FFFFFF"/>
                  </a:solidFill>
                </a:uFill>
                <a:latin typeface="Euphemia"/>
              </a:rPr>
              <a:t>processing</a:t>
            </a:r>
            <a:endParaRPr lang="es-ES" sz="3600" spc="-1" dirty="0">
              <a:solidFill>
                <a:srgbClr val="000000"/>
              </a:solidFill>
              <a:uFill>
                <a:solidFill>
                  <a:srgbClr val="FFFFFF"/>
                </a:solidFill>
              </a:uFill>
              <a:latin typeface="Euphemia UCAS"/>
            </a:endParaRPr>
          </a:p>
        </p:txBody>
      </p:sp>
      <p:pic>
        <p:nvPicPr>
          <p:cNvPr id="359" name="Marcador de contenido 30"/>
          <p:cNvPicPr/>
          <p:nvPr/>
        </p:nvPicPr>
        <p:blipFill>
          <a:blip r:embed="rId3"/>
          <a:srcRect b="17189"/>
          <a:stretch/>
        </p:blipFill>
        <p:spPr>
          <a:xfrm>
            <a:off x="5645640" y="2253240"/>
            <a:ext cx="988200" cy="818640"/>
          </a:xfrm>
          <a:prstGeom prst="rect">
            <a:avLst/>
          </a:prstGeom>
          <a:ln>
            <a:noFill/>
          </a:ln>
        </p:spPr>
      </p:pic>
      <p:pic>
        <p:nvPicPr>
          <p:cNvPr id="360" name="Picture 2"/>
          <p:cNvPicPr/>
          <p:nvPr/>
        </p:nvPicPr>
        <p:blipFill>
          <a:blip r:embed="rId4"/>
          <a:stretch/>
        </p:blipFill>
        <p:spPr>
          <a:xfrm>
            <a:off x="2776800" y="2172600"/>
            <a:ext cx="893160" cy="979560"/>
          </a:xfrm>
          <a:prstGeom prst="rect">
            <a:avLst/>
          </a:prstGeom>
          <a:ln>
            <a:noFill/>
          </a:ln>
        </p:spPr>
      </p:pic>
      <p:pic>
        <p:nvPicPr>
          <p:cNvPr id="361" name="Imagen 17"/>
          <p:cNvPicPr/>
          <p:nvPr/>
        </p:nvPicPr>
        <p:blipFill>
          <a:blip r:embed="rId5"/>
          <a:stretch/>
        </p:blipFill>
        <p:spPr>
          <a:xfrm>
            <a:off x="9368760" y="98280"/>
            <a:ext cx="1090080" cy="1179360"/>
          </a:xfrm>
          <a:prstGeom prst="rect">
            <a:avLst/>
          </a:prstGeom>
          <a:ln>
            <a:noFill/>
          </a:ln>
        </p:spPr>
      </p:pic>
      <p:pic>
        <p:nvPicPr>
          <p:cNvPr id="362" name="Imagen 19"/>
          <p:cNvPicPr/>
          <p:nvPr/>
        </p:nvPicPr>
        <p:blipFill>
          <a:blip r:embed="rId6"/>
          <a:srcRect b="12446"/>
          <a:stretch/>
        </p:blipFill>
        <p:spPr>
          <a:xfrm>
            <a:off x="8400360" y="2213280"/>
            <a:ext cx="1082520" cy="947520"/>
          </a:xfrm>
          <a:prstGeom prst="rect">
            <a:avLst/>
          </a:prstGeom>
          <a:ln>
            <a:noFill/>
          </a:ln>
        </p:spPr>
      </p:pic>
    </p:spTree>
    <p:extLst>
      <p:ext uri="{BB962C8B-B14F-4D97-AF65-F5344CB8AC3E}">
        <p14:creationId xmlns:p14="http://schemas.microsoft.com/office/powerpoint/2010/main" val="3258016625"/>
      </p:ext>
    </p:extLst>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 presetClass="entr" fill="hold" nodeType="withEffect">
                                  <p:stCondLst>
                                    <p:cond delay="0"/>
                                  </p:stCondLst>
                                  <p:childTnLst>
                                    <p:set>
                                      <p:cBhvr>
                                        <p:cTn id="6" dur="1" fill="hold">
                                          <p:stCondLst>
                                            <p:cond delay="0"/>
                                          </p:stCondLst>
                                        </p:cTn>
                                        <p:tgtEl>
                                          <p:spTgt spid="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ostdata">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11835</TotalTime>
  <Words>1515</Words>
  <Application>Microsoft Office PowerPoint</Application>
  <PresentationFormat>Panorámica</PresentationFormat>
  <Paragraphs>326</Paragraphs>
  <Slides>27</Slides>
  <Notes>17</Notes>
  <HiddenSlides>0</HiddenSlides>
  <MMClips>0</MMClips>
  <ScaleCrop>false</ScaleCrop>
  <HeadingPairs>
    <vt:vector size="6" baseType="variant">
      <vt:variant>
        <vt:lpstr>Fuentes usadas</vt:lpstr>
      </vt:variant>
      <vt:variant>
        <vt:i4>17</vt:i4>
      </vt:variant>
      <vt:variant>
        <vt:lpstr>Tema</vt:lpstr>
      </vt:variant>
      <vt:variant>
        <vt:i4>3</vt:i4>
      </vt:variant>
      <vt:variant>
        <vt:lpstr>Títulos de diapositiva</vt:lpstr>
      </vt:variant>
      <vt:variant>
        <vt:i4>27</vt:i4>
      </vt:variant>
    </vt:vector>
  </HeadingPairs>
  <TitlesOfParts>
    <vt:vector size="47" baseType="lpstr">
      <vt:lpstr>MS PGothic</vt:lpstr>
      <vt:lpstr>American Typewriter</vt:lpstr>
      <vt:lpstr>Arial</vt:lpstr>
      <vt:lpstr>Avenir Book</vt:lpstr>
      <vt:lpstr>Calibri</vt:lpstr>
      <vt:lpstr>Century Gothic</vt:lpstr>
      <vt:lpstr>DejaVu Sans</vt:lpstr>
      <vt:lpstr>Euphemia</vt:lpstr>
      <vt:lpstr>Euphemia UCAS</vt:lpstr>
      <vt:lpstr>MS Mincho</vt:lpstr>
      <vt:lpstr>Palatino Linotype</vt:lpstr>
      <vt:lpstr>Raleway SemiBold</vt:lpstr>
      <vt:lpstr>Source Sans Pro Light</vt:lpstr>
      <vt:lpstr>Source Sans Pro Regular</vt:lpstr>
      <vt:lpstr>Symbol</vt:lpstr>
      <vt:lpstr>Times New Roman</vt:lpstr>
      <vt:lpstr>Wingdings</vt:lpstr>
      <vt:lpstr>Office Theme</vt:lpstr>
      <vt:lpstr>Office Theme</vt:lpstr>
      <vt:lpstr>1_Postdata</vt:lpstr>
      <vt:lpstr>Humanidades Digitales   </vt:lpstr>
      <vt:lpstr>Semblanza</vt:lpstr>
      <vt:lpstr>Las humanidades Digitales no son para  </vt:lpstr>
      <vt:lpstr>Humanidades Digitales</vt:lpstr>
      <vt:lpstr>¿Cómo se aborda un proyecto de humanidades digitales?</vt:lpstr>
      <vt:lpstr>El equipo: Interdisciplinar</vt:lpstr>
      <vt:lpstr>Presentación de PowerPoint</vt:lpstr>
      <vt:lpstr>Presentación de PowerPoint</vt:lpstr>
      <vt:lpstr>Presentación de PowerPoint</vt:lpstr>
      <vt:lpstr>Tecnología</vt:lpstr>
      <vt:lpstr>¿ Qué es un Poema?</vt:lpstr>
      <vt:lpstr>El puzzle Investigador</vt:lpstr>
      <vt:lpstr>Presentación de PowerPoint</vt:lpstr>
      <vt:lpstr>Presentación de PowerPoint</vt:lpstr>
      <vt:lpstr>Metodología para construir conocimiento</vt:lpstr>
      <vt:lpstr>Domain Model for European Poetry</vt:lpstr>
      <vt:lpstr>Red de Ontologias de POSTDATA</vt:lpstr>
      <vt:lpstr>Un ejemplo de LOD in Postdata</vt:lpstr>
      <vt:lpstr>Presentación de PowerPoint</vt:lpstr>
      <vt:lpstr>Presentación de PowerPoint</vt:lpstr>
      <vt:lpstr>Poetry Lab: NER</vt:lpstr>
      <vt:lpstr>Acceso en abierto e infraestructura</vt:lpstr>
      <vt:lpstr>Herramientas y canales</vt:lpstr>
      <vt:lpstr>¿Quién da este soporte ?</vt:lpstr>
      <vt:lpstr>Frenos/ Retos a abordar </vt:lpstr>
      <vt:lpstr>El futuro de las Humanidades Digitales.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subject/>
  <dc:creator>Gimena del rio</dc:creator>
  <dc:description/>
  <cp:lastModifiedBy>Usuario</cp:lastModifiedBy>
  <cp:revision>180</cp:revision>
  <dcterms:created xsi:type="dcterms:W3CDTF">2015-05-31T13:52:46Z</dcterms:created>
  <dcterms:modified xsi:type="dcterms:W3CDTF">2019-06-19T16:00:43Z</dcterms:modified>
  <dc:language>pt-PT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3</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8</vt:i4>
  </property>
  <property fmtid="{D5CDD505-2E9C-101B-9397-08002B2CF9AE}" pid="8" name="PresentationFormat">
    <vt:lpwstr>Presentación en pantalla (4:3)</vt:lpwstr>
  </property>
  <property fmtid="{D5CDD505-2E9C-101B-9397-08002B2CF9AE}" pid="9" name="ScaleCrop">
    <vt:bool>false</vt:bool>
  </property>
  <property fmtid="{D5CDD505-2E9C-101B-9397-08002B2CF9AE}" pid="10" name="ShareDoc">
    <vt:bool>false</vt:bool>
  </property>
  <property fmtid="{D5CDD505-2E9C-101B-9397-08002B2CF9AE}" pid="11" name="Slides">
    <vt:i4>12</vt:i4>
  </property>
</Properties>
</file>