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</p:sldMasterIdLst>
  <p:notesMasterIdLst>
    <p:notesMasterId r:id="rId37"/>
  </p:notesMasterIdLst>
  <p:sldIdLst>
    <p:sldId id="256" r:id="rId3"/>
    <p:sldId id="257" r:id="rId4"/>
    <p:sldId id="258" r:id="rId5"/>
    <p:sldId id="259" r:id="rId6"/>
    <p:sldId id="260" r:id="rId7"/>
    <p:sldId id="262" r:id="rId8"/>
    <p:sldId id="261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4" r:id="rId19"/>
    <p:sldId id="275" r:id="rId20"/>
    <p:sldId id="276" r:id="rId21"/>
    <p:sldId id="277" r:id="rId22"/>
    <p:sldId id="278" r:id="rId23"/>
    <p:sldId id="28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7" r:id="rId32"/>
    <p:sldId id="286" r:id="rId33"/>
    <p:sldId id="289" r:id="rId34"/>
    <p:sldId id="291" r:id="rId35"/>
    <p:sldId id="290" r:id="rId36"/>
  </p:sldIdLst>
  <p:sldSz cx="12192000" cy="6858000"/>
  <p:notesSz cx="6797675" cy="9928225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4" d="100"/>
          <a:sy n="104" d="100"/>
        </p:scale>
        <p:origin x="75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viewProps" Target="viewProps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216000" y="812520"/>
            <a:ext cx="7127280" cy="40089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r>
              <a:rPr lang="es-ES" sz="4400" b="0" strike="noStrike" spc="-1">
                <a:latin typeface="Arial"/>
              </a:rPr>
              <a:t>Pulse para desplazar la diapositiva</a:t>
            </a:r>
          </a:p>
        </p:txBody>
      </p:sp>
      <p:sp>
        <p:nvSpPr>
          <p:cNvPr id="78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r>
              <a:rPr lang="es-ES" sz="2000" b="0" strike="noStrike" spc="-1">
                <a:latin typeface="Arial"/>
              </a:rPr>
              <a:t>Pulse para editar el formato de las notas</a:t>
            </a:r>
          </a:p>
        </p:txBody>
      </p:sp>
      <p:sp>
        <p:nvSpPr>
          <p:cNvPr id="79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r>
              <a:rPr lang="es-ES" sz="1400" b="0" strike="noStrike" spc="-1">
                <a:latin typeface="Times New Roman"/>
              </a:rPr>
              <a:t>&lt;cabecera&gt;</a:t>
            </a:r>
          </a:p>
        </p:txBody>
      </p:sp>
      <p:sp>
        <p:nvSpPr>
          <p:cNvPr id="80" name="PlaceHolder 4"/>
          <p:cNvSpPr>
            <a:spLocks noGrp="1"/>
          </p:cNvSpPr>
          <p:nvPr>
            <p:ph type="dt"/>
          </p:nvPr>
        </p:nvSpPr>
        <p:spPr>
          <a:xfrm>
            <a:off x="4278960" y="0"/>
            <a:ext cx="3280680" cy="5342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algn="r"/>
            <a:r>
              <a:rPr lang="es-ES" sz="1400" b="0" strike="noStrike" spc="-1">
                <a:latin typeface="Times New Roman"/>
              </a:rPr>
              <a:t>&lt;fecha/hora&gt;</a:t>
            </a:r>
          </a:p>
        </p:txBody>
      </p:sp>
      <p:sp>
        <p:nvSpPr>
          <p:cNvPr id="81" name="PlaceHolder 5"/>
          <p:cNvSpPr>
            <a:spLocks noGrp="1"/>
          </p:cNvSpPr>
          <p:nvPr>
            <p:ph type="ftr"/>
          </p:nvPr>
        </p:nvSpPr>
        <p:spPr>
          <a:xfrm>
            <a:off x="0" y="10157400"/>
            <a:ext cx="3280680" cy="53424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/>
          <a:p>
            <a:r>
              <a:rPr lang="es-ES" sz="1400" b="0" strike="noStrike" spc="-1">
                <a:latin typeface="Times New Roman"/>
              </a:rPr>
              <a:t>&lt;pie de página&gt;</a:t>
            </a:r>
          </a:p>
        </p:txBody>
      </p:sp>
      <p:sp>
        <p:nvSpPr>
          <p:cNvPr id="82" name="PlaceHolder 6"/>
          <p:cNvSpPr>
            <a:spLocks noGrp="1"/>
          </p:cNvSpPr>
          <p:nvPr>
            <p:ph type="sldNum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/>
          <a:p>
            <a:pPr algn="r"/>
            <a:fld id="{0F9AD310-9D39-4361-B1AE-D28EB800F3B6}" type="slidenum">
              <a:rPr lang="es-ES" sz="1400" b="0" strike="noStrike" spc="-1">
                <a:latin typeface="Times New Roman"/>
              </a:rPr>
              <a:t>‹Nº›</a:t>
            </a:fld>
            <a:endParaRPr lang="es-ES" sz="1400" b="0" strike="noStrike" spc="-1"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prstGeom prst="rect">
            <a:avLst/>
          </a:prstGeom>
        </p:spPr>
      </p:sp>
      <p:sp>
        <p:nvSpPr>
          <p:cNvPr id="99" name="PlaceHolder 2"/>
          <p:cNvSpPr>
            <a:spLocks noGrp="1"/>
          </p:cNvSpPr>
          <p:nvPr>
            <p:ph type="body"/>
          </p:nvPr>
        </p:nvSpPr>
        <p:spPr>
          <a:xfrm>
            <a:off x="679680" y="4716000"/>
            <a:ext cx="5436720" cy="4466160"/>
          </a:xfrm>
          <a:prstGeom prst="rect">
            <a:avLst/>
          </a:prstGeom>
        </p:spPr>
        <p:txBody>
          <a:bodyPr lIns="92160" tIns="46080" rIns="92160" bIns="46080">
            <a:noAutofit/>
          </a:bodyPr>
          <a:lstStyle/>
          <a:p>
            <a:endParaRPr lang="es-ES" sz="2000" b="0" strike="noStrike" spc="-1">
              <a:latin typeface="Arial"/>
            </a:endParaRPr>
          </a:p>
        </p:txBody>
      </p:sp>
      <p:sp>
        <p:nvSpPr>
          <p:cNvPr id="100" name="CustomShape 3"/>
          <p:cNvSpPr/>
          <p:nvPr/>
        </p:nvSpPr>
        <p:spPr>
          <a:xfrm>
            <a:off x="3850560" y="9430200"/>
            <a:ext cx="2944080" cy="495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2160" tIns="46080" rIns="92160" bIns="46080" anchor="b">
            <a:noAutofit/>
          </a:bodyPr>
          <a:lstStyle/>
          <a:p>
            <a:pPr algn="r">
              <a:lnSpc>
                <a:spcPct val="100000"/>
              </a:lnSpc>
            </a:pPr>
            <a:fld id="{B0F5A4B0-B52E-4DFC-8C6A-13DC086D3B79}" type="slidenum">
              <a:rPr lang="es-ES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1</a:t>
            </a:fld>
            <a:endParaRPr lang="es-ES" sz="12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prstGeom prst="rect">
            <a:avLst/>
          </a:prstGeom>
        </p:spPr>
      </p:sp>
      <p:sp>
        <p:nvSpPr>
          <p:cNvPr id="102" name="PlaceHolder 2"/>
          <p:cNvSpPr>
            <a:spLocks noGrp="1"/>
          </p:cNvSpPr>
          <p:nvPr>
            <p:ph type="body"/>
          </p:nvPr>
        </p:nvSpPr>
        <p:spPr>
          <a:xfrm>
            <a:off x="679680" y="4716000"/>
            <a:ext cx="5436720" cy="4466160"/>
          </a:xfrm>
          <a:prstGeom prst="rect">
            <a:avLst/>
          </a:prstGeom>
        </p:spPr>
        <p:txBody>
          <a:bodyPr lIns="92160" tIns="46080" rIns="92160" bIns="46080">
            <a:normAutofit/>
          </a:bodyPr>
          <a:lstStyle/>
          <a:p>
            <a:endParaRPr lang="es-ES" sz="2000" b="0" strike="noStrike" spc="-1">
              <a:latin typeface="Arial"/>
            </a:endParaRPr>
          </a:p>
        </p:txBody>
      </p:sp>
      <p:sp>
        <p:nvSpPr>
          <p:cNvPr id="103" name="CustomShape 3"/>
          <p:cNvSpPr/>
          <p:nvPr/>
        </p:nvSpPr>
        <p:spPr>
          <a:xfrm>
            <a:off x="3850560" y="9430200"/>
            <a:ext cx="2944080" cy="495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2160" tIns="46080" rIns="92160" bIns="46080" anchor="b">
            <a:noAutofit/>
          </a:bodyPr>
          <a:lstStyle/>
          <a:p>
            <a:pPr algn="r">
              <a:lnSpc>
                <a:spcPct val="100000"/>
              </a:lnSpc>
            </a:pPr>
            <a:fld id="{153C78C7-04BD-43FB-A932-23DD075880CB}" type="slidenum">
              <a:rPr lang="es-ES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10</a:t>
            </a:fld>
            <a:endParaRPr lang="es-ES" sz="1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63589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prstGeom prst="rect">
            <a:avLst/>
          </a:prstGeom>
        </p:spPr>
      </p:sp>
      <p:sp>
        <p:nvSpPr>
          <p:cNvPr id="102" name="PlaceHolder 2"/>
          <p:cNvSpPr>
            <a:spLocks noGrp="1"/>
          </p:cNvSpPr>
          <p:nvPr>
            <p:ph type="body"/>
          </p:nvPr>
        </p:nvSpPr>
        <p:spPr>
          <a:xfrm>
            <a:off x="679680" y="4716000"/>
            <a:ext cx="5436720" cy="4466160"/>
          </a:xfrm>
          <a:prstGeom prst="rect">
            <a:avLst/>
          </a:prstGeom>
        </p:spPr>
        <p:txBody>
          <a:bodyPr lIns="92160" tIns="46080" rIns="92160" bIns="46080">
            <a:normAutofit/>
          </a:bodyPr>
          <a:lstStyle/>
          <a:p>
            <a:endParaRPr lang="es-ES" sz="2000" b="0" strike="noStrike" spc="-1">
              <a:latin typeface="Arial"/>
            </a:endParaRPr>
          </a:p>
        </p:txBody>
      </p:sp>
      <p:sp>
        <p:nvSpPr>
          <p:cNvPr id="103" name="CustomShape 3"/>
          <p:cNvSpPr/>
          <p:nvPr/>
        </p:nvSpPr>
        <p:spPr>
          <a:xfrm>
            <a:off x="3850560" y="9430200"/>
            <a:ext cx="2944080" cy="495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2160" tIns="46080" rIns="92160" bIns="46080" anchor="b">
            <a:noAutofit/>
          </a:bodyPr>
          <a:lstStyle/>
          <a:p>
            <a:pPr algn="r">
              <a:lnSpc>
                <a:spcPct val="100000"/>
              </a:lnSpc>
            </a:pPr>
            <a:fld id="{153C78C7-04BD-43FB-A932-23DD075880CB}" type="slidenum">
              <a:rPr lang="es-ES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11</a:t>
            </a:fld>
            <a:endParaRPr lang="es-ES" sz="1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6794554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prstGeom prst="rect">
            <a:avLst/>
          </a:prstGeom>
        </p:spPr>
      </p:sp>
      <p:sp>
        <p:nvSpPr>
          <p:cNvPr id="102" name="PlaceHolder 2"/>
          <p:cNvSpPr>
            <a:spLocks noGrp="1"/>
          </p:cNvSpPr>
          <p:nvPr>
            <p:ph type="body"/>
          </p:nvPr>
        </p:nvSpPr>
        <p:spPr>
          <a:xfrm>
            <a:off x="679680" y="4716000"/>
            <a:ext cx="5436720" cy="4466160"/>
          </a:xfrm>
          <a:prstGeom prst="rect">
            <a:avLst/>
          </a:prstGeom>
        </p:spPr>
        <p:txBody>
          <a:bodyPr lIns="92160" tIns="46080" rIns="92160" bIns="46080">
            <a:normAutofit/>
          </a:bodyPr>
          <a:lstStyle/>
          <a:p>
            <a:endParaRPr lang="es-ES" sz="2000" b="0" strike="noStrike" spc="-1">
              <a:latin typeface="Arial"/>
            </a:endParaRPr>
          </a:p>
        </p:txBody>
      </p:sp>
      <p:sp>
        <p:nvSpPr>
          <p:cNvPr id="103" name="CustomShape 3"/>
          <p:cNvSpPr/>
          <p:nvPr/>
        </p:nvSpPr>
        <p:spPr>
          <a:xfrm>
            <a:off x="3850560" y="9430200"/>
            <a:ext cx="2944080" cy="495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2160" tIns="46080" rIns="92160" bIns="46080" anchor="b">
            <a:noAutofit/>
          </a:bodyPr>
          <a:lstStyle/>
          <a:p>
            <a:pPr algn="r">
              <a:lnSpc>
                <a:spcPct val="100000"/>
              </a:lnSpc>
            </a:pPr>
            <a:fld id="{153C78C7-04BD-43FB-A932-23DD075880CB}" type="slidenum">
              <a:rPr lang="es-ES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12</a:t>
            </a:fld>
            <a:endParaRPr lang="es-ES" sz="1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0543304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prstGeom prst="rect">
            <a:avLst/>
          </a:prstGeom>
        </p:spPr>
      </p:sp>
      <p:sp>
        <p:nvSpPr>
          <p:cNvPr id="102" name="PlaceHolder 2"/>
          <p:cNvSpPr>
            <a:spLocks noGrp="1"/>
          </p:cNvSpPr>
          <p:nvPr>
            <p:ph type="body"/>
          </p:nvPr>
        </p:nvSpPr>
        <p:spPr>
          <a:xfrm>
            <a:off x="679680" y="4716000"/>
            <a:ext cx="5436720" cy="4466160"/>
          </a:xfrm>
          <a:prstGeom prst="rect">
            <a:avLst/>
          </a:prstGeom>
        </p:spPr>
        <p:txBody>
          <a:bodyPr lIns="92160" tIns="46080" rIns="92160" bIns="46080">
            <a:normAutofit/>
          </a:bodyPr>
          <a:lstStyle/>
          <a:p>
            <a:endParaRPr lang="es-ES" sz="2000" b="0" strike="noStrike" spc="-1">
              <a:latin typeface="Arial"/>
            </a:endParaRPr>
          </a:p>
        </p:txBody>
      </p:sp>
      <p:sp>
        <p:nvSpPr>
          <p:cNvPr id="103" name="CustomShape 3"/>
          <p:cNvSpPr/>
          <p:nvPr/>
        </p:nvSpPr>
        <p:spPr>
          <a:xfrm>
            <a:off x="3850560" y="9430200"/>
            <a:ext cx="2944080" cy="495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2160" tIns="46080" rIns="92160" bIns="46080" anchor="b">
            <a:noAutofit/>
          </a:bodyPr>
          <a:lstStyle/>
          <a:p>
            <a:pPr algn="r">
              <a:lnSpc>
                <a:spcPct val="100000"/>
              </a:lnSpc>
            </a:pPr>
            <a:fld id="{153C78C7-04BD-43FB-A932-23DD075880CB}" type="slidenum">
              <a:rPr lang="es-ES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13</a:t>
            </a:fld>
            <a:endParaRPr lang="es-ES" sz="1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4235361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prstGeom prst="rect">
            <a:avLst/>
          </a:prstGeom>
        </p:spPr>
      </p:sp>
      <p:sp>
        <p:nvSpPr>
          <p:cNvPr id="102" name="PlaceHolder 2"/>
          <p:cNvSpPr>
            <a:spLocks noGrp="1"/>
          </p:cNvSpPr>
          <p:nvPr>
            <p:ph type="body"/>
          </p:nvPr>
        </p:nvSpPr>
        <p:spPr>
          <a:xfrm>
            <a:off x="679680" y="4716000"/>
            <a:ext cx="5436720" cy="4466160"/>
          </a:xfrm>
          <a:prstGeom prst="rect">
            <a:avLst/>
          </a:prstGeom>
        </p:spPr>
        <p:txBody>
          <a:bodyPr lIns="92160" tIns="46080" rIns="92160" bIns="46080">
            <a:normAutofit/>
          </a:bodyPr>
          <a:lstStyle/>
          <a:p>
            <a:endParaRPr lang="es-ES" sz="2000" b="0" strike="noStrike" spc="-1">
              <a:latin typeface="Arial"/>
            </a:endParaRPr>
          </a:p>
        </p:txBody>
      </p:sp>
      <p:sp>
        <p:nvSpPr>
          <p:cNvPr id="103" name="CustomShape 3"/>
          <p:cNvSpPr/>
          <p:nvPr/>
        </p:nvSpPr>
        <p:spPr>
          <a:xfrm>
            <a:off x="3850560" y="9430200"/>
            <a:ext cx="2944080" cy="495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2160" tIns="46080" rIns="92160" bIns="46080" anchor="b">
            <a:noAutofit/>
          </a:bodyPr>
          <a:lstStyle/>
          <a:p>
            <a:pPr algn="r">
              <a:lnSpc>
                <a:spcPct val="100000"/>
              </a:lnSpc>
            </a:pPr>
            <a:fld id="{153C78C7-04BD-43FB-A932-23DD075880CB}" type="slidenum">
              <a:rPr lang="es-ES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14</a:t>
            </a:fld>
            <a:endParaRPr lang="es-ES" sz="1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0741407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prstGeom prst="rect">
            <a:avLst/>
          </a:prstGeom>
        </p:spPr>
      </p:sp>
      <p:sp>
        <p:nvSpPr>
          <p:cNvPr id="102" name="PlaceHolder 2"/>
          <p:cNvSpPr>
            <a:spLocks noGrp="1"/>
          </p:cNvSpPr>
          <p:nvPr>
            <p:ph type="body"/>
          </p:nvPr>
        </p:nvSpPr>
        <p:spPr>
          <a:xfrm>
            <a:off x="679680" y="4716000"/>
            <a:ext cx="5436720" cy="4466160"/>
          </a:xfrm>
          <a:prstGeom prst="rect">
            <a:avLst/>
          </a:prstGeom>
        </p:spPr>
        <p:txBody>
          <a:bodyPr lIns="92160" tIns="46080" rIns="92160" bIns="46080">
            <a:normAutofit/>
          </a:bodyPr>
          <a:lstStyle/>
          <a:p>
            <a:endParaRPr lang="es-ES" sz="2000" b="0" strike="noStrike" spc="-1">
              <a:latin typeface="Arial"/>
            </a:endParaRPr>
          </a:p>
        </p:txBody>
      </p:sp>
      <p:sp>
        <p:nvSpPr>
          <p:cNvPr id="103" name="CustomShape 3"/>
          <p:cNvSpPr/>
          <p:nvPr/>
        </p:nvSpPr>
        <p:spPr>
          <a:xfrm>
            <a:off x="3850560" y="9430200"/>
            <a:ext cx="2944080" cy="495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2160" tIns="46080" rIns="92160" bIns="46080" anchor="b">
            <a:noAutofit/>
          </a:bodyPr>
          <a:lstStyle/>
          <a:p>
            <a:pPr algn="r">
              <a:lnSpc>
                <a:spcPct val="100000"/>
              </a:lnSpc>
            </a:pPr>
            <a:fld id="{153C78C7-04BD-43FB-A932-23DD075880CB}" type="slidenum">
              <a:rPr lang="es-ES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15</a:t>
            </a:fld>
            <a:endParaRPr lang="es-ES" sz="1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8585754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prstGeom prst="rect">
            <a:avLst/>
          </a:prstGeom>
        </p:spPr>
      </p:sp>
      <p:sp>
        <p:nvSpPr>
          <p:cNvPr id="102" name="PlaceHolder 2"/>
          <p:cNvSpPr>
            <a:spLocks noGrp="1"/>
          </p:cNvSpPr>
          <p:nvPr>
            <p:ph type="body"/>
          </p:nvPr>
        </p:nvSpPr>
        <p:spPr>
          <a:xfrm>
            <a:off x="679680" y="4716000"/>
            <a:ext cx="5436720" cy="4466160"/>
          </a:xfrm>
          <a:prstGeom prst="rect">
            <a:avLst/>
          </a:prstGeom>
        </p:spPr>
        <p:txBody>
          <a:bodyPr lIns="92160" tIns="46080" rIns="92160" bIns="46080">
            <a:normAutofit/>
          </a:bodyPr>
          <a:lstStyle/>
          <a:p>
            <a:endParaRPr lang="es-ES" sz="2000" b="0" strike="noStrike" spc="-1">
              <a:latin typeface="Arial"/>
            </a:endParaRPr>
          </a:p>
        </p:txBody>
      </p:sp>
      <p:sp>
        <p:nvSpPr>
          <p:cNvPr id="103" name="CustomShape 3"/>
          <p:cNvSpPr/>
          <p:nvPr/>
        </p:nvSpPr>
        <p:spPr>
          <a:xfrm>
            <a:off x="3850560" y="9430200"/>
            <a:ext cx="2944080" cy="495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2160" tIns="46080" rIns="92160" bIns="46080" anchor="b">
            <a:noAutofit/>
          </a:bodyPr>
          <a:lstStyle/>
          <a:p>
            <a:pPr algn="r">
              <a:lnSpc>
                <a:spcPct val="100000"/>
              </a:lnSpc>
            </a:pPr>
            <a:fld id="{153C78C7-04BD-43FB-A932-23DD075880CB}" type="slidenum">
              <a:rPr lang="es-ES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16</a:t>
            </a:fld>
            <a:endParaRPr lang="es-ES" sz="1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7409072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prstGeom prst="rect">
            <a:avLst/>
          </a:prstGeom>
        </p:spPr>
      </p:sp>
      <p:sp>
        <p:nvSpPr>
          <p:cNvPr id="102" name="PlaceHolder 2"/>
          <p:cNvSpPr>
            <a:spLocks noGrp="1"/>
          </p:cNvSpPr>
          <p:nvPr>
            <p:ph type="body"/>
          </p:nvPr>
        </p:nvSpPr>
        <p:spPr>
          <a:xfrm>
            <a:off x="679680" y="4716000"/>
            <a:ext cx="5436720" cy="4466160"/>
          </a:xfrm>
          <a:prstGeom prst="rect">
            <a:avLst/>
          </a:prstGeom>
        </p:spPr>
        <p:txBody>
          <a:bodyPr lIns="92160" tIns="46080" rIns="92160" bIns="46080">
            <a:normAutofit/>
          </a:bodyPr>
          <a:lstStyle/>
          <a:p>
            <a:endParaRPr lang="es-ES" sz="2000" b="0" strike="noStrike" spc="-1">
              <a:latin typeface="Arial"/>
            </a:endParaRPr>
          </a:p>
        </p:txBody>
      </p:sp>
      <p:sp>
        <p:nvSpPr>
          <p:cNvPr id="103" name="CustomShape 3"/>
          <p:cNvSpPr/>
          <p:nvPr/>
        </p:nvSpPr>
        <p:spPr>
          <a:xfrm>
            <a:off x="3850560" y="9430200"/>
            <a:ext cx="2944080" cy="495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2160" tIns="46080" rIns="92160" bIns="46080" anchor="b">
            <a:noAutofit/>
          </a:bodyPr>
          <a:lstStyle/>
          <a:p>
            <a:pPr algn="r">
              <a:lnSpc>
                <a:spcPct val="100000"/>
              </a:lnSpc>
            </a:pPr>
            <a:fld id="{153C78C7-04BD-43FB-A932-23DD075880CB}" type="slidenum">
              <a:rPr lang="es-ES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17</a:t>
            </a:fld>
            <a:endParaRPr lang="es-ES" sz="1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6257062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prstGeom prst="rect">
            <a:avLst/>
          </a:prstGeom>
        </p:spPr>
      </p:sp>
      <p:sp>
        <p:nvSpPr>
          <p:cNvPr id="102" name="PlaceHolder 2"/>
          <p:cNvSpPr>
            <a:spLocks noGrp="1"/>
          </p:cNvSpPr>
          <p:nvPr>
            <p:ph type="body"/>
          </p:nvPr>
        </p:nvSpPr>
        <p:spPr>
          <a:xfrm>
            <a:off x="679680" y="4716000"/>
            <a:ext cx="5436720" cy="4466160"/>
          </a:xfrm>
          <a:prstGeom prst="rect">
            <a:avLst/>
          </a:prstGeom>
        </p:spPr>
        <p:txBody>
          <a:bodyPr lIns="92160" tIns="46080" rIns="92160" bIns="46080">
            <a:normAutofit/>
          </a:bodyPr>
          <a:lstStyle/>
          <a:p>
            <a:endParaRPr lang="es-ES" sz="2000" b="0" strike="noStrike" spc="-1">
              <a:latin typeface="Arial"/>
            </a:endParaRPr>
          </a:p>
        </p:txBody>
      </p:sp>
      <p:sp>
        <p:nvSpPr>
          <p:cNvPr id="103" name="CustomShape 3"/>
          <p:cNvSpPr/>
          <p:nvPr/>
        </p:nvSpPr>
        <p:spPr>
          <a:xfrm>
            <a:off x="3850560" y="9430200"/>
            <a:ext cx="2944080" cy="495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2160" tIns="46080" rIns="92160" bIns="46080" anchor="b">
            <a:noAutofit/>
          </a:bodyPr>
          <a:lstStyle/>
          <a:p>
            <a:pPr algn="r">
              <a:lnSpc>
                <a:spcPct val="100000"/>
              </a:lnSpc>
            </a:pPr>
            <a:fld id="{153C78C7-04BD-43FB-A932-23DD075880CB}" type="slidenum">
              <a:rPr lang="es-ES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18</a:t>
            </a:fld>
            <a:endParaRPr lang="es-ES" sz="1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6622261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prstGeom prst="rect">
            <a:avLst/>
          </a:prstGeom>
        </p:spPr>
      </p:sp>
      <p:sp>
        <p:nvSpPr>
          <p:cNvPr id="102" name="PlaceHolder 2"/>
          <p:cNvSpPr>
            <a:spLocks noGrp="1"/>
          </p:cNvSpPr>
          <p:nvPr>
            <p:ph type="body"/>
          </p:nvPr>
        </p:nvSpPr>
        <p:spPr>
          <a:xfrm>
            <a:off x="679680" y="4716000"/>
            <a:ext cx="5436720" cy="4466160"/>
          </a:xfrm>
          <a:prstGeom prst="rect">
            <a:avLst/>
          </a:prstGeom>
        </p:spPr>
        <p:txBody>
          <a:bodyPr lIns="92160" tIns="46080" rIns="92160" bIns="46080">
            <a:normAutofit/>
          </a:bodyPr>
          <a:lstStyle/>
          <a:p>
            <a:endParaRPr lang="es-ES" sz="2000" b="0" strike="noStrike" spc="-1">
              <a:latin typeface="Arial"/>
            </a:endParaRPr>
          </a:p>
        </p:txBody>
      </p:sp>
      <p:sp>
        <p:nvSpPr>
          <p:cNvPr id="103" name="CustomShape 3"/>
          <p:cNvSpPr/>
          <p:nvPr/>
        </p:nvSpPr>
        <p:spPr>
          <a:xfrm>
            <a:off x="3850560" y="9430200"/>
            <a:ext cx="2944080" cy="495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2160" tIns="46080" rIns="92160" bIns="46080" anchor="b">
            <a:noAutofit/>
          </a:bodyPr>
          <a:lstStyle/>
          <a:p>
            <a:pPr algn="r">
              <a:lnSpc>
                <a:spcPct val="100000"/>
              </a:lnSpc>
            </a:pPr>
            <a:fld id="{153C78C7-04BD-43FB-A932-23DD075880CB}" type="slidenum">
              <a:rPr lang="es-ES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19</a:t>
            </a:fld>
            <a:endParaRPr lang="es-ES" sz="1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319556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prstGeom prst="rect">
            <a:avLst/>
          </a:prstGeom>
        </p:spPr>
      </p:sp>
      <p:sp>
        <p:nvSpPr>
          <p:cNvPr id="102" name="PlaceHolder 2"/>
          <p:cNvSpPr>
            <a:spLocks noGrp="1"/>
          </p:cNvSpPr>
          <p:nvPr>
            <p:ph type="body"/>
          </p:nvPr>
        </p:nvSpPr>
        <p:spPr>
          <a:xfrm>
            <a:off x="679680" y="4716000"/>
            <a:ext cx="5436720" cy="4466160"/>
          </a:xfrm>
          <a:prstGeom prst="rect">
            <a:avLst/>
          </a:prstGeom>
        </p:spPr>
        <p:txBody>
          <a:bodyPr lIns="92160" tIns="46080" rIns="92160" bIns="46080">
            <a:normAutofit/>
          </a:bodyPr>
          <a:lstStyle/>
          <a:p>
            <a:endParaRPr lang="es-ES" sz="2000" b="0" strike="noStrike" spc="-1">
              <a:latin typeface="Arial"/>
            </a:endParaRPr>
          </a:p>
        </p:txBody>
      </p:sp>
      <p:sp>
        <p:nvSpPr>
          <p:cNvPr id="103" name="CustomShape 3"/>
          <p:cNvSpPr/>
          <p:nvPr/>
        </p:nvSpPr>
        <p:spPr>
          <a:xfrm>
            <a:off x="3850560" y="9430200"/>
            <a:ext cx="2944080" cy="495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2160" tIns="46080" rIns="92160" bIns="46080" anchor="b">
            <a:noAutofit/>
          </a:bodyPr>
          <a:lstStyle/>
          <a:p>
            <a:pPr algn="r">
              <a:lnSpc>
                <a:spcPct val="100000"/>
              </a:lnSpc>
            </a:pPr>
            <a:fld id="{153C78C7-04BD-43FB-A932-23DD075880CB}" type="slidenum">
              <a:rPr lang="es-ES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2</a:t>
            </a:fld>
            <a:endParaRPr lang="es-ES" sz="12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prstGeom prst="rect">
            <a:avLst/>
          </a:prstGeom>
        </p:spPr>
      </p:sp>
      <p:sp>
        <p:nvSpPr>
          <p:cNvPr id="102" name="PlaceHolder 2"/>
          <p:cNvSpPr>
            <a:spLocks noGrp="1"/>
          </p:cNvSpPr>
          <p:nvPr>
            <p:ph type="body"/>
          </p:nvPr>
        </p:nvSpPr>
        <p:spPr>
          <a:xfrm>
            <a:off x="679680" y="4716000"/>
            <a:ext cx="5436720" cy="4466160"/>
          </a:xfrm>
          <a:prstGeom prst="rect">
            <a:avLst/>
          </a:prstGeom>
        </p:spPr>
        <p:txBody>
          <a:bodyPr lIns="92160" tIns="46080" rIns="92160" bIns="46080">
            <a:normAutofit/>
          </a:bodyPr>
          <a:lstStyle/>
          <a:p>
            <a:endParaRPr lang="es-ES" sz="2000" b="0" strike="noStrike" spc="-1">
              <a:latin typeface="Arial"/>
            </a:endParaRPr>
          </a:p>
        </p:txBody>
      </p:sp>
      <p:sp>
        <p:nvSpPr>
          <p:cNvPr id="103" name="CustomShape 3"/>
          <p:cNvSpPr/>
          <p:nvPr/>
        </p:nvSpPr>
        <p:spPr>
          <a:xfrm>
            <a:off x="3850560" y="9430200"/>
            <a:ext cx="2944080" cy="495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2160" tIns="46080" rIns="92160" bIns="46080" anchor="b">
            <a:noAutofit/>
          </a:bodyPr>
          <a:lstStyle/>
          <a:p>
            <a:pPr algn="r">
              <a:lnSpc>
                <a:spcPct val="100000"/>
              </a:lnSpc>
            </a:pPr>
            <a:fld id="{153C78C7-04BD-43FB-A932-23DD075880CB}" type="slidenum">
              <a:rPr lang="es-ES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20</a:t>
            </a:fld>
            <a:endParaRPr lang="es-ES" sz="1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4066475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prstGeom prst="rect">
            <a:avLst/>
          </a:prstGeom>
        </p:spPr>
      </p:sp>
      <p:sp>
        <p:nvSpPr>
          <p:cNvPr id="102" name="PlaceHolder 2"/>
          <p:cNvSpPr>
            <a:spLocks noGrp="1"/>
          </p:cNvSpPr>
          <p:nvPr>
            <p:ph type="body"/>
          </p:nvPr>
        </p:nvSpPr>
        <p:spPr>
          <a:xfrm>
            <a:off x="679680" y="4716000"/>
            <a:ext cx="5436720" cy="4466160"/>
          </a:xfrm>
          <a:prstGeom prst="rect">
            <a:avLst/>
          </a:prstGeom>
        </p:spPr>
        <p:txBody>
          <a:bodyPr lIns="92160" tIns="46080" rIns="92160" bIns="46080">
            <a:normAutofit/>
          </a:bodyPr>
          <a:lstStyle/>
          <a:p>
            <a:endParaRPr lang="es-ES" sz="2000" b="0" strike="noStrike" spc="-1">
              <a:latin typeface="Arial"/>
            </a:endParaRPr>
          </a:p>
        </p:txBody>
      </p:sp>
      <p:sp>
        <p:nvSpPr>
          <p:cNvPr id="103" name="CustomShape 3"/>
          <p:cNvSpPr/>
          <p:nvPr/>
        </p:nvSpPr>
        <p:spPr>
          <a:xfrm>
            <a:off x="3850560" y="9430200"/>
            <a:ext cx="2944080" cy="495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2160" tIns="46080" rIns="92160" bIns="46080" anchor="b">
            <a:noAutofit/>
          </a:bodyPr>
          <a:lstStyle/>
          <a:p>
            <a:pPr algn="r">
              <a:lnSpc>
                <a:spcPct val="100000"/>
              </a:lnSpc>
            </a:pPr>
            <a:fld id="{153C78C7-04BD-43FB-A932-23DD075880CB}" type="slidenum">
              <a:rPr lang="es-ES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21</a:t>
            </a:fld>
            <a:endParaRPr lang="es-ES" sz="1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284264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prstGeom prst="rect">
            <a:avLst/>
          </a:prstGeom>
        </p:spPr>
      </p:sp>
      <p:sp>
        <p:nvSpPr>
          <p:cNvPr id="102" name="PlaceHolder 2"/>
          <p:cNvSpPr>
            <a:spLocks noGrp="1"/>
          </p:cNvSpPr>
          <p:nvPr>
            <p:ph type="body"/>
          </p:nvPr>
        </p:nvSpPr>
        <p:spPr>
          <a:xfrm>
            <a:off x="679680" y="4716000"/>
            <a:ext cx="5436720" cy="4466160"/>
          </a:xfrm>
          <a:prstGeom prst="rect">
            <a:avLst/>
          </a:prstGeom>
        </p:spPr>
        <p:txBody>
          <a:bodyPr lIns="92160" tIns="46080" rIns="92160" bIns="46080">
            <a:normAutofit/>
          </a:bodyPr>
          <a:lstStyle/>
          <a:p>
            <a:endParaRPr lang="es-ES" sz="2000" b="0" strike="noStrike" spc="-1">
              <a:latin typeface="Arial"/>
            </a:endParaRPr>
          </a:p>
        </p:txBody>
      </p:sp>
      <p:sp>
        <p:nvSpPr>
          <p:cNvPr id="103" name="CustomShape 3"/>
          <p:cNvSpPr/>
          <p:nvPr/>
        </p:nvSpPr>
        <p:spPr>
          <a:xfrm>
            <a:off x="3850560" y="9430200"/>
            <a:ext cx="2944080" cy="495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2160" tIns="46080" rIns="92160" bIns="46080" anchor="b">
            <a:noAutofit/>
          </a:bodyPr>
          <a:lstStyle/>
          <a:p>
            <a:pPr algn="r">
              <a:lnSpc>
                <a:spcPct val="100000"/>
              </a:lnSpc>
            </a:pPr>
            <a:fld id="{153C78C7-04BD-43FB-A932-23DD075880CB}" type="slidenum">
              <a:rPr lang="es-ES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22</a:t>
            </a:fld>
            <a:endParaRPr lang="es-ES" sz="1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6546949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prstGeom prst="rect">
            <a:avLst/>
          </a:prstGeom>
        </p:spPr>
      </p:sp>
      <p:sp>
        <p:nvSpPr>
          <p:cNvPr id="102" name="PlaceHolder 2"/>
          <p:cNvSpPr>
            <a:spLocks noGrp="1"/>
          </p:cNvSpPr>
          <p:nvPr>
            <p:ph type="body"/>
          </p:nvPr>
        </p:nvSpPr>
        <p:spPr>
          <a:xfrm>
            <a:off x="679680" y="4716000"/>
            <a:ext cx="5436720" cy="4466160"/>
          </a:xfrm>
          <a:prstGeom prst="rect">
            <a:avLst/>
          </a:prstGeom>
        </p:spPr>
        <p:txBody>
          <a:bodyPr lIns="92160" tIns="46080" rIns="92160" bIns="46080">
            <a:normAutofit/>
          </a:bodyPr>
          <a:lstStyle/>
          <a:p>
            <a:endParaRPr lang="es-ES" sz="2000" b="0" strike="noStrike" spc="-1">
              <a:latin typeface="Arial"/>
            </a:endParaRPr>
          </a:p>
        </p:txBody>
      </p:sp>
      <p:sp>
        <p:nvSpPr>
          <p:cNvPr id="103" name="CustomShape 3"/>
          <p:cNvSpPr/>
          <p:nvPr/>
        </p:nvSpPr>
        <p:spPr>
          <a:xfrm>
            <a:off x="3850560" y="9430200"/>
            <a:ext cx="2944080" cy="495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2160" tIns="46080" rIns="92160" bIns="46080" anchor="b">
            <a:noAutofit/>
          </a:bodyPr>
          <a:lstStyle/>
          <a:p>
            <a:pPr algn="r">
              <a:lnSpc>
                <a:spcPct val="100000"/>
              </a:lnSpc>
            </a:pPr>
            <a:fld id="{153C78C7-04BD-43FB-A932-23DD075880CB}" type="slidenum">
              <a:rPr lang="es-ES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23</a:t>
            </a:fld>
            <a:endParaRPr lang="es-ES" sz="1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8117869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prstGeom prst="rect">
            <a:avLst/>
          </a:prstGeom>
        </p:spPr>
      </p:sp>
      <p:sp>
        <p:nvSpPr>
          <p:cNvPr id="102" name="PlaceHolder 2"/>
          <p:cNvSpPr>
            <a:spLocks noGrp="1"/>
          </p:cNvSpPr>
          <p:nvPr>
            <p:ph type="body"/>
          </p:nvPr>
        </p:nvSpPr>
        <p:spPr>
          <a:xfrm>
            <a:off x="679680" y="4716000"/>
            <a:ext cx="5436720" cy="4466160"/>
          </a:xfrm>
          <a:prstGeom prst="rect">
            <a:avLst/>
          </a:prstGeom>
        </p:spPr>
        <p:txBody>
          <a:bodyPr lIns="92160" tIns="46080" rIns="92160" bIns="46080">
            <a:normAutofit/>
          </a:bodyPr>
          <a:lstStyle/>
          <a:p>
            <a:endParaRPr lang="es-ES" sz="2000" b="0" strike="noStrike" spc="-1">
              <a:latin typeface="Arial"/>
            </a:endParaRPr>
          </a:p>
        </p:txBody>
      </p:sp>
      <p:sp>
        <p:nvSpPr>
          <p:cNvPr id="103" name="CustomShape 3"/>
          <p:cNvSpPr/>
          <p:nvPr/>
        </p:nvSpPr>
        <p:spPr>
          <a:xfrm>
            <a:off x="3850560" y="9430200"/>
            <a:ext cx="2944080" cy="495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2160" tIns="46080" rIns="92160" bIns="46080" anchor="b">
            <a:noAutofit/>
          </a:bodyPr>
          <a:lstStyle/>
          <a:p>
            <a:pPr algn="r">
              <a:lnSpc>
                <a:spcPct val="100000"/>
              </a:lnSpc>
            </a:pPr>
            <a:fld id="{153C78C7-04BD-43FB-A932-23DD075880CB}" type="slidenum">
              <a:rPr lang="es-ES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24</a:t>
            </a:fld>
            <a:endParaRPr lang="es-ES" sz="1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6996921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prstGeom prst="rect">
            <a:avLst/>
          </a:prstGeom>
        </p:spPr>
      </p:sp>
      <p:sp>
        <p:nvSpPr>
          <p:cNvPr id="102" name="PlaceHolder 2"/>
          <p:cNvSpPr>
            <a:spLocks noGrp="1"/>
          </p:cNvSpPr>
          <p:nvPr>
            <p:ph type="body"/>
          </p:nvPr>
        </p:nvSpPr>
        <p:spPr>
          <a:xfrm>
            <a:off x="679680" y="4716000"/>
            <a:ext cx="5436720" cy="4466160"/>
          </a:xfrm>
          <a:prstGeom prst="rect">
            <a:avLst/>
          </a:prstGeom>
        </p:spPr>
        <p:txBody>
          <a:bodyPr lIns="92160" tIns="46080" rIns="92160" bIns="46080">
            <a:normAutofit/>
          </a:bodyPr>
          <a:lstStyle/>
          <a:p>
            <a:endParaRPr lang="es-ES" sz="2000" b="0" strike="noStrike" spc="-1">
              <a:latin typeface="Arial"/>
            </a:endParaRPr>
          </a:p>
        </p:txBody>
      </p:sp>
      <p:sp>
        <p:nvSpPr>
          <p:cNvPr id="103" name="CustomShape 3"/>
          <p:cNvSpPr/>
          <p:nvPr/>
        </p:nvSpPr>
        <p:spPr>
          <a:xfrm>
            <a:off x="3850560" y="9430200"/>
            <a:ext cx="2944080" cy="495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2160" tIns="46080" rIns="92160" bIns="46080" anchor="b">
            <a:noAutofit/>
          </a:bodyPr>
          <a:lstStyle/>
          <a:p>
            <a:pPr algn="r">
              <a:lnSpc>
                <a:spcPct val="100000"/>
              </a:lnSpc>
            </a:pPr>
            <a:fld id="{153C78C7-04BD-43FB-A932-23DD075880CB}" type="slidenum">
              <a:rPr lang="es-ES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25</a:t>
            </a:fld>
            <a:endParaRPr lang="es-ES" sz="1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267898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prstGeom prst="rect">
            <a:avLst/>
          </a:prstGeom>
        </p:spPr>
      </p:sp>
      <p:sp>
        <p:nvSpPr>
          <p:cNvPr id="102" name="PlaceHolder 2"/>
          <p:cNvSpPr>
            <a:spLocks noGrp="1"/>
          </p:cNvSpPr>
          <p:nvPr>
            <p:ph type="body"/>
          </p:nvPr>
        </p:nvSpPr>
        <p:spPr>
          <a:xfrm>
            <a:off x="679680" y="4716000"/>
            <a:ext cx="5436720" cy="4466160"/>
          </a:xfrm>
          <a:prstGeom prst="rect">
            <a:avLst/>
          </a:prstGeom>
        </p:spPr>
        <p:txBody>
          <a:bodyPr lIns="92160" tIns="46080" rIns="92160" bIns="46080">
            <a:normAutofit/>
          </a:bodyPr>
          <a:lstStyle/>
          <a:p>
            <a:endParaRPr lang="es-ES" sz="2000" b="0" strike="noStrike" spc="-1">
              <a:latin typeface="Arial"/>
            </a:endParaRPr>
          </a:p>
        </p:txBody>
      </p:sp>
      <p:sp>
        <p:nvSpPr>
          <p:cNvPr id="103" name="CustomShape 3"/>
          <p:cNvSpPr/>
          <p:nvPr/>
        </p:nvSpPr>
        <p:spPr>
          <a:xfrm>
            <a:off x="3850560" y="9430200"/>
            <a:ext cx="2944080" cy="495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2160" tIns="46080" rIns="92160" bIns="46080" anchor="b">
            <a:noAutofit/>
          </a:bodyPr>
          <a:lstStyle/>
          <a:p>
            <a:pPr algn="r">
              <a:lnSpc>
                <a:spcPct val="100000"/>
              </a:lnSpc>
            </a:pPr>
            <a:fld id="{153C78C7-04BD-43FB-A932-23DD075880CB}" type="slidenum">
              <a:rPr lang="es-ES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26</a:t>
            </a:fld>
            <a:endParaRPr lang="es-ES" sz="1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754709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prstGeom prst="rect">
            <a:avLst/>
          </a:prstGeom>
        </p:spPr>
      </p:sp>
      <p:sp>
        <p:nvSpPr>
          <p:cNvPr id="102" name="PlaceHolder 2"/>
          <p:cNvSpPr>
            <a:spLocks noGrp="1"/>
          </p:cNvSpPr>
          <p:nvPr>
            <p:ph type="body"/>
          </p:nvPr>
        </p:nvSpPr>
        <p:spPr>
          <a:xfrm>
            <a:off x="679680" y="4716000"/>
            <a:ext cx="5436720" cy="4466160"/>
          </a:xfrm>
          <a:prstGeom prst="rect">
            <a:avLst/>
          </a:prstGeom>
        </p:spPr>
        <p:txBody>
          <a:bodyPr lIns="92160" tIns="46080" rIns="92160" bIns="46080">
            <a:normAutofit/>
          </a:bodyPr>
          <a:lstStyle/>
          <a:p>
            <a:endParaRPr lang="es-ES" sz="2000" b="0" strike="noStrike" spc="-1">
              <a:latin typeface="Arial"/>
            </a:endParaRPr>
          </a:p>
        </p:txBody>
      </p:sp>
      <p:sp>
        <p:nvSpPr>
          <p:cNvPr id="103" name="CustomShape 3"/>
          <p:cNvSpPr/>
          <p:nvPr/>
        </p:nvSpPr>
        <p:spPr>
          <a:xfrm>
            <a:off x="3850560" y="9430200"/>
            <a:ext cx="2944080" cy="495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2160" tIns="46080" rIns="92160" bIns="46080" anchor="b">
            <a:noAutofit/>
          </a:bodyPr>
          <a:lstStyle/>
          <a:p>
            <a:pPr algn="r">
              <a:lnSpc>
                <a:spcPct val="100000"/>
              </a:lnSpc>
            </a:pPr>
            <a:fld id="{153C78C7-04BD-43FB-A932-23DD075880CB}" type="slidenum">
              <a:rPr lang="es-ES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27</a:t>
            </a:fld>
            <a:endParaRPr lang="es-ES" sz="1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4974240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prstGeom prst="rect">
            <a:avLst/>
          </a:prstGeom>
        </p:spPr>
      </p:sp>
      <p:sp>
        <p:nvSpPr>
          <p:cNvPr id="102" name="PlaceHolder 2"/>
          <p:cNvSpPr>
            <a:spLocks noGrp="1"/>
          </p:cNvSpPr>
          <p:nvPr>
            <p:ph type="body"/>
          </p:nvPr>
        </p:nvSpPr>
        <p:spPr>
          <a:xfrm>
            <a:off x="679680" y="4716000"/>
            <a:ext cx="5436720" cy="4466160"/>
          </a:xfrm>
          <a:prstGeom prst="rect">
            <a:avLst/>
          </a:prstGeom>
        </p:spPr>
        <p:txBody>
          <a:bodyPr lIns="92160" tIns="46080" rIns="92160" bIns="46080">
            <a:normAutofit/>
          </a:bodyPr>
          <a:lstStyle/>
          <a:p>
            <a:endParaRPr lang="es-ES" sz="2000" b="0" strike="noStrike" spc="-1">
              <a:latin typeface="Arial"/>
            </a:endParaRPr>
          </a:p>
        </p:txBody>
      </p:sp>
      <p:sp>
        <p:nvSpPr>
          <p:cNvPr id="103" name="CustomShape 3"/>
          <p:cNvSpPr/>
          <p:nvPr/>
        </p:nvSpPr>
        <p:spPr>
          <a:xfrm>
            <a:off x="3850560" y="9430200"/>
            <a:ext cx="2944080" cy="495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2160" tIns="46080" rIns="92160" bIns="46080" anchor="b">
            <a:noAutofit/>
          </a:bodyPr>
          <a:lstStyle/>
          <a:p>
            <a:pPr algn="r">
              <a:lnSpc>
                <a:spcPct val="100000"/>
              </a:lnSpc>
            </a:pPr>
            <a:fld id="{153C78C7-04BD-43FB-A932-23DD075880CB}" type="slidenum">
              <a:rPr lang="es-ES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28</a:t>
            </a:fld>
            <a:endParaRPr lang="es-ES" sz="1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5069527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prstGeom prst="rect">
            <a:avLst/>
          </a:prstGeom>
        </p:spPr>
      </p:sp>
      <p:sp>
        <p:nvSpPr>
          <p:cNvPr id="102" name="PlaceHolder 2"/>
          <p:cNvSpPr>
            <a:spLocks noGrp="1"/>
          </p:cNvSpPr>
          <p:nvPr>
            <p:ph type="body"/>
          </p:nvPr>
        </p:nvSpPr>
        <p:spPr>
          <a:xfrm>
            <a:off x="679680" y="4716000"/>
            <a:ext cx="5436720" cy="4466160"/>
          </a:xfrm>
          <a:prstGeom prst="rect">
            <a:avLst/>
          </a:prstGeom>
        </p:spPr>
        <p:txBody>
          <a:bodyPr lIns="92160" tIns="46080" rIns="92160" bIns="46080">
            <a:normAutofit/>
          </a:bodyPr>
          <a:lstStyle/>
          <a:p>
            <a:endParaRPr lang="es-ES" sz="2000" b="0" strike="noStrike" spc="-1">
              <a:latin typeface="Arial"/>
            </a:endParaRPr>
          </a:p>
        </p:txBody>
      </p:sp>
      <p:sp>
        <p:nvSpPr>
          <p:cNvPr id="103" name="CustomShape 3"/>
          <p:cNvSpPr/>
          <p:nvPr/>
        </p:nvSpPr>
        <p:spPr>
          <a:xfrm>
            <a:off x="3850560" y="9430200"/>
            <a:ext cx="2944080" cy="495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2160" tIns="46080" rIns="92160" bIns="46080" anchor="b">
            <a:noAutofit/>
          </a:bodyPr>
          <a:lstStyle/>
          <a:p>
            <a:pPr algn="r">
              <a:lnSpc>
                <a:spcPct val="100000"/>
              </a:lnSpc>
            </a:pPr>
            <a:fld id="{153C78C7-04BD-43FB-A932-23DD075880CB}" type="slidenum">
              <a:rPr lang="es-ES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29</a:t>
            </a:fld>
            <a:endParaRPr lang="es-ES" sz="1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155222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prstGeom prst="rect">
            <a:avLst/>
          </a:prstGeom>
        </p:spPr>
      </p:sp>
      <p:sp>
        <p:nvSpPr>
          <p:cNvPr id="105" name="PlaceHolder 2"/>
          <p:cNvSpPr>
            <a:spLocks noGrp="1"/>
          </p:cNvSpPr>
          <p:nvPr>
            <p:ph type="body"/>
          </p:nvPr>
        </p:nvSpPr>
        <p:spPr>
          <a:xfrm>
            <a:off x="679680" y="4716000"/>
            <a:ext cx="5436720" cy="4466160"/>
          </a:xfrm>
          <a:prstGeom prst="rect">
            <a:avLst/>
          </a:prstGeom>
        </p:spPr>
        <p:txBody>
          <a:bodyPr lIns="92160" tIns="46080" rIns="92160" bIns="46080">
            <a:normAutofit/>
          </a:bodyPr>
          <a:lstStyle/>
          <a:p>
            <a:endParaRPr lang="es-ES" sz="2000" b="0" strike="noStrike" spc="-1">
              <a:latin typeface="Arial"/>
            </a:endParaRPr>
          </a:p>
        </p:txBody>
      </p:sp>
      <p:sp>
        <p:nvSpPr>
          <p:cNvPr id="106" name="CustomShape 3"/>
          <p:cNvSpPr/>
          <p:nvPr/>
        </p:nvSpPr>
        <p:spPr>
          <a:xfrm>
            <a:off x="3850560" y="9430200"/>
            <a:ext cx="2944080" cy="495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2160" tIns="46080" rIns="92160" bIns="46080" anchor="b">
            <a:noAutofit/>
          </a:bodyPr>
          <a:lstStyle/>
          <a:p>
            <a:pPr algn="r">
              <a:lnSpc>
                <a:spcPct val="100000"/>
              </a:lnSpc>
            </a:pPr>
            <a:fld id="{3F1EECFF-B3DD-4EFA-9A74-B6A9DF9D8739}" type="slidenum">
              <a:rPr lang="es-ES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3</a:t>
            </a:fld>
            <a:endParaRPr lang="es-ES" sz="12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prstGeom prst="rect">
            <a:avLst/>
          </a:prstGeom>
        </p:spPr>
      </p:sp>
      <p:sp>
        <p:nvSpPr>
          <p:cNvPr id="102" name="PlaceHolder 2"/>
          <p:cNvSpPr>
            <a:spLocks noGrp="1"/>
          </p:cNvSpPr>
          <p:nvPr>
            <p:ph type="body"/>
          </p:nvPr>
        </p:nvSpPr>
        <p:spPr>
          <a:xfrm>
            <a:off x="679680" y="4716000"/>
            <a:ext cx="5436720" cy="4466160"/>
          </a:xfrm>
          <a:prstGeom prst="rect">
            <a:avLst/>
          </a:prstGeom>
        </p:spPr>
        <p:txBody>
          <a:bodyPr lIns="92160" tIns="46080" rIns="92160" bIns="46080">
            <a:normAutofit/>
          </a:bodyPr>
          <a:lstStyle/>
          <a:p>
            <a:endParaRPr lang="es-ES" sz="2000" b="0" strike="noStrike" spc="-1">
              <a:latin typeface="Arial"/>
            </a:endParaRPr>
          </a:p>
        </p:txBody>
      </p:sp>
      <p:sp>
        <p:nvSpPr>
          <p:cNvPr id="103" name="CustomShape 3"/>
          <p:cNvSpPr/>
          <p:nvPr/>
        </p:nvSpPr>
        <p:spPr>
          <a:xfrm>
            <a:off x="3850560" y="9430200"/>
            <a:ext cx="2944080" cy="495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2160" tIns="46080" rIns="92160" bIns="46080" anchor="b">
            <a:noAutofit/>
          </a:bodyPr>
          <a:lstStyle/>
          <a:p>
            <a:pPr algn="r">
              <a:lnSpc>
                <a:spcPct val="100000"/>
              </a:lnSpc>
            </a:pPr>
            <a:fld id="{153C78C7-04BD-43FB-A932-23DD075880CB}" type="slidenum">
              <a:rPr lang="es-ES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30</a:t>
            </a:fld>
            <a:endParaRPr lang="es-ES" sz="1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0537021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prstGeom prst="rect">
            <a:avLst/>
          </a:prstGeom>
        </p:spPr>
      </p:sp>
      <p:sp>
        <p:nvSpPr>
          <p:cNvPr id="102" name="PlaceHolder 2"/>
          <p:cNvSpPr>
            <a:spLocks noGrp="1"/>
          </p:cNvSpPr>
          <p:nvPr>
            <p:ph type="body"/>
          </p:nvPr>
        </p:nvSpPr>
        <p:spPr>
          <a:xfrm>
            <a:off x="679680" y="4716000"/>
            <a:ext cx="5436720" cy="4466160"/>
          </a:xfrm>
          <a:prstGeom prst="rect">
            <a:avLst/>
          </a:prstGeom>
        </p:spPr>
        <p:txBody>
          <a:bodyPr lIns="92160" tIns="46080" rIns="92160" bIns="46080">
            <a:normAutofit/>
          </a:bodyPr>
          <a:lstStyle/>
          <a:p>
            <a:endParaRPr lang="es-ES" sz="2000" b="0" strike="noStrike" spc="-1">
              <a:latin typeface="Arial"/>
            </a:endParaRPr>
          </a:p>
        </p:txBody>
      </p:sp>
      <p:sp>
        <p:nvSpPr>
          <p:cNvPr id="103" name="CustomShape 3"/>
          <p:cNvSpPr/>
          <p:nvPr/>
        </p:nvSpPr>
        <p:spPr>
          <a:xfrm>
            <a:off x="3850560" y="9430200"/>
            <a:ext cx="2944080" cy="495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2160" tIns="46080" rIns="92160" bIns="46080" anchor="b">
            <a:noAutofit/>
          </a:bodyPr>
          <a:lstStyle/>
          <a:p>
            <a:pPr algn="r">
              <a:lnSpc>
                <a:spcPct val="100000"/>
              </a:lnSpc>
            </a:pPr>
            <a:fld id="{153C78C7-04BD-43FB-A932-23DD075880CB}" type="slidenum">
              <a:rPr lang="es-ES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31</a:t>
            </a:fld>
            <a:endParaRPr lang="es-ES" sz="1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7521316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prstGeom prst="rect">
            <a:avLst/>
          </a:prstGeom>
        </p:spPr>
      </p:sp>
      <p:sp>
        <p:nvSpPr>
          <p:cNvPr id="102" name="PlaceHolder 2"/>
          <p:cNvSpPr>
            <a:spLocks noGrp="1"/>
          </p:cNvSpPr>
          <p:nvPr>
            <p:ph type="body"/>
          </p:nvPr>
        </p:nvSpPr>
        <p:spPr>
          <a:xfrm>
            <a:off x="679680" y="4716000"/>
            <a:ext cx="5436720" cy="4466160"/>
          </a:xfrm>
          <a:prstGeom prst="rect">
            <a:avLst/>
          </a:prstGeom>
        </p:spPr>
        <p:txBody>
          <a:bodyPr lIns="92160" tIns="46080" rIns="92160" bIns="46080">
            <a:normAutofit/>
          </a:bodyPr>
          <a:lstStyle/>
          <a:p>
            <a:endParaRPr lang="es-ES" sz="2000" b="0" strike="noStrike" spc="-1">
              <a:latin typeface="Arial"/>
            </a:endParaRPr>
          </a:p>
        </p:txBody>
      </p:sp>
      <p:sp>
        <p:nvSpPr>
          <p:cNvPr id="103" name="CustomShape 3"/>
          <p:cNvSpPr/>
          <p:nvPr/>
        </p:nvSpPr>
        <p:spPr>
          <a:xfrm>
            <a:off x="3850560" y="9430200"/>
            <a:ext cx="2944080" cy="495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2160" tIns="46080" rIns="92160" bIns="46080" anchor="b">
            <a:noAutofit/>
          </a:bodyPr>
          <a:lstStyle/>
          <a:p>
            <a:pPr algn="r">
              <a:lnSpc>
                <a:spcPct val="100000"/>
              </a:lnSpc>
            </a:pPr>
            <a:fld id="{153C78C7-04BD-43FB-A932-23DD075880CB}" type="slidenum">
              <a:rPr lang="es-ES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32</a:t>
            </a:fld>
            <a:endParaRPr lang="es-ES" sz="1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3718477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prstGeom prst="rect">
            <a:avLst/>
          </a:prstGeom>
        </p:spPr>
      </p:sp>
      <p:sp>
        <p:nvSpPr>
          <p:cNvPr id="102" name="PlaceHolder 2"/>
          <p:cNvSpPr>
            <a:spLocks noGrp="1"/>
          </p:cNvSpPr>
          <p:nvPr>
            <p:ph type="body"/>
          </p:nvPr>
        </p:nvSpPr>
        <p:spPr>
          <a:xfrm>
            <a:off x="679680" y="4716000"/>
            <a:ext cx="5436720" cy="4466160"/>
          </a:xfrm>
          <a:prstGeom prst="rect">
            <a:avLst/>
          </a:prstGeom>
        </p:spPr>
        <p:txBody>
          <a:bodyPr lIns="92160" tIns="46080" rIns="92160" bIns="46080">
            <a:normAutofit/>
          </a:bodyPr>
          <a:lstStyle/>
          <a:p>
            <a:endParaRPr lang="es-ES" sz="2000" b="0" strike="noStrike" spc="-1">
              <a:latin typeface="Arial"/>
            </a:endParaRPr>
          </a:p>
        </p:txBody>
      </p:sp>
      <p:sp>
        <p:nvSpPr>
          <p:cNvPr id="103" name="CustomShape 3"/>
          <p:cNvSpPr/>
          <p:nvPr/>
        </p:nvSpPr>
        <p:spPr>
          <a:xfrm>
            <a:off x="3850560" y="9430200"/>
            <a:ext cx="2944080" cy="495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2160" tIns="46080" rIns="92160" bIns="46080" anchor="b">
            <a:noAutofit/>
          </a:bodyPr>
          <a:lstStyle/>
          <a:p>
            <a:pPr algn="r">
              <a:lnSpc>
                <a:spcPct val="100000"/>
              </a:lnSpc>
            </a:pPr>
            <a:fld id="{153C78C7-04BD-43FB-A932-23DD075880CB}" type="slidenum">
              <a:rPr lang="es-ES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33</a:t>
            </a:fld>
            <a:endParaRPr lang="es-ES" sz="1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6178927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prstGeom prst="rect">
            <a:avLst/>
          </a:prstGeom>
        </p:spPr>
      </p:sp>
      <p:sp>
        <p:nvSpPr>
          <p:cNvPr id="102" name="PlaceHolder 2"/>
          <p:cNvSpPr>
            <a:spLocks noGrp="1"/>
          </p:cNvSpPr>
          <p:nvPr>
            <p:ph type="body"/>
          </p:nvPr>
        </p:nvSpPr>
        <p:spPr>
          <a:xfrm>
            <a:off x="679680" y="4716000"/>
            <a:ext cx="5436720" cy="4466160"/>
          </a:xfrm>
          <a:prstGeom prst="rect">
            <a:avLst/>
          </a:prstGeom>
        </p:spPr>
        <p:txBody>
          <a:bodyPr lIns="92160" tIns="46080" rIns="92160" bIns="46080">
            <a:normAutofit/>
          </a:bodyPr>
          <a:lstStyle/>
          <a:p>
            <a:endParaRPr lang="es-ES" sz="2000" b="0" strike="noStrike" spc="-1">
              <a:latin typeface="Arial"/>
            </a:endParaRPr>
          </a:p>
        </p:txBody>
      </p:sp>
      <p:sp>
        <p:nvSpPr>
          <p:cNvPr id="103" name="CustomShape 3"/>
          <p:cNvSpPr/>
          <p:nvPr/>
        </p:nvSpPr>
        <p:spPr>
          <a:xfrm>
            <a:off x="3850560" y="9430200"/>
            <a:ext cx="2944080" cy="495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2160" tIns="46080" rIns="92160" bIns="46080" anchor="b">
            <a:noAutofit/>
          </a:bodyPr>
          <a:lstStyle/>
          <a:p>
            <a:pPr algn="r">
              <a:lnSpc>
                <a:spcPct val="100000"/>
              </a:lnSpc>
            </a:pPr>
            <a:fld id="{153C78C7-04BD-43FB-A932-23DD075880CB}" type="slidenum">
              <a:rPr lang="es-ES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34</a:t>
            </a:fld>
            <a:endParaRPr lang="es-ES" sz="1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791210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prstGeom prst="rect">
            <a:avLst/>
          </a:prstGeom>
        </p:spPr>
      </p:sp>
      <p:sp>
        <p:nvSpPr>
          <p:cNvPr id="102" name="PlaceHolder 2"/>
          <p:cNvSpPr>
            <a:spLocks noGrp="1"/>
          </p:cNvSpPr>
          <p:nvPr>
            <p:ph type="body"/>
          </p:nvPr>
        </p:nvSpPr>
        <p:spPr>
          <a:xfrm>
            <a:off x="679680" y="4716000"/>
            <a:ext cx="5436720" cy="4466160"/>
          </a:xfrm>
          <a:prstGeom prst="rect">
            <a:avLst/>
          </a:prstGeom>
        </p:spPr>
        <p:txBody>
          <a:bodyPr lIns="92160" tIns="46080" rIns="92160" bIns="46080">
            <a:normAutofit/>
          </a:bodyPr>
          <a:lstStyle/>
          <a:p>
            <a:endParaRPr lang="es-ES" sz="2000" b="0" strike="noStrike" spc="-1">
              <a:latin typeface="Arial"/>
            </a:endParaRPr>
          </a:p>
        </p:txBody>
      </p:sp>
      <p:sp>
        <p:nvSpPr>
          <p:cNvPr id="103" name="CustomShape 3"/>
          <p:cNvSpPr/>
          <p:nvPr/>
        </p:nvSpPr>
        <p:spPr>
          <a:xfrm>
            <a:off x="3850560" y="9430200"/>
            <a:ext cx="2944080" cy="495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2160" tIns="46080" rIns="92160" bIns="46080" anchor="b">
            <a:noAutofit/>
          </a:bodyPr>
          <a:lstStyle/>
          <a:p>
            <a:pPr algn="r">
              <a:lnSpc>
                <a:spcPct val="100000"/>
              </a:lnSpc>
            </a:pPr>
            <a:fld id="{153C78C7-04BD-43FB-A932-23DD075880CB}" type="slidenum">
              <a:rPr lang="es-ES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4</a:t>
            </a:fld>
            <a:endParaRPr lang="es-ES" sz="1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396888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prstGeom prst="rect">
            <a:avLst/>
          </a:prstGeom>
        </p:spPr>
      </p:sp>
      <p:sp>
        <p:nvSpPr>
          <p:cNvPr id="102" name="PlaceHolder 2"/>
          <p:cNvSpPr>
            <a:spLocks noGrp="1"/>
          </p:cNvSpPr>
          <p:nvPr>
            <p:ph type="body"/>
          </p:nvPr>
        </p:nvSpPr>
        <p:spPr>
          <a:xfrm>
            <a:off x="679680" y="4716000"/>
            <a:ext cx="5436720" cy="4466160"/>
          </a:xfrm>
          <a:prstGeom prst="rect">
            <a:avLst/>
          </a:prstGeom>
        </p:spPr>
        <p:txBody>
          <a:bodyPr lIns="92160" tIns="46080" rIns="92160" bIns="46080">
            <a:normAutofit/>
          </a:bodyPr>
          <a:lstStyle/>
          <a:p>
            <a:endParaRPr lang="es-ES" sz="2000" b="0" strike="noStrike" spc="-1">
              <a:latin typeface="Arial"/>
            </a:endParaRPr>
          </a:p>
        </p:txBody>
      </p:sp>
      <p:sp>
        <p:nvSpPr>
          <p:cNvPr id="103" name="CustomShape 3"/>
          <p:cNvSpPr/>
          <p:nvPr/>
        </p:nvSpPr>
        <p:spPr>
          <a:xfrm>
            <a:off x="3850560" y="9430200"/>
            <a:ext cx="2944080" cy="495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2160" tIns="46080" rIns="92160" bIns="46080" anchor="b">
            <a:noAutofit/>
          </a:bodyPr>
          <a:lstStyle/>
          <a:p>
            <a:pPr algn="r">
              <a:lnSpc>
                <a:spcPct val="100000"/>
              </a:lnSpc>
            </a:pPr>
            <a:fld id="{153C78C7-04BD-43FB-A932-23DD075880CB}" type="slidenum">
              <a:rPr lang="es-ES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5</a:t>
            </a:fld>
            <a:endParaRPr lang="es-ES" sz="1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941450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prstGeom prst="rect">
            <a:avLst/>
          </a:prstGeom>
        </p:spPr>
      </p:sp>
      <p:sp>
        <p:nvSpPr>
          <p:cNvPr id="102" name="PlaceHolder 2"/>
          <p:cNvSpPr>
            <a:spLocks noGrp="1"/>
          </p:cNvSpPr>
          <p:nvPr>
            <p:ph type="body"/>
          </p:nvPr>
        </p:nvSpPr>
        <p:spPr>
          <a:xfrm>
            <a:off x="679680" y="4716000"/>
            <a:ext cx="5436720" cy="4466160"/>
          </a:xfrm>
          <a:prstGeom prst="rect">
            <a:avLst/>
          </a:prstGeom>
        </p:spPr>
        <p:txBody>
          <a:bodyPr lIns="92160" tIns="46080" rIns="92160" bIns="46080">
            <a:normAutofit/>
          </a:bodyPr>
          <a:lstStyle/>
          <a:p>
            <a:endParaRPr lang="es-ES" sz="2000" b="0" strike="noStrike" spc="-1">
              <a:latin typeface="Arial"/>
            </a:endParaRPr>
          </a:p>
        </p:txBody>
      </p:sp>
      <p:sp>
        <p:nvSpPr>
          <p:cNvPr id="103" name="CustomShape 3"/>
          <p:cNvSpPr/>
          <p:nvPr/>
        </p:nvSpPr>
        <p:spPr>
          <a:xfrm>
            <a:off x="3850560" y="9430200"/>
            <a:ext cx="2944080" cy="495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2160" tIns="46080" rIns="92160" bIns="46080" anchor="b">
            <a:noAutofit/>
          </a:bodyPr>
          <a:lstStyle/>
          <a:p>
            <a:pPr algn="r">
              <a:lnSpc>
                <a:spcPct val="100000"/>
              </a:lnSpc>
            </a:pPr>
            <a:fld id="{153C78C7-04BD-43FB-A932-23DD075880CB}" type="slidenum">
              <a:rPr lang="es-ES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6</a:t>
            </a:fld>
            <a:endParaRPr lang="es-ES" sz="1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426144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prstGeom prst="rect">
            <a:avLst/>
          </a:prstGeom>
        </p:spPr>
      </p:sp>
      <p:sp>
        <p:nvSpPr>
          <p:cNvPr id="102" name="PlaceHolder 2"/>
          <p:cNvSpPr>
            <a:spLocks noGrp="1"/>
          </p:cNvSpPr>
          <p:nvPr>
            <p:ph type="body"/>
          </p:nvPr>
        </p:nvSpPr>
        <p:spPr>
          <a:xfrm>
            <a:off x="679680" y="4716000"/>
            <a:ext cx="5436720" cy="4466160"/>
          </a:xfrm>
          <a:prstGeom prst="rect">
            <a:avLst/>
          </a:prstGeom>
        </p:spPr>
        <p:txBody>
          <a:bodyPr lIns="92160" tIns="46080" rIns="92160" bIns="46080">
            <a:normAutofit/>
          </a:bodyPr>
          <a:lstStyle/>
          <a:p>
            <a:endParaRPr lang="es-ES" sz="2000" b="0" strike="noStrike" spc="-1">
              <a:latin typeface="Arial"/>
            </a:endParaRPr>
          </a:p>
        </p:txBody>
      </p:sp>
      <p:sp>
        <p:nvSpPr>
          <p:cNvPr id="103" name="CustomShape 3"/>
          <p:cNvSpPr/>
          <p:nvPr/>
        </p:nvSpPr>
        <p:spPr>
          <a:xfrm>
            <a:off x="3850560" y="9430200"/>
            <a:ext cx="2944080" cy="495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2160" tIns="46080" rIns="92160" bIns="46080" anchor="b">
            <a:noAutofit/>
          </a:bodyPr>
          <a:lstStyle/>
          <a:p>
            <a:pPr algn="r">
              <a:lnSpc>
                <a:spcPct val="100000"/>
              </a:lnSpc>
            </a:pPr>
            <a:fld id="{153C78C7-04BD-43FB-A932-23DD075880CB}" type="slidenum">
              <a:rPr lang="es-ES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7</a:t>
            </a:fld>
            <a:endParaRPr lang="es-ES" sz="1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475510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prstGeom prst="rect">
            <a:avLst/>
          </a:prstGeom>
        </p:spPr>
      </p:sp>
      <p:sp>
        <p:nvSpPr>
          <p:cNvPr id="102" name="PlaceHolder 2"/>
          <p:cNvSpPr>
            <a:spLocks noGrp="1"/>
          </p:cNvSpPr>
          <p:nvPr>
            <p:ph type="body"/>
          </p:nvPr>
        </p:nvSpPr>
        <p:spPr>
          <a:xfrm>
            <a:off x="679680" y="4716000"/>
            <a:ext cx="5436720" cy="4466160"/>
          </a:xfrm>
          <a:prstGeom prst="rect">
            <a:avLst/>
          </a:prstGeom>
        </p:spPr>
        <p:txBody>
          <a:bodyPr lIns="92160" tIns="46080" rIns="92160" bIns="46080">
            <a:normAutofit/>
          </a:bodyPr>
          <a:lstStyle/>
          <a:p>
            <a:endParaRPr lang="es-ES" sz="2000" b="0" strike="noStrike" spc="-1">
              <a:latin typeface="Arial"/>
            </a:endParaRPr>
          </a:p>
        </p:txBody>
      </p:sp>
      <p:sp>
        <p:nvSpPr>
          <p:cNvPr id="103" name="CustomShape 3"/>
          <p:cNvSpPr/>
          <p:nvPr/>
        </p:nvSpPr>
        <p:spPr>
          <a:xfrm>
            <a:off x="3850560" y="9430200"/>
            <a:ext cx="2944080" cy="495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2160" tIns="46080" rIns="92160" bIns="46080" anchor="b">
            <a:noAutofit/>
          </a:bodyPr>
          <a:lstStyle/>
          <a:p>
            <a:pPr algn="r">
              <a:lnSpc>
                <a:spcPct val="100000"/>
              </a:lnSpc>
            </a:pPr>
            <a:fld id="{153C78C7-04BD-43FB-A932-23DD075880CB}" type="slidenum">
              <a:rPr lang="es-ES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8</a:t>
            </a:fld>
            <a:endParaRPr lang="es-ES" sz="1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533755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prstGeom prst="rect">
            <a:avLst/>
          </a:prstGeom>
        </p:spPr>
      </p:sp>
      <p:sp>
        <p:nvSpPr>
          <p:cNvPr id="102" name="PlaceHolder 2"/>
          <p:cNvSpPr>
            <a:spLocks noGrp="1"/>
          </p:cNvSpPr>
          <p:nvPr>
            <p:ph type="body"/>
          </p:nvPr>
        </p:nvSpPr>
        <p:spPr>
          <a:xfrm>
            <a:off x="679680" y="4716000"/>
            <a:ext cx="5436720" cy="4466160"/>
          </a:xfrm>
          <a:prstGeom prst="rect">
            <a:avLst/>
          </a:prstGeom>
        </p:spPr>
        <p:txBody>
          <a:bodyPr lIns="92160" tIns="46080" rIns="92160" bIns="46080">
            <a:normAutofit/>
          </a:bodyPr>
          <a:lstStyle/>
          <a:p>
            <a:endParaRPr lang="es-ES" sz="2000" b="0" strike="noStrike" spc="-1">
              <a:latin typeface="Arial"/>
            </a:endParaRPr>
          </a:p>
        </p:txBody>
      </p:sp>
      <p:sp>
        <p:nvSpPr>
          <p:cNvPr id="103" name="CustomShape 3"/>
          <p:cNvSpPr/>
          <p:nvPr/>
        </p:nvSpPr>
        <p:spPr>
          <a:xfrm>
            <a:off x="3850560" y="9430200"/>
            <a:ext cx="2944080" cy="495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2160" tIns="46080" rIns="92160" bIns="46080" anchor="b">
            <a:noAutofit/>
          </a:bodyPr>
          <a:lstStyle/>
          <a:p>
            <a:pPr algn="r">
              <a:lnSpc>
                <a:spcPct val="100000"/>
              </a:lnSpc>
            </a:pPr>
            <a:fld id="{153C78C7-04BD-43FB-A932-23DD075880CB}" type="slidenum">
              <a:rPr lang="es-ES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9</a:t>
            </a:fld>
            <a:endParaRPr lang="es-ES" sz="1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137092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609480" y="272880"/>
            <a:ext cx="1097136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ES" sz="4400" b="0" strike="noStrike" spc="-1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609480" y="1600200"/>
            <a:ext cx="624600" cy="2157840"/>
          </a:xfrm>
          <a:prstGeom prst="rect">
            <a:avLst/>
          </a:prstGeom>
        </p:spPr>
        <p:txBody>
          <a:bodyPr lIns="0" tIns="0" rIns="0" bIns="0">
            <a:normAutofit fontScale="9000"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609480" y="3963600"/>
            <a:ext cx="624600" cy="2157840"/>
          </a:xfrm>
          <a:prstGeom prst="rect">
            <a:avLst/>
          </a:prstGeom>
        </p:spPr>
        <p:txBody>
          <a:bodyPr lIns="0" tIns="0" rIns="0" bIns="0">
            <a:normAutofit fontScale="9000"/>
          </a:bodyPr>
          <a:lstStyle/>
          <a:p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480" y="272880"/>
            <a:ext cx="1097136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ES" sz="4400" b="0" strike="noStrike" spc="-1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09480" y="1600200"/>
            <a:ext cx="304560" cy="2157840"/>
          </a:xfrm>
          <a:prstGeom prst="rect">
            <a:avLst/>
          </a:prstGeom>
        </p:spPr>
        <p:txBody>
          <a:bodyPr lIns="0" tIns="0" rIns="0" bIns="0">
            <a:normAutofit fontScale="9000"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929520" y="1600200"/>
            <a:ext cx="304560" cy="2157840"/>
          </a:xfrm>
          <a:prstGeom prst="rect">
            <a:avLst/>
          </a:prstGeom>
        </p:spPr>
        <p:txBody>
          <a:bodyPr lIns="0" tIns="0" rIns="0" bIns="0">
            <a:normAutofit fontScale="9000"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609480" y="3963600"/>
            <a:ext cx="304560" cy="2157840"/>
          </a:xfrm>
          <a:prstGeom prst="rect">
            <a:avLst/>
          </a:prstGeom>
        </p:spPr>
        <p:txBody>
          <a:bodyPr lIns="0" tIns="0" rIns="0" bIns="0">
            <a:normAutofit fontScale="9000"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929520" y="3963600"/>
            <a:ext cx="304560" cy="2157840"/>
          </a:xfrm>
          <a:prstGeom prst="rect">
            <a:avLst/>
          </a:prstGeom>
        </p:spPr>
        <p:txBody>
          <a:bodyPr lIns="0" tIns="0" rIns="0" bIns="0">
            <a:normAutofit fontScale="9000"/>
          </a:bodyPr>
          <a:lstStyle/>
          <a:p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609480" y="272880"/>
            <a:ext cx="1097136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ES" sz="4400" b="0" strike="noStrike" spc="-1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609480" y="1600200"/>
            <a:ext cx="200880" cy="2157840"/>
          </a:xfrm>
          <a:prstGeom prst="rect">
            <a:avLst/>
          </a:prstGeom>
        </p:spPr>
        <p:txBody>
          <a:bodyPr lIns="0" tIns="0" rIns="0" bIns="0">
            <a:normAutofit fontScale="9000"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820800" y="1600200"/>
            <a:ext cx="200880" cy="2157840"/>
          </a:xfrm>
          <a:prstGeom prst="rect">
            <a:avLst/>
          </a:prstGeom>
        </p:spPr>
        <p:txBody>
          <a:bodyPr lIns="0" tIns="0" rIns="0" bIns="0">
            <a:normAutofit fontScale="9000"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1032120" y="1600200"/>
            <a:ext cx="200880" cy="2157840"/>
          </a:xfrm>
          <a:prstGeom prst="rect">
            <a:avLst/>
          </a:prstGeom>
        </p:spPr>
        <p:txBody>
          <a:bodyPr lIns="0" tIns="0" rIns="0" bIns="0">
            <a:normAutofit fontScale="9000"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609480" y="3963600"/>
            <a:ext cx="200880" cy="2157840"/>
          </a:xfrm>
          <a:prstGeom prst="rect">
            <a:avLst/>
          </a:prstGeom>
        </p:spPr>
        <p:txBody>
          <a:bodyPr lIns="0" tIns="0" rIns="0" bIns="0">
            <a:normAutofit fontScale="9000"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820800" y="3963600"/>
            <a:ext cx="200880" cy="2157840"/>
          </a:xfrm>
          <a:prstGeom prst="rect">
            <a:avLst/>
          </a:prstGeom>
        </p:spPr>
        <p:txBody>
          <a:bodyPr lIns="0" tIns="0" rIns="0" bIns="0">
            <a:normAutofit fontScale="9000"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1032120" y="3963600"/>
            <a:ext cx="200880" cy="2157840"/>
          </a:xfrm>
          <a:prstGeom prst="rect">
            <a:avLst/>
          </a:prstGeom>
        </p:spPr>
        <p:txBody>
          <a:bodyPr lIns="0" tIns="0" rIns="0" bIns="0">
            <a:normAutofit fontScale="9000"/>
          </a:bodyPr>
          <a:lstStyle/>
          <a:p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/>
          <p:cNvSpPr>
            <a:spLocks noGrp="1"/>
          </p:cNvSpPr>
          <p:nvPr>
            <p:ph type="title"/>
          </p:nvPr>
        </p:nvSpPr>
        <p:spPr>
          <a:xfrm>
            <a:off x="609480" y="272880"/>
            <a:ext cx="1097136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ES" sz="4400" b="0" strike="noStrike" spc="-1">
              <a:latin typeface="Arial"/>
            </a:endParaRPr>
          </a:p>
        </p:txBody>
      </p:sp>
      <p:sp>
        <p:nvSpPr>
          <p:cNvPr id="42" name="PlaceHolder 2"/>
          <p:cNvSpPr>
            <a:spLocks noGrp="1"/>
          </p:cNvSpPr>
          <p:nvPr>
            <p:ph type="subTitle"/>
          </p:nvPr>
        </p:nvSpPr>
        <p:spPr>
          <a:xfrm>
            <a:off x="609480" y="1600200"/>
            <a:ext cx="624600" cy="45244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PlaceHolder 1"/>
          <p:cNvSpPr>
            <a:spLocks noGrp="1"/>
          </p:cNvSpPr>
          <p:nvPr>
            <p:ph type="title"/>
          </p:nvPr>
        </p:nvSpPr>
        <p:spPr>
          <a:xfrm>
            <a:off x="609480" y="272880"/>
            <a:ext cx="1097136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ES" sz="4400" b="0" strike="noStrike" spc="-1">
              <a:latin typeface="Arial"/>
            </a:endParaRPr>
          </a:p>
        </p:txBody>
      </p:sp>
      <p:sp>
        <p:nvSpPr>
          <p:cNvPr id="44" name="PlaceHolder 2"/>
          <p:cNvSpPr>
            <a:spLocks noGrp="1"/>
          </p:cNvSpPr>
          <p:nvPr>
            <p:ph type="body"/>
          </p:nvPr>
        </p:nvSpPr>
        <p:spPr>
          <a:xfrm>
            <a:off x="609480" y="1600200"/>
            <a:ext cx="624600" cy="4524480"/>
          </a:xfrm>
          <a:prstGeom prst="rect">
            <a:avLst/>
          </a:prstGeom>
        </p:spPr>
        <p:txBody>
          <a:bodyPr lIns="0" tIns="0" rIns="0" bIns="0">
            <a:normAutofit fontScale="30000"/>
          </a:bodyPr>
          <a:lstStyle/>
          <a:p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PlaceHolder 1"/>
          <p:cNvSpPr>
            <a:spLocks noGrp="1"/>
          </p:cNvSpPr>
          <p:nvPr>
            <p:ph type="title"/>
          </p:nvPr>
        </p:nvSpPr>
        <p:spPr>
          <a:xfrm>
            <a:off x="609480" y="272880"/>
            <a:ext cx="1097136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ES" sz="4400" b="0" strike="noStrike" spc="-1">
              <a:latin typeface="Arial"/>
            </a:endParaRPr>
          </a:p>
        </p:txBody>
      </p:sp>
      <p:sp>
        <p:nvSpPr>
          <p:cNvPr id="46" name="PlaceHolder 2"/>
          <p:cNvSpPr>
            <a:spLocks noGrp="1"/>
          </p:cNvSpPr>
          <p:nvPr>
            <p:ph type="body"/>
          </p:nvPr>
        </p:nvSpPr>
        <p:spPr>
          <a:xfrm>
            <a:off x="609480" y="1600200"/>
            <a:ext cx="304560" cy="4524480"/>
          </a:xfrm>
          <a:prstGeom prst="rect">
            <a:avLst/>
          </a:prstGeom>
        </p:spPr>
        <p:txBody>
          <a:bodyPr lIns="0" tIns="0" rIns="0" bIns="0">
            <a:normAutofit fontScale="27000"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47" name="PlaceHolder 3"/>
          <p:cNvSpPr>
            <a:spLocks noGrp="1"/>
          </p:cNvSpPr>
          <p:nvPr>
            <p:ph type="body"/>
          </p:nvPr>
        </p:nvSpPr>
        <p:spPr>
          <a:xfrm>
            <a:off x="929520" y="1600200"/>
            <a:ext cx="304560" cy="4524480"/>
          </a:xfrm>
          <a:prstGeom prst="rect">
            <a:avLst/>
          </a:prstGeom>
        </p:spPr>
        <p:txBody>
          <a:bodyPr lIns="0" tIns="0" rIns="0" bIns="0">
            <a:normAutofit fontScale="27000"/>
          </a:bodyPr>
          <a:lstStyle/>
          <a:p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609480" y="272880"/>
            <a:ext cx="1097136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ES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subTitle"/>
          </p:nvPr>
        </p:nvSpPr>
        <p:spPr>
          <a:xfrm>
            <a:off x="609480" y="272880"/>
            <a:ext cx="10971360" cy="5307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609480" y="272880"/>
            <a:ext cx="1097136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ES" sz="4400" b="0" strike="noStrike" spc="-1">
              <a:latin typeface="Arial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 type="body"/>
          </p:nvPr>
        </p:nvSpPr>
        <p:spPr>
          <a:xfrm>
            <a:off x="609480" y="1600200"/>
            <a:ext cx="304560" cy="2157840"/>
          </a:xfrm>
          <a:prstGeom prst="rect">
            <a:avLst/>
          </a:prstGeom>
        </p:spPr>
        <p:txBody>
          <a:bodyPr lIns="0" tIns="0" rIns="0" bIns="0">
            <a:normAutofit fontScale="9000"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52" name="PlaceHolder 3"/>
          <p:cNvSpPr>
            <a:spLocks noGrp="1"/>
          </p:cNvSpPr>
          <p:nvPr>
            <p:ph type="body"/>
          </p:nvPr>
        </p:nvSpPr>
        <p:spPr>
          <a:xfrm>
            <a:off x="929520" y="1600200"/>
            <a:ext cx="304560" cy="4524480"/>
          </a:xfrm>
          <a:prstGeom prst="rect">
            <a:avLst/>
          </a:prstGeom>
        </p:spPr>
        <p:txBody>
          <a:bodyPr lIns="0" tIns="0" rIns="0" bIns="0">
            <a:normAutofit fontScale="27000"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53" name="PlaceHolder 4"/>
          <p:cNvSpPr>
            <a:spLocks noGrp="1"/>
          </p:cNvSpPr>
          <p:nvPr>
            <p:ph type="body"/>
          </p:nvPr>
        </p:nvSpPr>
        <p:spPr>
          <a:xfrm>
            <a:off x="609480" y="3963600"/>
            <a:ext cx="304560" cy="2157840"/>
          </a:xfrm>
          <a:prstGeom prst="rect">
            <a:avLst/>
          </a:prstGeom>
        </p:spPr>
        <p:txBody>
          <a:bodyPr lIns="0" tIns="0" rIns="0" bIns="0">
            <a:normAutofit fontScale="9000"/>
          </a:bodyPr>
          <a:lstStyle/>
          <a:p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2880"/>
            <a:ext cx="1097136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ES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480" y="1600200"/>
            <a:ext cx="624600" cy="45244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title"/>
          </p:nvPr>
        </p:nvSpPr>
        <p:spPr>
          <a:xfrm>
            <a:off x="609480" y="272880"/>
            <a:ext cx="1097136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ES" sz="4400" b="0" strike="noStrike" spc="-1">
              <a:latin typeface="Arial"/>
            </a:endParaRPr>
          </a:p>
        </p:txBody>
      </p:sp>
      <p:sp>
        <p:nvSpPr>
          <p:cNvPr id="55" name="PlaceHolder 2"/>
          <p:cNvSpPr>
            <a:spLocks noGrp="1"/>
          </p:cNvSpPr>
          <p:nvPr>
            <p:ph type="body"/>
          </p:nvPr>
        </p:nvSpPr>
        <p:spPr>
          <a:xfrm>
            <a:off x="609480" y="1600200"/>
            <a:ext cx="304560" cy="4524480"/>
          </a:xfrm>
          <a:prstGeom prst="rect">
            <a:avLst/>
          </a:prstGeom>
        </p:spPr>
        <p:txBody>
          <a:bodyPr lIns="0" tIns="0" rIns="0" bIns="0">
            <a:normAutofit fontScale="27000"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56" name="PlaceHolder 3"/>
          <p:cNvSpPr>
            <a:spLocks noGrp="1"/>
          </p:cNvSpPr>
          <p:nvPr>
            <p:ph type="body"/>
          </p:nvPr>
        </p:nvSpPr>
        <p:spPr>
          <a:xfrm>
            <a:off x="929520" y="1600200"/>
            <a:ext cx="304560" cy="2157840"/>
          </a:xfrm>
          <a:prstGeom prst="rect">
            <a:avLst/>
          </a:prstGeom>
        </p:spPr>
        <p:txBody>
          <a:bodyPr lIns="0" tIns="0" rIns="0" bIns="0">
            <a:normAutofit fontScale="9000"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57" name="PlaceHolder 4"/>
          <p:cNvSpPr>
            <a:spLocks noGrp="1"/>
          </p:cNvSpPr>
          <p:nvPr>
            <p:ph type="body"/>
          </p:nvPr>
        </p:nvSpPr>
        <p:spPr>
          <a:xfrm>
            <a:off x="929520" y="3963600"/>
            <a:ext cx="304560" cy="2157840"/>
          </a:xfrm>
          <a:prstGeom prst="rect">
            <a:avLst/>
          </a:prstGeom>
        </p:spPr>
        <p:txBody>
          <a:bodyPr lIns="0" tIns="0" rIns="0" bIns="0">
            <a:normAutofit fontScale="9000"/>
          </a:bodyPr>
          <a:lstStyle/>
          <a:p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PlaceHolder 1"/>
          <p:cNvSpPr>
            <a:spLocks noGrp="1"/>
          </p:cNvSpPr>
          <p:nvPr>
            <p:ph type="title"/>
          </p:nvPr>
        </p:nvSpPr>
        <p:spPr>
          <a:xfrm>
            <a:off x="609480" y="272880"/>
            <a:ext cx="1097136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ES" sz="4400" b="0" strike="noStrike" spc="-1">
              <a:latin typeface="Arial"/>
            </a:endParaRPr>
          </a:p>
        </p:txBody>
      </p:sp>
      <p:sp>
        <p:nvSpPr>
          <p:cNvPr id="59" name="PlaceHolder 2"/>
          <p:cNvSpPr>
            <a:spLocks noGrp="1"/>
          </p:cNvSpPr>
          <p:nvPr>
            <p:ph type="body"/>
          </p:nvPr>
        </p:nvSpPr>
        <p:spPr>
          <a:xfrm>
            <a:off x="609480" y="1600200"/>
            <a:ext cx="304560" cy="2157840"/>
          </a:xfrm>
          <a:prstGeom prst="rect">
            <a:avLst/>
          </a:prstGeom>
        </p:spPr>
        <p:txBody>
          <a:bodyPr lIns="0" tIns="0" rIns="0" bIns="0">
            <a:normAutofit fontScale="9000"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60" name="PlaceHolder 3"/>
          <p:cNvSpPr>
            <a:spLocks noGrp="1"/>
          </p:cNvSpPr>
          <p:nvPr>
            <p:ph type="body"/>
          </p:nvPr>
        </p:nvSpPr>
        <p:spPr>
          <a:xfrm>
            <a:off x="929520" y="1600200"/>
            <a:ext cx="304560" cy="2157840"/>
          </a:xfrm>
          <a:prstGeom prst="rect">
            <a:avLst/>
          </a:prstGeom>
        </p:spPr>
        <p:txBody>
          <a:bodyPr lIns="0" tIns="0" rIns="0" bIns="0">
            <a:normAutofit fontScale="9000"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61" name="PlaceHolder 4"/>
          <p:cNvSpPr>
            <a:spLocks noGrp="1"/>
          </p:cNvSpPr>
          <p:nvPr>
            <p:ph type="body"/>
          </p:nvPr>
        </p:nvSpPr>
        <p:spPr>
          <a:xfrm>
            <a:off x="609480" y="3963600"/>
            <a:ext cx="624600" cy="2157840"/>
          </a:xfrm>
          <a:prstGeom prst="rect">
            <a:avLst/>
          </a:prstGeom>
        </p:spPr>
        <p:txBody>
          <a:bodyPr lIns="0" tIns="0" rIns="0" bIns="0">
            <a:normAutofit fontScale="9000"/>
          </a:bodyPr>
          <a:lstStyle/>
          <a:p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PlaceHolder 1"/>
          <p:cNvSpPr>
            <a:spLocks noGrp="1"/>
          </p:cNvSpPr>
          <p:nvPr>
            <p:ph type="title"/>
          </p:nvPr>
        </p:nvSpPr>
        <p:spPr>
          <a:xfrm>
            <a:off x="609480" y="272880"/>
            <a:ext cx="1097136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ES" sz="4400" b="0" strike="noStrike" spc="-1">
              <a:latin typeface="Arial"/>
            </a:endParaRPr>
          </a:p>
        </p:txBody>
      </p:sp>
      <p:sp>
        <p:nvSpPr>
          <p:cNvPr id="63" name="PlaceHolder 2"/>
          <p:cNvSpPr>
            <a:spLocks noGrp="1"/>
          </p:cNvSpPr>
          <p:nvPr>
            <p:ph type="body"/>
          </p:nvPr>
        </p:nvSpPr>
        <p:spPr>
          <a:xfrm>
            <a:off x="609480" y="1600200"/>
            <a:ext cx="624600" cy="2157840"/>
          </a:xfrm>
          <a:prstGeom prst="rect">
            <a:avLst/>
          </a:prstGeom>
        </p:spPr>
        <p:txBody>
          <a:bodyPr lIns="0" tIns="0" rIns="0" bIns="0">
            <a:normAutofit fontScale="9000"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64" name="PlaceHolder 3"/>
          <p:cNvSpPr>
            <a:spLocks noGrp="1"/>
          </p:cNvSpPr>
          <p:nvPr>
            <p:ph type="body"/>
          </p:nvPr>
        </p:nvSpPr>
        <p:spPr>
          <a:xfrm>
            <a:off x="609480" y="3963600"/>
            <a:ext cx="624600" cy="2157840"/>
          </a:xfrm>
          <a:prstGeom prst="rect">
            <a:avLst/>
          </a:prstGeom>
        </p:spPr>
        <p:txBody>
          <a:bodyPr lIns="0" tIns="0" rIns="0" bIns="0">
            <a:normAutofit fontScale="9000"/>
          </a:bodyPr>
          <a:lstStyle/>
          <a:p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PlaceHolder 1"/>
          <p:cNvSpPr>
            <a:spLocks noGrp="1"/>
          </p:cNvSpPr>
          <p:nvPr>
            <p:ph type="title"/>
          </p:nvPr>
        </p:nvSpPr>
        <p:spPr>
          <a:xfrm>
            <a:off x="609480" y="272880"/>
            <a:ext cx="1097136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ES" sz="4400" b="0" strike="noStrike" spc="-1">
              <a:latin typeface="Arial"/>
            </a:endParaRPr>
          </a:p>
        </p:txBody>
      </p:sp>
      <p:sp>
        <p:nvSpPr>
          <p:cNvPr id="66" name="PlaceHolder 2"/>
          <p:cNvSpPr>
            <a:spLocks noGrp="1"/>
          </p:cNvSpPr>
          <p:nvPr>
            <p:ph type="body"/>
          </p:nvPr>
        </p:nvSpPr>
        <p:spPr>
          <a:xfrm>
            <a:off x="609480" y="1600200"/>
            <a:ext cx="304560" cy="2157840"/>
          </a:xfrm>
          <a:prstGeom prst="rect">
            <a:avLst/>
          </a:prstGeom>
        </p:spPr>
        <p:txBody>
          <a:bodyPr lIns="0" tIns="0" rIns="0" bIns="0">
            <a:normAutofit fontScale="9000"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67" name="PlaceHolder 3"/>
          <p:cNvSpPr>
            <a:spLocks noGrp="1"/>
          </p:cNvSpPr>
          <p:nvPr>
            <p:ph type="body"/>
          </p:nvPr>
        </p:nvSpPr>
        <p:spPr>
          <a:xfrm>
            <a:off x="929520" y="1600200"/>
            <a:ext cx="304560" cy="2157840"/>
          </a:xfrm>
          <a:prstGeom prst="rect">
            <a:avLst/>
          </a:prstGeom>
        </p:spPr>
        <p:txBody>
          <a:bodyPr lIns="0" tIns="0" rIns="0" bIns="0">
            <a:normAutofit fontScale="9000"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68" name="PlaceHolder 4"/>
          <p:cNvSpPr>
            <a:spLocks noGrp="1"/>
          </p:cNvSpPr>
          <p:nvPr>
            <p:ph type="body"/>
          </p:nvPr>
        </p:nvSpPr>
        <p:spPr>
          <a:xfrm>
            <a:off x="609480" y="3963600"/>
            <a:ext cx="304560" cy="2157840"/>
          </a:xfrm>
          <a:prstGeom prst="rect">
            <a:avLst/>
          </a:prstGeom>
        </p:spPr>
        <p:txBody>
          <a:bodyPr lIns="0" tIns="0" rIns="0" bIns="0">
            <a:normAutofit fontScale="9000"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69" name="PlaceHolder 5"/>
          <p:cNvSpPr>
            <a:spLocks noGrp="1"/>
          </p:cNvSpPr>
          <p:nvPr>
            <p:ph type="body"/>
          </p:nvPr>
        </p:nvSpPr>
        <p:spPr>
          <a:xfrm>
            <a:off x="929520" y="3963600"/>
            <a:ext cx="304560" cy="2157840"/>
          </a:xfrm>
          <a:prstGeom prst="rect">
            <a:avLst/>
          </a:prstGeom>
        </p:spPr>
        <p:txBody>
          <a:bodyPr lIns="0" tIns="0" rIns="0" bIns="0">
            <a:normAutofit fontScale="9000"/>
          </a:bodyPr>
          <a:lstStyle/>
          <a:p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PlaceHolder 1"/>
          <p:cNvSpPr>
            <a:spLocks noGrp="1"/>
          </p:cNvSpPr>
          <p:nvPr>
            <p:ph type="title"/>
          </p:nvPr>
        </p:nvSpPr>
        <p:spPr>
          <a:xfrm>
            <a:off x="609480" y="272880"/>
            <a:ext cx="1097136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ES" sz="4400" b="0" strike="noStrike" spc="-1">
              <a:latin typeface="Arial"/>
            </a:endParaRPr>
          </a:p>
        </p:txBody>
      </p:sp>
      <p:sp>
        <p:nvSpPr>
          <p:cNvPr id="71" name="PlaceHolder 2"/>
          <p:cNvSpPr>
            <a:spLocks noGrp="1"/>
          </p:cNvSpPr>
          <p:nvPr>
            <p:ph type="body"/>
          </p:nvPr>
        </p:nvSpPr>
        <p:spPr>
          <a:xfrm>
            <a:off x="609480" y="1600200"/>
            <a:ext cx="200880" cy="2157840"/>
          </a:xfrm>
          <a:prstGeom prst="rect">
            <a:avLst/>
          </a:prstGeom>
        </p:spPr>
        <p:txBody>
          <a:bodyPr lIns="0" tIns="0" rIns="0" bIns="0">
            <a:normAutofit fontScale="9000"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72" name="PlaceHolder 3"/>
          <p:cNvSpPr>
            <a:spLocks noGrp="1"/>
          </p:cNvSpPr>
          <p:nvPr>
            <p:ph type="body"/>
          </p:nvPr>
        </p:nvSpPr>
        <p:spPr>
          <a:xfrm>
            <a:off x="820800" y="1600200"/>
            <a:ext cx="200880" cy="2157840"/>
          </a:xfrm>
          <a:prstGeom prst="rect">
            <a:avLst/>
          </a:prstGeom>
        </p:spPr>
        <p:txBody>
          <a:bodyPr lIns="0" tIns="0" rIns="0" bIns="0">
            <a:normAutofit fontScale="9000"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73" name="PlaceHolder 4"/>
          <p:cNvSpPr>
            <a:spLocks noGrp="1"/>
          </p:cNvSpPr>
          <p:nvPr>
            <p:ph type="body"/>
          </p:nvPr>
        </p:nvSpPr>
        <p:spPr>
          <a:xfrm>
            <a:off x="1032120" y="1600200"/>
            <a:ext cx="200880" cy="2157840"/>
          </a:xfrm>
          <a:prstGeom prst="rect">
            <a:avLst/>
          </a:prstGeom>
        </p:spPr>
        <p:txBody>
          <a:bodyPr lIns="0" tIns="0" rIns="0" bIns="0">
            <a:normAutofit fontScale="9000"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74" name="PlaceHolder 5"/>
          <p:cNvSpPr>
            <a:spLocks noGrp="1"/>
          </p:cNvSpPr>
          <p:nvPr>
            <p:ph type="body"/>
          </p:nvPr>
        </p:nvSpPr>
        <p:spPr>
          <a:xfrm>
            <a:off x="609480" y="3963600"/>
            <a:ext cx="200880" cy="2157840"/>
          </a:xfrm>
          <a:prstGeom prst="rect">
            <a:avLst/>
          </a:prstGeom>
        </p:spPr>
        <p:txBody>
          <a:bodyPr lIns="0" tIns="0" rIns="0" bIns="0">
            <a:normAutofit fontScale="9000"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75" name="PlaceHolder 6"/>
          <p:cNvSpPr>
            <a:spLocks noGrp="1"/>
          </p:cNvSpPr>
          <p:nvPr>
            <p:ph type="body"/>
          </p:nvPr>
        </p:nvSpPr>
        <p:spPr>
          <a:xfrm>
            <a:off x="820800" y="3963600"/>
            <a:ext cx="200880" cy="2157840"/>
          </a:xfrm>
          <a:prstGeom prst="rect">
            <a:avLst/>
          </a:prstGeom>
        </p:spPr>
        <p:txBody>
          <a:bodyPr lIns="0" tIns="0" rIns="0" bIns="0">
            <a:normAutofit fontScale="9000"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76" name="PlaceHolder 7"/>
          <p:cNvSpPr>
            <a:spLocks noGrp="1"/>
          </p:cNvSpPr>
          <p:nvPr>
            <p:ph type="body"/>
          </p:nvPr>
        </p:nvSpPr>
        <p:spPr>
          <a:xfrm>
            <a:off x="1032120" y="3963600"/>
            <a:ext cx="200880" cy="2157840"/>
          </a:xfrm>
          <a:prstGeom prst="rect">
            <a:avLst/>
          </a:prstGeom>
        </p:spPr>
        <p:txBody>
          <a:bodyPr lIns="0" tIns="0" rIns="0" bIns="0">
            <a:normAutofit fontScale="9000"/>
          </a:bodyPr>
          <a:lstStyle/>
          <a:p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609480" y="272880"/>
            <a:ext cx="1097136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ES" sz="4400" b="0" strike="noStrike" spc="-1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609480" y="1600200"/>
            <a:ext cx="624600" cy="4524480"/>
          </a:xfrm>
          <a:prstGeom prst="rect">
            <a:avLst/>
          </a:prstGeom>
        </p:spPr>
        <p:txBody>
          <a:bodyPr lIns="0" tIns="0" rIns="0" bIns="0">
            <a:normAutofit fontScale="30000"/>
          </a:bodyPr>
          <a:lstStyle/>
          <a:p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609480" y="272880"/>
            <a:ext cx="1097136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ES" sz="4400" b="0" strike="noStrike" spc="-1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609480" y="1600200"/>
            <a:ext cx="304560" cy="4524480"/>
          </a:xfrm>
          <a:prstGeom prst="rect">
            <a:avLst/>
          </a:prstGeom>
        </p:spPr>
        <p:txBody>
          <a:bodyPr lIns="0" tIns="0" rIns="0" bIns="0">
            <a:normAutofit fontScale="27000"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929520" y="1600200"/>
            <a:ext cx="304560" cy="4524480"/>
          </a:xfrm>
          <a:prstGeom prst="rect">
            <a:avLst/>
          </a:prstGeom>
        </p:spPr>
        <p:txBody>
          <a:bodyPr lIns="0" tIns="0" rIns="0" bIns="0">
            <a:normAutofit fontScale="27000"/>
          </a:bodyPr>
          <a:lstStyle/>
          <a:p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480" y="272880"/>
            <a:ext cx="1097136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ES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609480" y="272880"/>
            <a:ext cx="10971360" cy="5307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609480" y="272880"/>
            <a:ext cx="1097136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ES" sz="4400" b="0" strike="noStrike" spc="-1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609480" y="1600200"/>
            <a:ext cx="304560" cy="2157840"/>
          </a:xfrm>
          <a:prstGeom prst="rect">
            <a:avLst/>
          </a:prstGeom>
        </p:spPr>
        <p:txBody>
          <a:bodyPr lIns="0" tIns="0" rIns="0" bIns="0">
            <a:normAutofit fontScale="9000"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929520" y="1600200"/>
            <a:ext cx="304560" cy="4524480"/>
          </a:xfrm>
          <a:prstGeom prst="rect">
            <a:avLst/>
          </a:prstGeom>
        </p:spPr>
        <p:txBody>
          <a:bodyPr lIns="0" tIns="0" rIns="0" bIns="0">
            <a:normAutofit fontScale="27000"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609480" y="3963600"/>
            <a:ext cx="304560" cy="2157840"/>
          </a:xfrm>
          <a:prstGeom prst="rect">
            <a:avLst/>
          </a:prstGeom>
        </p:spPr>
        <p:txBody>
          <a:bodyPr lIns="0" tIns="0" rIns="0" bIns="0">
            <a:normAutofit fontScale="9000"/>
          </a:bodyPr>
          <a:lstStyle/>
          <a:p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609480" y="272880"/>
            <a:ext cx="1097136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ES" sz="4400" b="0" strike="noStrike" spc="-1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609480" y="1600200"/>
            <a:ext cx="304560" cy="4524480"/>
          </a:xfrm>
          <a:prstGeom prst="rect">
            <a:avLst/>
          </a:prstGeom>
        </p:spPr>
        <p:txBody>
          <a:bodyPr lIns="0" tIns="0" rIns="0" bIns="0">
            <a:normAutofit fontScale="27000"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929520" y="1600200"/>
            <a:ext cx="304560" cy="2157840"/>
          </a:xfrm>
          <a:prstGeom prst="rect">
            <a:avLst/>
          </a:prstGeom>
        </p:spPr>
        <p:txBody>
          <a:bodyPr lIns="0" tIns="0" rIns="0" bIns="0">
            <a:normAutofit fontScale="9000"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929520" y="3963600"/>
            <a:ext cx="304560" cy="2157840"/>
          </a:xfrm>
          <a:prstGeom prst="rect">
            <a:avLst/>
          </a:prstGeom>
        </p:spPr>
        <p:txBody>
          <a:bodyPr lIns="0" tIns="0" rIns="0" bIns="0">
            <a:normAutofit fontScale="9000"/>
          </a:bodyPr>
          <a:lstStyle/>
          <a:p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609480" y="272880"/>
            <a:ext cx="1097136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ES" sz="4400" b="0" strike="noStrike" spc="-1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609480" y="1600200"/>
            <a:ext cx="304560" cy="2157840"/>
          </a:xfrm>
          <a:prstGeom prst="rect">
            <a:avLst/>
          </a:prstGeom>
        </p:spPr>
        <p:txBody>
          <a:bodyPr lIns="0" tIns="0" rIns="0" bIns="0">
            <a:normAutofit fontScale="9000"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929520" y="1600200"/>
            <a:ext cx="304560" cy="2157840"/>
          </a:xfrm>
          <a:prstGeom prst="rect">
            <a:avLst/>
          </a:prstGeom>
        </p:spPr>
        <p:txBody>
          <a:bodyPr lIns="0" tIns="0" rIns="0" bIns="0">
            <a:normAutofit fontScale="9000"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609480" y="3963600"/>
            <a:ext cx="624600" cy="2157840"/>
          </a:xfrm>
          <a:prstGeom prst="rect">
            <a:avLst/>
          </a:prstGeom>
        </p:spPr>
        <p:txBody>
          <a:bodyPr lIns="0" tIns="0" rIns="0" bIns="0">
            <a:normAutofit fontScale="9000"/>
          </a:bodyPr>
          <a:lstStyle/>
          <a:p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4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r>
              <a:rPr lang="es-ES" sz="4400" b="0" strike="noStrike" spc="-1">
                <a:latin typeface="Arial"/>
              </a:rPr>
              <a:t>Pulse para editar el formato del texto de título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3200" b="0" strike="noStrike" spc="-1">
                <a:latin typeface="Arial"/>
              </a:rPr>
              <a:t>Pulse para editar el formato de texto del esquema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s-ES" sz="2800" b="0" strike="noStrike" spc="-1">
                <a:latin typeface="Arial"/>
              </a:rPr>
              <a:t>Segundo nivel del esquema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2400" b="0" strike="noStrike" spc="-1">
                <a:latin typeface="Arial"/>
              </a:rPr>
              <a:t>Tercer nivel del esquema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s-ES" sz="2000" b="0" strike="noStrike" spc="-1">
                <a:latin typeface="Arial"/>
              </a:rPr>
              <a:t>Cuarto nivel del esquema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2000" b="0" strike="noStrike" spc="-1">
                <a:latin typeface="Arial"/>
              </a:rPr>
              <a:t>Quinto nivel del esquema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2000" b="0" strike="noStrike" spc="-1">
                <a:latin typeface="Arial"/>
              </a:rPr>
              <a:t>Sexto nivel del esquema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2000" b="0" strike="noStrike" spc="-1">
                <a:latin typeface="Arial"/>
              </a:rPr>
              <a:t>Séptimo nivel del esquema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4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ceHolder 1"/>
          <p:cNvSpPr>
            <a:spLocks noGrp="1"/>
          </p:cNvSpPr>
          <p:nvPr>
            <p:ph type="title"/>
          </p:nvPr>
        </p:nvSpPr>
        <p:spPr>
          <a:xfrm>
            <a:off x="609480" y="272880"/>
            <a:ext cx="1097136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r>
              <a:rPr lang="es-ES" sz="1800" b="0" strike="noStrike" spc="-1">
                <a:latin typeface="Arial"/>
              </a:rPr>
              <a:t>Pulse para editar el formato del texto de título</a:t>
            </a:r>
          </a:p>
        </p:txBody>
      </p:sp>
      <p:sp>
        <p:nvSpPr>
          <p:cNvPr id="39" name="PlaceHolder 2"/>
          <p:cNvSpPr>
            <a:spLocks noGrp="1"/>
          </p:cNvSpPr>
          <p:nvPr>
            <p:ph type="body"/>
          </p:nvPr>
        </p:nvSpPr>
        <p:spPr>
          <a:xfrm>
            <a:off x="609480" y="1600200"/>
            <a:ext cx="624600" cy="4524480"/>
          </a:xfrm>
          <a:prstGeom prst="rect">
            <a:avLst/>
          </a:prstGeom>
        </p:spPr>
        <p:txBody>
          <a:bodyPr lIns="0" tIns="0" rIns="0" bIns="0">
            <a:normAutofit fontScale="2000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1800" b="0" strike="noStrike" spc="-1">
                <a:latin typeface="Arial"/>
              </a:rPr>
              <a:t>Pulse para editar el formato de texto del esquema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s-ES" sz="1800" b="0" strike="noStrike" spc="-1">
                <a:latin typeface="Arial"/>
              </a:rPr>
              <a:t>Segundo nivel del esquema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1800" b="0" strike="noStrike" spc="-1">
                <a:latin typeface="Arial"/>
              </a:rPr>
              <a:t>Tercer nivel del esquema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s-ES" sz="1800" b="0" strike="noStrike" spc="-1">
                <a:latin typeface="Arial"/>
              </a:rPr>
              <a:t>Cuarto nivel del esquema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1800" b="0" strike="noStrike" spc="-1">
                <a:latin typeface="Arial"/>
              </a:rPr>
              <a:t>Quinto nivel del esquema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1800" b="0" strike="noStrike" spc="-1">
                <a:latin typeface="Arial"/>
              </a:rPr>
              <a:t>Sexto nivel del esquema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1800" b="0" strike="noStrike" spc="-1">
                <a:latin typeface="Arial"/>
              </a:rPr>
              <a:t>Séptimo nivel del esquema</a:t>
            </a:r>
          </a:p>
        </p:txBody>
      </p:sp>
      <p:sp>
        <p:nvSpPr>
          <p:cNvPr id="40" name="PlaceHolder 3"/>
          <p:cNvSpPr>
            <a:spLocks noGrp="1"/>
          </p:cNvSpPr>
          <p:nvPr>
            <p:ph type="body"/>
          </p:nvPr>
        </p:nvSpPr>
        <p:spPr>
          <a:xfrm>
            <a:off x="1266120" y="1600200"/>
            <a:ext cx="624600" cy="4524480"/>
          </a:xfrm>
          <a:prstGeom prst="rect">
            <a:avLst/>
          </a:prstGeom>
        </p:spPr>
        <p:txBody>
          <a:bodyPr lIns="0" tIns="0" rIns="0" bIns="0">
            <a:normAutofit fontScale="2000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1800" b="0" strike="noStrike" spc="-1">
                <a:latin typeface="Arial"/>
              </a:rPr>
              <a:t>Pulse para editar el formato de texto del esquema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s-ES" sz="1800" b="0" strike="noStrike" spc="-1">
                <a:latin typeface="Arial"/>
              </a:rPr>
              <a:t>Segundo nivel del esquema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1800" b="0" strike="noStrike" spc="-1">
                <a:latin typeface="Arial"/>
              </a:rPr>
              <a:t>Tercer nivel del esquema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s-ES" sz="1800" b="0" strike="noStrike" spc="-1">
                <a:latin typeface="Arial"/>
              </a:rPr>
              <a:t>Cuarto nivel del esquema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1800" b="0" strike="noStrike" spc="-1">
                <a:latin typeface="Arial"/>
              </a:rPr>
              <a:t>Quinto nivel del esquema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1800" b="0" strike="noStrike" spc="-1">
                <a:latin typeface="Arial"/>
              </a:rPr>
              <a:t>Sexto nivel del esquema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1800" b="0" strike="noStrike" spc="-1">
                <a:latin typeface="Arial"/>
              </a:rPr>
              <a:t>Séptimo nivel del esquema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6.xml"/><Relationship Id="rId6" Type="http://schemas.openxmlformats.org/officeDocument/2006/relationships/hyperlink" Target="https://www.frontespo.org/es/tesoro" TargetMode="Externa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5.png"/><Relationship Id="rId5" Type="http://schemas.openxmlformats.org/officeDocument/2006/relationships/image" Target="../media/image34.jpg"/><Relationship Id="rId4" Type="http://schemas.openxmlformats.org/officeDocument/2006/relationships/hyperlink" Target="https://www.frontespo.org/es/bibliografia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hyperlink" Target="https://www.frontespo.org/es/corpus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5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6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>
            <a:alpha val="59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CustomShape 1"/>
          <p:cNvSpPr/>
          <p:nvPr/>
        </p:nvSpPr>
        <p:spPr>
          <a:xfrm>
            <a:off x="2209680" y="1845000"/>
            <a:ext cx="7770960" cy="1770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es-ES" sz="18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s-ES" sz="1800" b="0" strike="noStrike" spc="-1" dirty="0">
              <a:latin typeface="Arial"/>
            </a:endParaRPr>
          </a:p>
          <a:p>
            <a:pPr algn="ctr"/>
            <a:endParaRPr lang="es-ES" sz="3200" b="1" strike="noStrike" spc="-1" dirty="0">
              <a:solidFill>
                <a:srgbClr val="A50021"/>
              </a:solidFill>
              <a:latin typeface="Calibri"/>
              <a:ea typeface="DejaVu Sans"/>
            </a:endParaRPr>
          </a:p>
          <a:p>
            <a:pPr algn="ctr"/>
            <a:r>
              <a:rPr lang="es-ES" sz="3200" b="1" strike="noStrike" spc="-1" dirty="0">
                <a:solidFill>
                  <a:srgbClr val="A50021"/>
                </a:solidFill>
                <a:latin typeface="Calibri"/>
                <a:ea typeface="DejaVu Sans"/>
              </a:rPr>
              <a:t>Jornada Consorcio Madroño</a:t>
            </a:r>
          </a:p>
          <a:p>
            <a:pPr algn="ctr"/>
            <a:br>
              <a:rPr dirty="0"/>
            </a:br>
            <a:r>
              <a:rPr lang="es-ES" sz="2400" b="1" strike="noStrike" spc="-1" dirty="0">
                <a:solidFill>
                  <a:srgbClr val="A50021"/>
                </a:solidFill>
                <a:latin typeface="Calibri"/>
                <a:ea typeface="DejaVu Sans"/>
              </a:rPr>
              <a:t>“</a:t>
            </a:r>
            <a:r>
              <a:rPr lang="es-ES" altLang="es-ES" sz="2400" b="0" dirty="0">
                <a:solidFill>
                  <a:srgbClr val="C00000"/>
                </a:solidFill>
              </a:rPr>
              <a:t>FRONTESPO. Un proyecto de datos en abierto en humanidades digitales en la Biblioteca de la UAH</a:t>
            </a:r>
            <a:r>
              <a:rPr lang="es-ES" sz="2400" b="1" strike="noStrike" spc="-1" dirty="0">
                <a:solidFill>
                  <a:srgbClr val="C00000"/>
                </a:solidFill>
                <a:latin typeface="Calibri"/>
                <a:ea typeface="DejaVu Sans"/>
              </a:rPr>
              <a:t>”</a:t>
            </a:r>
            <a:endParaRPr lang="es-ES" sz="2400" b="0" strike="noStrike" spc="-1" dirty="0">
              <a:solidFill>
                <a:srgbClr val="C00000"/>
              </a:solidFill>
              <a:latin typeface="Arial"/>
            </a:endParaRPr>
          </a:p>
        </p:txBody>
      </p:sp>
      <p:sp>
        <p:nvSpPr>
          <p:cNvPr id="84" name="CustomShape 2"/>
          <p:cNvSpPr/>
          <p:nvPr/>
        </p:nvSpPr>
        <p:spPr>
          <a:xfrm>
            <a:off x="-52560" y="3795120"/>
            <a:ext cx="12166920" cy="497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es-ES" sz="18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s-ES" sz="2600" b="1" strike="noStrike" spc="-1" dirty="0">
              <a:solidFill>
                <a:srgbClr val="A50021"/>
              </a:solidFill>
              <a:latin typeface="Calibri"/>
              <a:ea typeface="DejaVu Sans"/>
            </a:endParaRPr>
          </a:p>
          <a:p>
            <a:pPr algn="ctr">
              <a:lnSpc>
                <a:spcPct val="100000"/>
              </a:lnSpc>
            </a:pPr>
            <a:endParaRPr lang="es-ES" sz="2600" b="1" spc="-1" dirty="0">
              <a:solidFill>
                <a:srgbClr val="A50021"/>
              </a:solidFill>
              <a:latin typeface="Calibri"/>
              <a:ea typeface="DejaVu Sans"/>
            </a:endParaRPr>
          </a:p>
          <a:p>
            <a:pPr algn="ctr">
              <a:lnSpc>
                <a:spcPct val="100000"/>
              </a:lnSpc>
            </a:pPr>
            <a:endParaRPr lang="es-ES" sz="2600" b="1" strike="noStrike" spc="-1" dirty="0">
              <a:solidFill>
                <a:srgbClr val="A50021"/>
              </a:solidFill>
              <a:latin typeface="Calibri"/>
              <a:ea typeface="DejaVu Sans"/>
            </a:endParaRPr>
          </a:p>
          <a:p>
            <a:pPr algn="ctr">
              <a:lnSpc>
                <a:spcPct val="100000"/>
              </a:lnSpc>
            </a:pPr>
            <a:r>
              <a:rPr lang="es-ES" sz="2600" b="1" strike="noStrike" spc="-1" dirty="0">
                <a:solidFill>
                  <a:srgbClr val="A50021"/>
                </a:solidFill>
                <a:latin typeface="Calibri"/>
                <a:ea typeface="DejaVu Sans"/>
              </a:rPr>
              <a:t>Madrid, 7 de octubre de 2021</a:t>
            </a:r>
            <a:endParaRPr lang="es-ES" sz="2600" b="0" strike="noStrike" spc="-1" dirty="0">
              <a:latin typeface="Arial"/>
            </a:endParaRPr>
          </a:p>
        </p:txBody>
      </p:sp>
      <p:sp>
        <p:nvSpPr>
          <p:cNvPr id="85" name="CustomShape 3"/>
          <p:cNvSpPr/>
          <p:nvPr/>
        </p:nvSpPr>
        <p:spPr>
          <a:xfrm>
            <a:off x="0" y="0"/>
            <a:ext cx="12190680" cy="555840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800000"/>
              </a:gs>
            </a:gsLst>
            <a:lin ang="10800000"/>
          </a:gra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6" name="CustomShape 4"/>
          <p:cNvSpPr/>
          <p:nvPr/>
        </p:nvSpPr>
        <p:spPr>
          <a:xfrm>
            <a:off x="0" y="6618960"/>
            <a:ext cx="12164400" cy="237600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800000"/>
              </a:gs>
            </a:gsLst>
            <a:lin ang="10800000"/>
          </a:gra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7" name="CustomShape 5"/>
          <p:cNvSpPr/>
          <p:nvPr/>
        </p:nvSpPr>
        <p:spPr>
          <a:xfrm>
            <a:off x="4727880" y="5604120"/>
            <a:ext cx="2503080" cy="5058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88" name="Imagen 87"/>
          <p:cNvPicPr/>
          <p:nvPr/>
        </p:nvPicPr>
        <p:blipFill>
          <a:blip r:embed="rId3"/>
          <a:stretch/>
        </p:blipFill>
        <p:spPr>
          <a:xfrm>
            <a:off x="4104000" y="1064880"/>
            <a:ext cx="3044160" cy="989003"/>
          </a:xfrm>
          <a:prstGeom prst="rect">
            <a:avLst/>
          </a:prstGeom>
          <a:ln w="0">
            <a:noFill/>
          </a:ln>
        </p:spPr>
      </p:pic>
      <p:pic>
        <p:nvPicPr>
          <p:cNvPr id="89" name="Imagen 88"/>
          <p:cNvPicPr/>
          <p:nvPr/>
        </p:nvPicPr>
        <p:blipFill>
          <a:blip r:embed="rId4"/>
          <a:stretch/>
        </p:blipFill>
        <p:spPr>
          <a:xfrm>
            <a:off x="0" y="0"/>
            <a:ext cx="554400" cy="555840"/>
          </a:xfrm>
          <a:prstGeom prst="rect">
            <a:avLst/>
          </a:prstGeom>
          <a:ln w="0">
            <a:noFill/>
          </a:ln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AFEC1D54-F70F-4D3E-B87D-65539FAEF03D}"/>
              </a:ext>
            </a:extLst>
          </p:cNvPr>
          <p:cNvSpPr txBox="1"/>
          <p:nvPr/>
        </p:nvSpPr>
        <p:spPr>
          <a:xfrm>
            <a:off x="8736037" y="4864338"/>
            <a:ext cx="3052688" cy="7745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spcAft>
                <a:spcPts val="1000"/>
              </a:spcAft>
              <a:buSzPct val="100000"/>
            </a:pPr>
            <a:r>
              <a:rPr lang="es-ES" altLang="es-ES" sz="1800" b="0" i="1" dirty="0">
                <a:solidFill>
                  <a:srgbClr val="000000"/>
                </a:solidFill>
                <a:ea typeface="Noto Sans CJK SC Regular"/>
                <a:cs typeface="Noto Sans CJK SC Regular"/>
              </a:rPr>
              <a:t>Xosé Afonso Álvarez Pérez </a:t>
            </a:r>
          </a:p>
          <a:p>
            <a:pPr algn="r">
              <a:spcAft>
                <a:spcPts val="1000"/>
              </a:spcAft>
              <a:buSzPct val="100000"/>
            </a:pPr>
            <a:r>
              <a:rPr lang="es-ES" altLang="es-ES" sz="1800" b="0" i="1" dirty="0">
                <a:solidFill>
                  <a:srgbClr val="000000"/>
                </a:solidFill>
                <a:ea typeface="Noto Sans CJK SC Regular"/>
                <a:cs typeface="Noto Sans CJK SC Regular"/>
              </a:rPr>
              <a:t>Rosa Mª Gallego</a:t>
            </a:r>
            <a:endParaRPr lang="es-ES" dirty="0"/>
          </a:p>
        </p:txBody>
      </p:sp>
      <p:pic>
        <p:nvPicPr>
          <p:cNvPr id="11" name="Imagen 7">
            <a:extLst>
              <a:ext uri="{FF2B5EF4-FFF2-40B4-BE49-F238E27FC236}">
                <a16:creationId xmlns:a16="http://schemas.microsoft.com/office/drawing/2014/main" id="{7709B55B-6B5F-47DE-8B09-BDDA2ADA6A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4511" y="5701861"/>
            <a:ext cx="3052688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>
            <a:alpha val="59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CustomShape 1"/>
          <p:cNvSpPr/>
          <p:nvPr/>
        </p:nvSpPr>
        <p:spPr>
          <a:xfrm>
            <a:off x="1744560" y="998640"/>
            <a:ext cx="9161640" cy="4859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noAutofit/>
          </a:bodyPr>
          <a:lstStyle/>
          <a:p>
            <a:pPr marL="343080" indent="-328680" algn="just">
              <a:lnSpc>
                <a:spcPct val="100000"/>
              </a:lnSpc>
              <a:spcBef>
                <a:spcPts val="1049"/>
              </a:spcBef>
              <a:tabLst>
                <a:tab pos="0" algn="l"/>
              </a:tabLst>
            </a:pPr>
            <a:endParaRPr lang="es-ES" sz="1800" b="0" strike="noStrike" spc="-1">
              <a:latin typeface="Arial"/>
            </a:endParaRPr>
          </a:p>
          <a:p>
            <a:pPr marL="343080" indent="-328680" algn="just">
              <a:lnSpc>
                <a:spcPct val="100000"/>
              </a:lnSpc>
              <a:spcBef>
                <a:spcPts val="1049"/>
              </a:spcBef>
              <a:tabLst>
                <a:tab pos="0" algn="l"/>
              </a:tabLst>
            </a:pPr>
            <a:endParaRPr lang="es-ES" sz="1800" b="0" strike="noStrike" spc="-1">
              <a:latin typeface="Arial"/>
            </a:endParaRPr>
          </a:p>
          <a:p>
            <a:pPr marL="343080" indent="-328680" algn="just">
              <a:lnSpc>
                <a:spcPct val="100000"/>
              </a:lnSpc>
              <a:spcBef>
                <a:spcPts val="1049"/>
              </a:spcBef>
              <a:tabLst>
                <a:tab pos="0" algn="l"/>
              </a:tabLst>
            </a:pPr>
            <a:endParaRPr lang="es-ES" sz="1800" b="0" strike="noStrike" spc="-1">
              <a:latin typeface="Arial"/>
            </a:endParaRPr>
          </a:p>
          <a:p>
            <a:pPr marL="343080" indent="-328680" algn="just">
              <a:lnSpc>
                <a:spcPct val="100000"/>
              </a:lnSpc>
              <a:spcBef>
                <a:spcPts val="1049"/>
              </a:spcBef>
              <a:tabLst>
                <a:tab pos="0" algn="l"/>
              </a:tabLst>
            </a:pPr>
            <a:endParaRPr lang="es-ES" sz="1800" b="0" strike="noStrike" spc="-1">
              <a:latin typeface="Arial"/>
            </a:endParaRPr>
          </a:p>
          <a:p>
            <a:pPr marL="343080" indent="-328680" algn="just">
              <a:lnSpc>
                <a:spcPct val="100000"/>
              </a:lnSpc>
              <a:spcBef>
                <a:spcPts val="1049"/>
              </a:spcBef>
              <a:tabLst>
                <a:tab pos="0" algn="l"/>
              </a:tabLst>
            </a:pPr>
            <a:endParaRPr lang="es-ES" sz="1800" b="0" strike="noStrike" spc="-1">
              <a:latin typeface="Arial"/>
            </a:endParaRPr>
          </a:p>
          <a:p>
            <a:pPr marL="343080" indent="-328680" algn="just">
              <a:lnSpc>
                <a:spcPct val="100000"/>
              </a:lnSpc>
              <a:spcBef>
                <a:spcPts val="1049"/>
              </a:spcBef>
              <a:tabLst>
                <a:tab pos="0" algn="l"/>
              </a:tabLst>
            </a:pPr>
            <a:endParaRPr lang="es-ES" sz="1800" b="0" strike="noStrike" spc="-1">
              <a:latin typeface="Arial"/>
            </a:endParaRPr>
          </a:p>
          <a:p>
            <a:pPr marL="343080" indent="-328680" algn="just">
              <a:lnSpc>
                <a:spcPct val="100000"/>
              </a:lnSpc>
              <a:spcBef>
                <a:spcPts val="1049"/>
              </a:spcBef>
              <a:tabLst>
                <a:tab pos="0" algn="l"/>
              </a:tabLst>
            </a:pPr>
            <a:endParaRPr lang="es-ES" sz="1800" b="0" strike="noStrike" spc="-1">
              <a:latin typeface="Arial"/>
            </a:endParaRPr>
          </a:p>
          <a:p>
            <a:pPr marL="343080" indent="-328680" algn="just">
              <a:lnSpc>
                <a:spcPct val="100000"/>
              </a:lnSpc>
              <a:spcBef>
                <a:spcPts val="1049"/>
              </a:spcBef>
              <a:tabLst>
                <a:tab pos="0" algn="l"/>
              </a:tabLst>
            </a:pPr>
            <a:endParaRPr lang="es-ES" sz="1800" b="0" strike="noStrike" spc="-1">
              <a:latin typeface="Arial"/>
            </a:endParaRPr>
          </a:p>
          <a:p>
            <a:pPr marL="343080" indent="-328680" algn="just">
              <a:lnSpc>
                <a:spcPct val="100000"/>
              </a:lnSpc>
              <a:spcBef>
                <a:spcPts val="1049"/>
              </a:spcBef>
              <a:tabLst>
                <a:tab pos="0" algn="l"/>
              </a:tabLst>
            </a:pPr>
            <a:endParaRPr lang="es-ES" sz="1800" b="0" strike="noStrike" spc="-1">
              <a:latin typeface="Arial"/>
            </a:endParaRPr>
          </a:p>
          <a:p>
            <a:pPr marL="343080" indent="-328680" algn="just">
              <a:lnSpc>
                <a:spcPct val="100000"/>
              </a:lnSpc>
              <a:spcBef>
                <a:spcPts val="1049"/>
              </a:spcBef>
              <a:tabLst>
                <a:tab pos="0" algn="l"/>
              </a:tabLst>
            </a:pPr>
            <a:endParaRPr lang="es-ES" sz="1800" b="0" strike="noStrike" spc="-1">
              <a:latin typeface="Arial"/>
            </a:endParaRPr>
          </a:p>
          <a:p>
            <a:pPr marL="343080" indent="-328680" algn="just">
              <a:lnSpc>
                <a:spcPct val="100000"/>
              </a:lnSpc>
              <a:spcBef>
                <a:spcPts val="1049"/>
              </a:spcBef>
              <a:tabLst>
                <a:tab pos="0" algn="l"/>
              </a:tabLst>
            </a:pPr>
            <a:endParaRPr lang="es-ES" sz="1800" b="0" strike="noStrike" spc="-1">
              <a:latin typeface="Arial"/>
            </a:endParaRPr>
          </a:p>
          <a:p>
            <a:pPr marL="343080" indent="-328680" algn="just">
              <a:lnSpc>
                <a:spcPct val="100000"/>
              </a:lnSpc>
              <a:spcBef>
                <a:spcPts val="1049"/>
              </a:spcBef>
              <a:tabLst>
                <a:tab pos="0" algn="l"/>
              </a:tabLst>
            </a:pPr>
            <a:endParaRPr lang="es-ES" sz="1800" b="0" strike="noStrike" spc="-1">
              <a:latin typeface="Arial"/>
            </a:endParaRPr>
          </a:p>
          <a:p>
            <a:pPr marL="343080" indent="-328680" algn="just">
              <a:lnSpc>
                <a:spcPct val="100000"/>
              </a:lnSpc>
              <a:spcBef>
                <a:spcPts val="1049"/>
              </a:spcBef>
              <a:tabLst>
                <a:tab pos="0" algn="l"/>
              </a:tabLst>
            </a:pPr>
            <a:endParaRPr lang="es-ES" sz="1800" b="0" strike="noStrike" spc="-1">
              <a:latin typeface="Arial"/>
            </a:endParaRPr>
          </a:p>
          <a:p>
            <a:pPr marL="343080" indent="-328680" algn="just">
              <a:lnSpc>
                <a:spcPct val="100000"/>
              </a:lnSpc>
              <a:spcBef>
                <a:spcPts val="1049"/>
              </a:spcBef>
              <a:tabLst>
                <a:tab pos="0" algn="l"/>
              </a:tabLst>
            </a:pPr>
            <a:endParaRPr lang="es-ES" sz="1800" b="0" strike="noStrike" spc="-1">
              <a:latin typeface="Arial"/>
            </a:endParaRPr>
          </a:p>
          <a:p>
            <a:pPr marL="343080" indent="-328680" algn="just">
              <a:lnSpc>
                <a:spcPct val="100000"/>
              </a:lnSpc>
              <a:spcBef>
                <a:spcPts val="1049"/>
              </a:spcBef>
              <a:tabLst>
                <a:tab pos="0" algn="l"/>
              </a:tabLst>
            </a:pPr>
            <a:endParaRPr lang="es-ES" sz="1800" b="0" strike="noStrike" spc="-1">
              <a:latin typeface="Arial"/>
            </a:endParaRPr>
          </a:p>
        </p:txBody>
      </p:sp>
      <p:sp>
        <p:nvSpPr>
          <p:cNvPr id="91" name="CustomShape 2"/>
          <p:cNvSpPr/>
          <p:nvPr/>
        </p:nvSpPr>
        <p:spPr>
          <a:xfrm>
            <a:off x="0" y="0"/>
            <a:ext cx="12190680" cy="555840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800000"/>
              </a:gs>
            </a:gsLst>
            <a:lin ang="10800000"/>
          </a:gra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2" name="CustomShape 3"/>
          <p:cNvSpPr/>
          <p:nvPr/>
        </p:nvSpPr>
        <p:spPr>
          <a:xfrm>
            <a:off x="643374" y="117360"/>
            <a:ext cx="11173487" cy="95265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algn="r"/>
            <a:r>
              <a:rPr lang="es-ES" altLang="es-ES" sz="2000" dirty="0">
                <a:latin typeface="Helvetica Neue"/>
              </a:rPr>
              <a:t>FRONTESPO</a:t>
            </a:r>
            <a:r>
              <a:rPr lang="es-ES" altLang="es-ES" sz="1800" dirty="0">
                <a:latin typeface="Helvetica Neue"/>
              </a:rPr>
              <a:t>. </a:t>
            </a:r>
            <a:r>
              <a:rPr lang="es-ES" altLang="es-ES" sz="1800" dirty="0">
                <a:solidFill>
                  <a:srgbClr val="333333"/>
                </a:solidFill>
                <a:latin typeface="Helvetica Neue"/>
              </a:rPr>
              <a:t>Frontera España - Portugal: documentación lingüística y bibliográfica</a:t>
            </a:r>
          </a:p>
          <a:p>
            <a:pPr algn="r">
              <a:lnSpc>
                <a:spcPct val="100000"/>
              </a:lnSpc>
            </a:pPr>
            <a:endParaRPr lang="es-ES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s-ES" sz="1800" b="0" strike="noStrike" spc="-1" dirty="0">
              <a:latin typeface="Arial"/>
            </a:endParaRPr>
          </a:p>
        </p:txBody>
      </p:sp>
      <p:pic>
        <p:nvPicPr>
          <p:cNvPr id="93" name="Imagen 92"/>
          <p:cNvPicPr/>
          <p:nvPr/>
        </p:nvPicPr>
        <p:blipFill>
          <a:blip r:embed="rId3"/>
          <a:stretch/>
        </p:blipFill>
        <p:spPr>
          <a:xfrm>
            <a:off x="360" y="360"/>
            <a:ext cx="554400" cy="555840"/>
          </a:xfrm>
          <a:prstGeom prst="rect">
            <a:avLst/>
          </a:prstGeom>
          <a:ln w="0">
            <a:noFill/>
          </a:ln>
        </p:spPr>
      </p:pic>
      <p:pic>
        <p:nvPicPr>
          <p:cNvPr id="6" name="Imagen 4">
            <a:extLst>
              <a:ext uri="{FF2B5EF4-FFF2-40B4-BE49-F238E27FC236}">
                <a16:creationId xmlns:a16="http://schemas.microsoft.com/office/drawing/2014/main" id="{97301A82-14A6-43A7-B9C6-CE7C7C7620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975" y="886265"/>
            <a:ext cx="10818788" cy="56270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839624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>
            <a:alpha val="59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CustomShape 1"/>
          <p:cNvSpPr/>
          <p:nvPr/>
        </p:nvSpPr>
        <p:spPr>
          <a:xfrm>
            <a:off x="1744560" y="998640"/>
            <a:ext cx="9161640" cy="4859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noAutofit/>
          </a:bodyPr>
          <a:lstStyle/>
          <a:p>
            <a:pPr marL="343080" indent="-328680" algn="just">
              <a:lnSpc>
                <a:spcPct val="100000"/>
              </a:lnSpc>
              <a:spcBef>
                <a:spcPts val="1049"/>
              </a:spcBef>
              <a:tabLst>
                <a:tab pos="0" algn="l"/>
              </a:tabLst>
            </a:pPr>
            <a:endParaRPr lang="es-ES" sz="1800" b="0" strike="noStrike" spc="-1">
              <a:latin typeface="Arial"/>
            </a:endParaRPr>
          </a:p>
          <a:p>
            <a:pPr marL="343080" indent="-328680" algn="just">
              <a:lnSpc>
                <a:spcPct val="100000"/>
              </a:lnSpc>
              <a:spcBef>
                <a:spcPts val="1049"/>
              </a:spcBef>
              <a:tabLst>
                <a:tab pos="0" algn="l"/>
              </a:tabLst>
            </a:pPr>
            <a:endParaRPr lang="es-ES" sz="1800" b="0" strike="noStrike" spc="-1">
              <a:latin typeface="Arial"/>
            </a:endParaRPr>
          </a:p>
          <a:p>
            <a:pPr marL="343080" indent="-328680" algn="just">
              <a:lnSpc>
                <a:spcPct val="100000"/>
              </a:lnSpc>
              <a:spcBef>
                <a:spcPts val="1049"/>
              </a:spcBef>
              <a:tabLst>
                <a:tab pos="0" algn="l"/>
              </a:tabLst>
            </a:pPr>
            <a:endParaRPr lang="es-ES" sz="1800" b="0" strike="noStrike" spc="-1">
              <a:latin typeface="Arial"/>
            </a:endParaRPr>
          </a:p>
          <a:p>
            <a:pPr marL="343080" indent="-328680" algn="just">
              <a:lnSpc>
                <a:spcPct val="100000"/>
              </a:lnSpc>
              <a:spcBef>
                <a:spcPts val="1049"/>
              </a:spcBef>
              <a:tabLst>
                <a:tab pos="0" algn="l"/>
              </a:tabLst>
            </a:pPr>
            <a:endParaRPr lang="es-ES" sz="1800" b="0" strike="noStrike" spc="-1">
              <a:latin typeface="Arial"/>
            </a:endParaRPr>
          </a:p>
          <a:p>
            <a:pPr marL="343080" indent="-328680" algn="just">
              <a:lnSpc>
                <a:spcPct val="100000"/>
              </a:lnSpc>
              <a:spcBef>
                <a:spcPts val="1049"/>
              </a:spcBef>
              <a:tabLst>
                <a:tab pos="0" algn="l"/>
              </a:tabLst>
            </a:pPr>
            <a:endParaRPr lang="es-ES" sz="1800" b="0" strike="noStrike" spc="-1">
              <a:latin typeface="Arial"/>
            </a:endParaRPr>
          </a:p>
          <a:p>
            <a:pPr marL="343080" indent="-328680" algn="just">
              <a:lnSpc>
                <a:spcPct val="100000"/>
              </a:lnSpc>
              <a:spcBef>
                <a:spcPts val="1049"/>
              </a:spcBef>
              <a:tabLst>
                <a:tab pos="0" algn="l"/>
              </a:tabLst>
            </a:pPr>
            <a:endParaRPr lang="es-ES" sz="1800" b="0" strike="noStrike" spc="-1">
              <a:latin typeface="Arial"/>
            </a:endParaRPr>
          </a:p>
          <a:p>
            <a:pPr marL="343080" indent="-328680" algn="just">
              <a:lnSpc>
                <a:spcPct val="100000"/>
              </a:lnSpc>
              <a:spcBef>
                <a:spcPts val="1049"/>
              </a:spcBef>
              <a:tabLst>
                <a:tab pos="0" algn="l"/>
              </a:tabLst>
            </a:pPr>
            <a:endParaRPr lang="es-ES" sz="1800" b="0" strike="noStrike" spc="-1">
              <a:latin typeface="Arial"/>
            </a:endParaRPr>
          </a:p>
          <a:p>
            <a:pPr marL="343080" indent="-328680" algn="just">
              <a:lnSpc>
                <a:spcPct val="100000"/>
              </a:lnSpc>
              <a:spcBef>
                <a:spcPts val="1049"/>
              </a:spcBef>
              <a:tabLst>
                <a:tab pos="0" algn="l"/>
              </a:tabLst>
            </a:pPr>
            <a:endParaRPr lang="es-ES" sz="1800" b="0" strike="noStrike" spc="-1">
              <a:latin typeface="Arial"/>
            </a:endParaRPr>
          </a:p>
          <a:p>
            <a:pPr marL="343080" indent="-328680" algn="just">
              <a:lnSpc>
                <a:spcPct val="100000"/>
              </a:lnSpc>
              <a:spcBef>
                <a:spcPts val="1049"/>
              </a:spcBef>
              <a:tabLst>
                <a:tab pos="0" algn="l"/>
              </a:tabLst>
            </a:pPr>
            <a:endParaRPr lang="es-ES" sz="1800" b="0" strike="noStrike" spc="-1">
              <a:latin typeface="Arial"/>
            </a:endParaRPr>
          </a:p>
          <a:p>
            <a:pPr marL="343080" indent="-328680" algn="just">
              <a:lnSpc>
                <a:spcPct val="100000"/>
              </a:lnSpc>
              <a:spcBef>
                <a:spcPts val="1049"/>
              </a:spcBef>
              <a:tabLst>
                <a:tab pos="0" algn="l"/>
              </a:tabLst>
            </a:pPr>
            <a:endParaRPr lang="es-ES" sz="1800" b="0" strike="noStrike" spc="-1">
              <a:latin typeface="Arial"/>
            </a:endParaRPr>
          </a:p>
          <a:p>
            <a:pPr marL="343080" indent="-328680" algn="just">
              <a:lnSpc>
                <a:spcPct val="100000"/>
              </a:lnSpc>
              <a:spcBef>
                <a:spcPts val="1049"/>
              </a:spcBef>
              <a:tabLst>
                <a:tab pos="0" algn="l"/>
              </a:tabLst>
            </a:pPr>
            <a:endParaRPr lang="es-ES" sz="1800" b="0" strike="noStrike" spc="-1">
              <a:latin typeface="Arial"/>
            </a:endParaRPr>
          </a:p>
          <a:p>
            <a:pPr marL="343080" indent="-328680" algn="just">
              <a:lnSpc>
                <a:spcPct val="100000"/>
              </a:lnSpc>
              <a:spcBef>
                <a:spcPts val="1049"/>
              </a:spcBef>
              <a:tabLst>
                <a:tab pos="0" algn="l"/>
              </a:tabLst>
            </a:pPr>
            <a:endParaRPr lang="es-ES" sz="1800" b="0" strike="noStrike" spc="-1">
              <a:latin typeface="Arial"/>
            </a:endParaRPr>
          </a:p>
          <a:p>
            <a:pPr marL="343080" indent="-328680" algn="just">
              <a:lnSpc>
                <a:spcPct val="100000"/>
              </a:lnSpc>
              <a:spcBef>
                <a:spcPts val="1049"/>
              </a:spcBef>
              <a:tabLst>
                <a:tab pos="0" algn="l"/>
              </a:tabLst>
            </a:pPr>
            <a:endParaRPr lang="es-ES" sz="1800" b="0" strike="noStrike" spc="-1">
              <a:latin typeface="Arial"/>
            </a:endParaRPr>
          </a:p>
          <a:p>
            <a:pPr marL="343080" indent="-328680" algn="just">
              <a:lnSpc>
                <a:spcPct val="100000"/>
              </a:lnSpc>
              <a:spcBef>
                <a:spcPts val="1049"/>
              </a:spcBef>
              <a:tabLst>
                <a:tab pos="0" algn="l"/>
              </a:tabLst>
            </a:pPr>
            <a:endParaRPr lang="es-ES" sz="1800" b="0" strike="noStrike" spc="-1">
              <a:latin typeface="Arial"/>
            </a:endParaRPr>
          </a:p>
          <a:p>
            <a:pPr marL="343080" indent="-328680" algn="just">
              <a:lnSpc>
                <a:spcPct val="100000"/>
              </a:lnSpc>
              <a:spcBef>
                <a:spcPts val="1049"/>
              </a:spcBef>
              <a:tabLst>
                <a:tab pos="0" algn="l"/>
              </a:tabLst>
            </a:pPr>
            <a:endParaRPr lang="es-ES" sz="1800" b="0" strike="noStrike" spc="-1">
              <a:latin typeface="Arial"/>
            </a:endParaRPr>
          </a:p>
        </p:txBody>
      </p:sp>
      <p:sp>
        <p:nvSpPr>
          <p:cNvPr id="91" name="CustomShape 2"/>
          <p:cNvSpPr/>
          <p:nvPr/>
        </p:nvSpPr>
        <p:spPr>
          <a:xfrm>
            <a:off x="0" y="0"/>
            <a:ext cx="12190680" cy="555840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800000"/>
              </a:gs>
            </a:gsLst>
            <a:lin ang="10800000"/>
          </a:gra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2" name="CustomShape 3"/>
          <p:cNvSpPr/>
          <p:nvPr/>
        </p:nvSpPr>
        <p:spPr>
          <a:xfrm>
            <a:off x="643374" y="117360"/>
            <a:ext cx="11173487" cy="95265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algn="r"/>
            <a:r>
              <a:rPr lang="es-ES" altLang="es-ES" sz="2000" dirty="0">
                <a:latin typeface="Helvetica Neue"/>
              </a:rPr>
              <a:t>FRONTESPO</a:t>
            </a:r>
            <a:r>
              <a:rPr lang="es-ES" altLang="es-ES" sz="1800" dirty="0">
                <a:latin typeface="Helvetica Neue"/>
              </a:rPr>
              <a:t>. </a:t>
            </a:r>
            <a:r>
              <a:rPr lang="es-ES" altLang="es-ES" sz="1800" dirty="0">
                <a:solidFill>
                  <a:srgbClr val="333333"/>
                </a:solidFill>
                <a:latin typeface="Helvetica Neue"/>
              </a:rPr>
              <a:t>Frontera España - Portugal: documentación lingüística y bibliográfica</a:t>
            </a:r>
          </a:p>
          <a:p>
            <a:pPr algn="r">
              <a:lnSpc>
                <a:spcPct val="100000"/>
              </a:lnSpc>
            </a:pPr>
            <a:endParaRPr lang="es-ES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s-ES" sz="1800" b="0" strike="noStrike" spc="-1" dirty="0">
              <a:latin typeface="Arial"/>
            </a:endParaRPr>
          </a:p>
        </p:txBody>
      </p:sp>
      <p:pic>
        <p:nvPicPr>
          <p:cNvPr id="93" name="Imagen 92"/>
          <p:cNvPicPr/>
          <p:nvPr/>
        </p:nvPicPr>
        <p:blipFill>
          <a:blip r:embed="rId3"/>
          <a:stretch/>
        </p:blipFill>
        <p:spPr>
          <a:xfrm>
            <a:off x="360" y="360"/>
            <a:ext cx="554400" cy="555840"/>
          </a:xfrm>
          <a:prstGeom prst="rect">
            <a:avLst/>
          </a:prstGeom>
          <a:ln w="0">
            <a:noFill/>
          </a:ln>
        </p:spPr>
      </p:pic>
      <p:pic>
        <p:nvPicPr>
          <p:cNvPr id="6" name="Imagen 2">
            <a:extLst>
              <a:ext uri="{FF2B5EF4-FFF2-40B4-BE49-F238E27FC236}">
                <a16:creationId xmlns:a16="http://schemas.microsoft.com/office/drawing/2014/main" id="{5E177A38-1D19-4805-83C8-E1D77B2462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975" y="858129"/>
            <a:ext cx="11173486" cy="55236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Elipse 1">
            <a:extLst>
              <a:ext uri="{FF2B5EF4-FFF2-40B4-BE49-F238E27FC236}">
                <a16:creationId xmlns:a16="http://schemas.microsoft.com/office/drawing/2014/main" id="{D0E05C73-A83A-4BA8-BE7A-D6129A294633}"/>
              </a:ext>
            </a:extLst>
          </p:cNvPr>
          <p:cNvSpPr/>
          <p:nvPr/>
        </p:nvSpPr>
        <p:spPr>
          <a:xfrm>
            <a:off x="456539" y="759655"/>
            <a:ext cx="914202" cy="42771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565292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>
            <a:alpha val="59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CustomShape 1"/>
          <p:cNvSpPr/>
          <p:nvPr/>
        </p:nvSpPr>
        <p:spPr>
          <a:xfrm>
            <a:off x="1744560" y="998640"/>
            <a:ext cx="9161640" cy="4859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noAutofit/>
          </a:bodyPr>
          <a:lstStyle/>
          <a:p>
            <a:pPr marL="343080" indent="-328680" algn="just">
              <a:lnSpc>
                <a:spcPct val="100000"/>
              </a:lnSpc>
              <a:spcBef>
                <a:spcPts val="1049"/>
              </a:spcBef>
              <a:tabLst>
                <a:tab pos="0" algn="l"/>
              </a:tabLst>
            </a:pPr>
            <a:endParaRPr lang="es-ES" sz="1800" b="0" strike="noStrike" spc="-1">
              <a:latin typeface="Arial"/>
            </a:endParaRPr>
          </a:p>
          <a:p>
            <a:pPr marL="343080" indent="-328680" algn="just">
              <a:lnSpc>
                <a:spcPct val="100000"/>
              </a:lnSpc>
              <a:spcBef>
                <a:spcPts val="1049"/>
              </a:spcBef>
              <a:tabLst>
                <a:tab pos="0" algn="l"/>
              </a:tabLst>
            </a:pPr>
            <a:endParaRPr lang="es-ES" sz="1800" b="0" strike="noStrike" spc="-1">
              <a:latin typeface="Arial"/>
            </a:endParaRPr>
          </a:p>
          <a:p>
            <a:pPr marL="343080" indent="-328680" algn="just">
              <a:lnSpc>
                <a:spcPct val="100000"/>
              </a:lnSpc>
              <a:spcBef>
                <a:spcPts val="1049"/>
              </a:spcBef>
              <a:tabLst>
                <a:tab pos="0" algn="l"/>
              </a:tabLst>
            </a:pPr>
            <a:endParaRPr lang="es-ES" sz="1800" b="0" strike="noStrike" spc="-1">
              <a:latin typeface="Arial"/>
            </a:endParaRPr>
          </a:p>
          <a:p>
            <a:pPr marL="343080" indent="-328680" algn="just">
              <a:lnSpc>
                <a:spcPct val="100000"/>
              </a:lnSpc>
              <a:spcBef>
                <a:spcPts val="1049"/>
              </a:spcBef>
              <a:tabLst>
                <a:tab pos="0" algn="l"/>
              </a:tabLst>
            </a:pPr>
            <a:endParaRPr lang="es-ES" sz="1800" b="0" strike="noStrike" spc="-1">
              <a:latin typeface="Arial"/>
            </a:endParaRPr>
          </a:p>
          <a:p>
            <a:pPr marL="343080" indent="-328680" algn="just">
              <a:lnSpc>
                <a:spcPct val="100000"/>
              </a:lnSpc>
              <a:spcBef>
                <a:spcPts val="1049"/>
              </a:spcBef>
              <a:tabLst>
                <a:tab pos="0" algn="l"/>
              </a:tabLst>
            </a:pPr>
            <a:endParaRPr lang="es-ES" sz="1800" b="0" strike="noStrike" spc="-1">
              <a:latin typeface="Arial"/>
            </a:endParaRPr>
          </a:p>
          <a:p>
            <a:pPr marL="343080" indent="-328680" algn="just">
              <a:lnSpc>
                <a:spcPct val="100000"/>
              </a:lnSpc>
              <a:spcBef>
                <a:spcPts val="1049"/>
              </a:spcBef>
              <a:tabLst>
                <a:tab pos="0" algn="l"/>
              </a:tabLst>
            </a:pPr>
            <a:endParaRPr lang="es-ES" sz="1800" b="0" strike="noStrike" spc="-1">
              <a:latin typeface="Arial"/>
            </a:endParaRPr>
          </a:p>
          <a:p>
            <a:pPr marL="343080" indent="-328680" algn="just">
              <a:lnSpc>
                <a:spcPct val="100000"/>
              </a:lnSpc>
              <a:spcBef>
                <a:spcPts val="1049"/>
              </a:spcBef>
              <a:tabLst>
                <a:tab pos="0" algn="l"/>
              </a:tabLst>
            </a:pPr>
            <a:endParaRPr lang="es-ES" sz="1800" b="0" strike="noStrike" spc="-1">
              <a:latin typeface="Arial"/>
            </a:endParaRPr>
          </a:p>
          <a:p>
            <a:pPr marL="343080" indent="-328680" algn="just">
              <a:lnSpc>
                <a:spcPct val="100000"/>
              </a:lnSpc>
              <a:spcBef>
                <a:spcPts val="1049"/>
              </a:spcBef>
              <a:tabLst>
                <a:tab pos="0" algn="l"/>
              </a:tabLst>
            </a:pPr>
            <a:endParaRPr lang="es-ES" sz="1800" b="0" strike="noStrike" spc="-1">
              <a:latin typeface="Arial"/>
            </a:endParaRPr>
          </a:p>
          <a:p>
            <a:pPr marL="343080" indent="-328680" algn="just">
              <a:lnSpc>
                <a:spcPct val="100000"/>
              </a:lnSpc>
              <a:spcBef>
                <a:spcPts val="1049"/>
              </a:spcBef>
              <a:tabLst>
                <a:tab pos="0" algn="l"/>
              </a:tabLst>
            </a:pPr>
            <a:endParaRPr lang="es-ES" sz="1800" b="0" strike="noStrike" spc="-1">
              <a:latin typeface="Arial"/>
            </a:endParaRPr>
          </a:p>
          <a:p>
            <a:pPr marL="343080" indent="-328680" algn="just">
              <a:lnSpc>
                <a:spcPct val="100000"/>
              </a:lnSpc>
              <a:spcBef>
                <a:spcPts val="1049"/>
              </a:spcBef>
              <a:tabLst>
                <a:tab pos="0" algn="l"/>
              </a:tabLst>
            </a:pPr>
            <a:endParaRPr lang="es-ES" sz="1800" b="0" strike="noStrike" spc="-1">
              <a:latin typeface="Arial"/>
            </a:endParaRPr>
          </a:p>
          <a:p>
            <a:pPr marL="343080" indent="-328680" algn="just">
              <a:lnSpc>
                <a:spcPct val="100000"/>
              </a:lnSpc>
              <a:spcBef>
                <a:spcPts val="1049"/>
              </a:spcBef>
              <a:tabLst>
                <a:tab pos="0" algn="l"/>
              </a:tabLst>
            </a:pPr>
            <a:endParaRPr lang="es-ES" sz="1800" b="0" strike="noStrike" spc="-1">
              <a:latin typeface="Arial"/>
            </a:endParaRPr>
          </a:p>
          <a:p>
            <a:pPr marL="343080" indent="-328680" algn="just">
              <a:lnSpc>
                <a:spcPct val="100000"/>
              </a:lnSpc>
              <a:spcBef>
                <a:spcPts val="1049"/>
              </a:spcBef>
              <a:tabLst>
                <a:tab pos="0" algn="l"/>
              </a:tabLst>
            </a:pPr>
            <a:endParaRPr lang="es-ES" sz="1800" b="0" strike="noStrike" spc="-1">
              <a:latin typeface="Arial"/>
            </a:endParaRPr>
          </a:p>
          <a:p>
            <a:pPr marL="343080" indent="-328680" algn="just">
              <a:lnSpc>
                <a:spcPct val="100000"/>
              </a:lnSpc>
              <a:spcBef>
                <a:spcPts val="1049"/>
              </a:spcBef>
              <a:tabLst>
                <a:tab pos="0" algn="l"/>
              </a:tabLst>
            </a:pPr>
            <a:endParaRPr lang="es-ES" sz="1800" b="0" strike="noStrike" spc="-1">
              <a:latin typeface="Arial"/>
            </a:endParaRPr>
          </a:p>
          <a:p>
            <a:pPr marL="343080" indent="-328680" algn="just">
              <a:lnSpc>
                <a:spcPct val="100000"/>
              </a:lnSpc>
              <a:spcBef>
                <a:spcPts val="1049"/>
              </a:spcBef>
              <a:tabLst>
                <a:tab pos="0" algn="l"/>
              </a:tabLst>
            </a:pPr>
            <a:endParaRPr lang="es-ES" sz="1800" b="0" strike="noStrike" spc="-1">
              <a:latin typeface="Arial"/>
            </a:endParaRPr>
          </a:p>
          <a:p>
            <a:pPr marL="343080" indent="-328680" algn="just">
              <a:lnSpc>
                <a:spcPct val="100000"/>
              </a:lnSpc>
              <a:spcBef>
                <a:spcPts val="1049"/>
              </a:spcBef>
              <a:tabLst>
                <a:tab pos="0" algn="l"/>
              </a:tabLst>
            </a:pPr>
            <a:endParaRPr lang="es-ES" sz="1800" b="0" strike="noStrike" spc="-1">
              <a:latin typeface="Arial"/>
            </a:endParaRPr>
          </a:p>
        </p:txBody>
      </p:sp>
      <p:sp>
        <p:nvSpPr>
          <p:cNvPr id="91" name="CustomShape 2"/>
          <p:cNvSpPr/>
          <p:nvPr/>
        </p:nvSpPr>
        <p:spPr>
          <a:xfrm>
            <a:off x="0" y="0"/>
            <a:ext cx="12190680" cy="555840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800000"/>
              </a:gs>
            </a:gsLst>
            <a:lin ang="10800000"/>
          </a:gra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2" name="CustomShape 3"/>
          <p:cNvSpPr/>
          <p:nvPr/>
        </p:nvSpPr>
        <p:spPr>
          <a:xfrm>
            <a:off x="643374" y="117360"/>
            <a:ext cx="11173487" cy="95265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algn="r"/>
            <a:r>
              <a:rPr lang="es-ES" altLang="es-ES" sz="2000" dirty="0">
                <a:latin typeface="Helvetica Neue"/>
              </a:rPr>
              <a:t>FRONTESPO</a:t>
            </a:r>
            <a:r>
              <a:rPr lang="es-ES" altLang="es-ES" sz="1800" dirty="0">
                <a:latin typeface="Helvetica Neue"/>
              </a:rPr>
              <a:t>. </a:t>
            </a:r>
            <a:r>
              <a:rPr lang="es-ES" altLang="es-ES" sz="1800" dirty="0">
                <a:solidFill>
                  <a:srgbClr val="333333"/>
                </a:solidFill>
                <a:latin typeface="Helvetica Neue"/>
              </a:rPr>
              <a:t>Frontera España - Portugal: documentación lingüística y bibliográfica</a:t>
            </a:r>
          </a:p>
          <a:p>
            <a:pPr algn="r">
              <a:lnSpc>
                <a:spcPct val="100000"/>
              </a:lnSpc>
            </a:pPr>
            <a:endParaRPr lang="es-ES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s-ES" sz="1800" b="0" strike="noStrike" spc="-1" dirty="0">
              <a:latin typeface="Arial"/>
            </a:endParaRPr>
          </a:p>
        </p:txBody>
      </p:sp>
      <p:pic>
        <p:nvPicPr>
          <p:cNvPr id="93" name="Imagen 92"/>
          <p:cNvPicPr/>
          <p:nvPr/>
        </p:nvPicPr>
        <p:blipFill>
          <a:blip r:embed="rId3"/>
          <a:stretch/>
        </p:blipFill>
        <p:spPr>
          <a:xfrm>
            <a:off x="360" y="360"/>
            <a:ext cx="554400" cy="555840"/>
          </a:xfrm>
          <a:prstGeom prst="rect">
            <a:avLst/>
          </a:prstGeom>
          <a:ln w="0">
            <a:noFill/>
          </a:ln>
        </p:spPr>
      </p:pic>
      <p:pic>
        <p:nvPicPr>
          <p:cNvPr id="6" name="Imagen 6">
            <a:extLst>
              <a:ext uri="{FF2B5EF4-FFF2-40B4-BE49-F238E27FC236}">
                <a16:creationId xmlns:a16="http://schemas.microsoft.com/office/drawing/2014/main" id="{D4BB4B33-B0C1-4E90-B12A-AE4013AA8F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374" y="844062"/>
            <a:ext cx="10624848" cy="582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Elipse 1">
            <a:extLst>
              <a:ext uri="{FF2B5EF4-FFF2-40B4-BE49-F238E27FC236}">
                <a16:creationId xmlns:a16="http://schemas.microsoft.com/office/drawing/2014/main" id="{CBE2B355-040B-444D-895B-CA591149E965}"/>
              </a:ext>
            </a:extLst>
          </p:cNvPr>
          <p:cNvSpPr/>
          <p:nvPr/>
        </p:nvSpPr>
        <p:spPr>
          <a:xfrm>
            <a:off x="1055077" y="661182"/>
            <a:ext cx="1252025" cy="56340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10C43CF9-DA0E-476F-ACAA-745B2496ED78}"/>
              </a:ext>
            </a:extLst>
          </p:cNvPr>
          <p:cNvSpPr/>
          <p:nvPr/>
        </p:nvSpPr>
        <p:spPr>
          <a:xfrm>
            <a:off x="3348111" y="5064369"/>
            <a:ext cx="2110154" cy="168646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6BBFA6C9-5944-453D-A387-35BAE5F5E38C}"/>
              </a:ext>
            </a:extLst>
          </p:cNvPr>
          <p:cNvSpPr/>
          <p:nvPr/>
        </p:nvSpPr>
        <p:spPr>
          <a:xfrm>
            <a:off x="4586068" y="5430129"/>
            <a:ext cx="2110154" cy="168646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FB60246E-FF26-4EA6-8ADF-4A05CCBDF40C}"/>
              </a:ext>
            </a:extLst>
          </p:cNvPr>
          <p:cNvSpPr/>
          <p:nvPr/>
        </p:nvSpPr>
        <p:spPr>
          <a:xfrm>
            <a:off x="3348111" y="4656406"/>
            <a:ext cx="2110154" cy="168646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656969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>
            <a:alpha val="59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CustomShape 1"/>
          <p:cNvSpPr/>
          <p:nvPr/>
        </p:nvSpPr>
        <p:spPr>
          <a:xfrm>
            <a:off x="1744560" y="998640"/>
            <a:ext cx="9161640" cy="4859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noAutofit/>
          </a:bodyPr>
          <a:lstStyle/>
          <a:p>
            <a:pPr marL="343080" indent="-328680" algn="just">
              <a:lnSpc>
                <a:spcPct val="100000"/>
              </a:lnSpc>
              <a:spcBef>
                <a:spcPts val="1049"/>
              </a:spcBef>
              <a:tabLst>
                <a:tab pos="0" algn="l"/>
              </a:tabLst>
            </a:pPr>
            <a:endParaRPr lang="es-ES" sz="1800" b="0" strike="noStrike" spc="-1">
              <a:latin typeface="Arial"/>
            </a:endParaRPr>
          </a:p>
          <a:p>
            <a:pPr marL="343080" indent="-328680" algn="just">
              <a:lnSpc>
                <a:spcPct val="100000"/>
              </a:lnSpc>
              <a:spcBef>
                <a:spcPts val="1049"/>
              </a:spcBef>
              <a:tabLst>
                <a:tab pos="0" algn="l"/>
              </a:tabLst>
            </a:pPr>
            <a:endParaRPr lang="es-ES" sz="1800" b="0" strike="noStrike" spc="-1">
              <a:latin typeface="Arial"/>
            </a:endParaRPr>
          </a:p>
          <a:p>
            <a:pPr marL="343080" indent="-328680" algn="just">
              <a:lnSpc>
                <a:spcPct val="100000"/>
              </a:lnSpc>
              <a:spcBef>
                <a:spcPts val="1049"/>
              </a:spcBef>
              <a:tabLst>
                <a:tab pos="0" algn="l"/>
              </a:tabLst>
            </a:pPr>
            <a:endParaRPr lang="es-ES" sz="1800" b="0" strike="noStrike" spc="-1">
              <a:latin typeface="Arial"/>
            </a:endParaRPr>
          </a:p>
          <a:p>
            <a:pPr marL="343080" indent="-328680" algn="just">
              <a:lnSpc>
                <a:spcPct val="100000"/>
              </a:lnSpc>
              <a:spcBef>
                <a:spcPts val="1049"/>
              </a:spcBef>
              <a:tabLst>
                <a:tab pos="0" algn="l"/>
              </a:tabLst>
            </a:pPr>
            <a:endParaRPr lang="es-ES" sz="1800" b="0" strike="noStrike" spc="-1">
              <a:latin typeface="Arial"/>
            </a:endParaRPr>
          </a:p>
          <a:p>
            <a:pPr marL="343080" indent="-328680" algn="just">
              <a:lnSpc>
                <a:spcPct val="100000"/>
              </a:lnSpc>
              <a:spcBef>
                <a:spcPts val="1049"/>
              </a:spcBef>
              <a:tabLst>
                <a:tab pos="0" algn="l"/>
              </a:tabLst>
            </a:pPr>
            <a:endParaRPr lang="es-ES" sz="1800" b="0" strike="noStrike" spc="-1">
              <a:latin typeface="Arial"/>
            </a:endParaRPr>
          </a:p>
          <a:p>
            <a:pPr marL="343080" indent="-328680" algn="just">
              <a:lnSpc>
                <a:spcPct val="100000"/>
              </a:lnSpc>
              <a:spcBef>
                <a:spcPts val="1049"/>
              </a:spcBef>
              <a:tabLst>
                <a:tab pos="0" algn="l"/>
              </a:tabLst>
            </a:pPr>
            <a:endParaRPr lang="es-ES" sz="1800" b="0" strike="noStrike" spc="-1">
              <a:latin typeface="Arial"/>
            </a:endParaRPr>
          </a:p>
          <a:p>
            <a:pPr marL="343080" indent="-328680" algn="just">
              <a:lnSpc>
                <a:spcPct val="100000"/>
              </a:lnSpc>
              <a:spcBef>
                <a:spcPts val="1049"/>
              </a:spcBef>
              <a:tabLst>
                <a:tab pos="0" algn="l"/>
              </a:tabLst>
            </a:pPr>
            <a:endParaRPr lang="es-ES" sz="1800" b="0" strike="noStrike" spc="-1">
              <a:latin typeface="Arial"/>
            </a:endParaRPr>
          </a:p>
          <a:p>
            <a:pPr marL="343080" indent="-328680" algn="just">
              <a:lnSpc>
                <a:spcPct val="100000"/>
              </a:lnSpc>
              <a:spcBef>
                <a:spcPts val="1049"/>
              </a:spcBef>
              <a:tabLst>
                <a:tab pos="0" algn="l"/>
              </a:tabLst>
            </a:pPr>
            <a:endParaRPr lang="es-ES" sz="1800" b="0" strike="noStrike" spc="-1">
              <a:latin typeface="Arial"/>
            </a:endParaRPr>
          </a:p>
          <a:p>
            <a:pPr marL="343080" indent="-328680" algn="just">
              <a:lnSpc>
                <a:spcPct val="100000"/>
              </a:lnSpc>
              <a:spcBef>
                <a:spcPts val="1049"/>
              </a:spcBef>
              <a:tabLst>
                <a:tab pos="0" algn="l"/>
              </a:tabLst>
            </a:pPr>
            <a:endParaRPr lang="es-ES" sz="1800" b="0" strike="noStrike" spc="-1">
              <a:latin typeface="Arial"/>
            </a:endParaRPr>
          </a:p>
          <a:p>
            <a:pPr marL="343080" indent="-328680" algn="just">
              <a:lnSpc>
                <a:spcPct val="100000"/>
              </a:lnSpc>
              <a:spcBef>
                <a:spcPts val="1049"/>
              </a:spcBef>
              <a:tabLst>
                <a:tab pos="0" algn="l"/>
              </a:tabLst>
            </a:pPr>
            <a:endParaRPr lang="es-ES" sz="1800" b="0" strike="noStrike" spc="-1">
              <a:latin typeface="Arial"/>
            </a:endParaRPr>
          </a:p>
          <a:p>
            <a:pPr marL="343080" indent="-328680" algn="just">
              <a:lnSpc>
                <a:spcPct val="100000"/>
              </a:lnSpc>
              <a:spcBef>
                <a:spcPts val="1049"/>
              </a:spcBef>
              <a:tabLst>
                <a:tab pos="0" algn="l"/>
              </a:tabLst>
            </a:pPr>
            <a:endParaRPr lang="es-ES" sz="1800" b="0" strike="noStrike" spc="-1">
              <a:latin typeface="Arial"/>
            </a:endParaRPr>
          </a:p>
          <a:p>
            <a:pPr marL="343080" indent="-328680" algn="just">
              <a:lnSpc>
                <a:spcPct val="100000"/>
              </a:lnSpc>
              <a:spcBef>
                <a:spcPts val="1049"/>
              </a:spcBef>
              <a:tabLst>
                <a:tab pos="0" algn="l"/>
              </a:tabLst>
            </a:pPr>
            <a:endParaRPr lang="es-ES" sz="1800" b="0" strike="noStrike" spc="-1">
              <a:latin typeface="Arial"/>
            </a:endParaRPr>
          </a:p>
          <a:p>
            <a:pPr marL="343080" indent="-328680" algn="just">
              <a:lnSpc>
                <a:spcPct val="100000"/>
              </a:lnSpc>
              <a:spcBef>
                <a:spcPts val="1049"/>
              </a:spcBef>
              <a:tabLst>
                <a:tab pos="0" algn="l"/>
              </a:tabLst>
            </a:pPr>
            <a:endParaRPr lang="es-ES" sz="1800" b="0" strike="noStrike" spc="-1">
              <a:latin typeface="Arial"/>
            </a:endParaRPr>
          </a:p>
          <a:p>
            <a:pPr marL="343080" indent="-328680" algn="just">
              <a:lnSpc>
                <a:spcPct val="100000"/>
              </a:lnSpc>
              <a:spcBef>
                <a:spcPts val="1049"/>
              </a:spcBef>
              <a:tabLst>
                <a:tab pos="0" algn="l"/>
              </a:tabLst>
            </a:pPr>
            <a:endParaRPr lang="es-ES" sz="1800" b="0" strike="noStrike" spc="-1">
              <a:latin typeface="Arial"/>
            </a:endParaRPr>
          </a:p>
          <a:p>
            <a:pPr marL="343080" indent="-328680" algn="just">
              <a:lnSpc>
                <a:spcPct val="100000"/>
              </a:lnSpc>
              <a:spcBef>
                <a:spcPts val="1049"/>
              </a:spcBef>
              <a:tabLst>
                <a:tab pos="0" algn="l"/>
              </a:tabLst>
            </a:pPr>
            <a:endParaRPr lang="es-ES" sz="1800" b="0" strike="noStrike" spc="-1">
              <a:latin typeface="Arial"/>
            </a:endParaRPr>
          </a:p>
        </p:txBody>
      </p:sp>
      <p:sp>
        <p:nvSpPr>
          <p:cNvPr id="91" name="CustomShape 2"/>
          <p:cNvSpPr/>
          <p:nvPr/>
        </p:nvSpPr>
        <p:spPr>
          <a:xfrm>
            <a:off x="0" y="0"/>
            <a:ext cx="12190680" cy="555840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800000"/>
              </a:gs>
            </a:gsLst>
            <a:lin ang="10800000"/>
          </a:gra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2" name="CustomShape 3"/>
          <p:cNvSpPr/>
          <p:nvPr/>
        </p:nvSpPr>
        <p:spPr>
          <a:xfrm>
            <a:off x="643374" y="117360"/>
            <a:ext cx="11173487" cy="95265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algn="r"/>
            <a:r>
              <a:rPr lang="es-ES" altLang="es-ES" sz="2000" dirty="0">
                <a:latin typeface="Helvetica Neue"/>
              </a:rPr>
              <a:t>FRONTESPO</a:t>
            </a:r>
            <a:r>
              <a:rPr lang="es-ES" altLang="es-ES" sz="1800" dirty="0">
                <a:latin typeface="Helvetica Neue"/>
              </a:rPr>
              <a:t>. </a:t>
            </a:r>
            <a:r>
              <a:rPr lang="es-ES" altLang="es-ES" sz="1800" dirty="0">
                <a:solidFill>
                  <a:srgbClr val="333333"/>
                </a:solidFill>
                <a:latin typeface="Helvetica Neue"/>
              </a:rPr>
              <a:t>Frontera España - Portugal: documentación lingüística y bibliográfica</a:t>
            </a:r>
          </a:p>
          <a:p>
            <a:pPr algn="r">
              <a:lnSpc>
                <a:spcPct val="100000"/>
              </a:lnSpc>
            </a:pPr>
            <a:endParaRPr lang="es-ES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s-ES" sz="1800" b="0" strike="noStrike" spc="-1" dirty="0">
              <a:latin typeface="Arial"/>
            </a:endParaRPr>
          </a:p>
        </p:txBody>
      </p:sp>
      <p:pic>
        <p:nvPicPr>
          <p:cNvPr id="93" name="Imagen 92"/>
          <p:cNvPicPr/>
          <p:nvPr/>
        </p:nvPicPr>
        <p:blipFill>
          <a:blip r:embed="rId3"/>
          <a:stretch/>
        </p:blipFill>
        <p:spPr>
          <a:xfrm>
            <a:off x="360" y="360"/>
            <a:ext cx="554400" cy="555840"/>
          </a:xfrm>
          <a:prstGeom prst="rect">
            <a:avLst/>
          </a:prstGeom>
          <a:ln w="0">
            <a:noFill/>
          </a:ln>
        </p:spPr>
      </p:pic>
      <p:pic>
        <p:nvPicPr>
          <p:cNvPr id="6" name="Imagen 7">
            <a:extLst>
              <a:ext uri="{FF2B5EF4-FFF2-40B4-BE49-F238E27FC236}">
                <a16:creationId xmlns:a16="http://schemas.microsoft.com/office/drawing/2014/main" id="{8D78D70E-247D-45DD-BC50-E2714C6F7B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799" y="998640"/>
            <a:ext cx="9620401" cy="57434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221506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>
            <a:alpha val="59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CustomShape 1"/>
          <p:cNvSpPr/>
          <p:nvPr/>
        </p:nvSpPr>
        <p:spPr>
          <a:xfrm>
            <a:off x="1744560" y="998640"/>
            <a:ext cx="9161640" cy="4859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noAutofit/>
          </a:bodyPr>
          <a:lstStyle/>
          <a:p>
            <a:pPr marL="343080" indent="-328680" algn="just">
              <a:lnSpc>
                <a:spcPct val="100000"/>
              </a:lnSpc>
              <a:spcBef>
                <a:spcPts val="1049"/>
              </a:spcBef>
              <a:tabLst>
                <a:tab pos="0" algn="l"/>
              </a:tabLst>
            </a:pPr>
            <a:endParaRPr lang="es-ES" sz="1800" b="0" strike="noStrike" spc="-1">
              <a:latin typeface="Arial"/>
            </a:endParaRPr>
          </a:p>
          <a:p>
            <a:pPr marL="343080" indent="-328680" algn="just">
              <a:lnSpc>
                <a:spcPct val="100000"/>
              </a:lnSpc>
              <a:spcBef>
                <a:spcPts val="1049"/>
              </a:spcBef>
              <a:tabLst>
                <a:tab pos="0" algn="l"/>
              </a:tabLst>
            </a:pPr>
            <a:endParaRPr lang="es-ES" sz="1800" b="0" strike="noStrike" spc="-1">
              <a:latin typeface="Arial"/>
            </a:endParaRPr>
          </a:p>
          <a:p>
            <a:pPr marL="343080" indent="-328680" algn="just">
              <a:lnSpc>
                <a:spcPct val="100000"/>
              </a:lnSpc>
              <a:spcBef>
                <a:spcPts val="1049"/>
              </a:spcBef>
              <a:tabLst>
                <a:tab pos="0" algn="l"/>
              </a:tabLst>
            </a:pPr>
            <a:endParaRPr lang="es-ES" sz="1800" b="0" strike="noStrike" spc="-1">
              <a:latin typeface="Arial"/>
            </a:endParaRPr>
          </a:p>
          <a:p>
            <a:pPr marL="343080" indent="-328680" algn="just">
              <a:lnSpc>
                <a:spcPct val="100000"/>
              </a:lnSpc>
              <a:spcBef>
                <a:spcPts val="1049"/>
              </a:spcBef>
              <a:tabLst>
                <a:tab pos="0" algn="l"/>
              </a:tabLst>
            </a:pPr>
            <a:endParaRPr lang="es-ES" sz="1800" b="0" strike="noStrike" spc="-1">
              <a:latin typeface="Arial"/>
            </a:endParaRPr>
          </a:p>
          <a:p>
            <a:pPr marL="343080" indent="-328680" algn="just">
              <a:lnSpc>
                <a:spcPct val="100000"/>
              </a:lnSpc>
              <a:spcBef>
                <a:spcPts val="1049"/>
              </a:spcBef>
              <a:tabLst>
                <a:tab pos="0" algn="l"/>
              </a:tabLst>
            </a:pPr>
            <a:endParaRPr lang="es-ES" sz="1800" b="0" strike="noStrike" spc="-1">
              <a:latin typeface="Arial"/>
            </a:endParaRPr>
          </a:p>
          <a:p>
            <a:pPr marL="343080" indent="-328680" algn="just">
              <a:lnSpc>
                <a:spcPct val="100000"/>
              </a:lnSpc>
              <a:spcBef>
                <a:spcPts val="1049"/>
              </a:spcBef>
              <a:tabLst>
                <a:tab pos="0" algn="l"/>
              </a:tabLst>
            </a:pPr>
            <a:endParaRPr lang="es-ES" sz="1800" b="0" strike="noStrike" spc="-1">
              <a:latin typeface="Arial"/>
            </a:endParaRPr>
          </a:p>
          <a:p>
            <a:pPr marL="343080" indent="-328680" algn="just">
              <a:lnSpc>
                <a:spcPct val="100000"/>
              </a:lnSpc>
              <a:spcBef>
                <a:spcPts val="1049"/>
              </a:spcBef>
              <a:tabLst>
                <a:tab pos="0" algn="l"/>
              </a:tabLst>
            </a:pPr>
            <a:endParaRPr lang="es-ES" sz="1800" b="0" strike="noStrike" spc="-1">
              <a:latin typeface="Arial"/>
            </a:endParaRPr>
          </a:p>
          <a:p>
            <a:pPr marL="343080" indent="-328680" algn="just">
              <a:lnSpc>
                <a:spcPct val="100000"/>
              </a:lnSpc>
              <a:spcBef>
                <a:spcPts val="1049"/>
              </a:spcBef>
              <a:tabLst>
                <a:tab pos="0" algn="l"/>
              </a:tabLst>
            </a:pPr>
            <a:endParaRPr lang="es-ES" sz="1800" b="0" strike="noStrike" spc="-1">
              <a:latin typeface="Arial"/>
            </a:endParaRPr>
          </a:p>
          <a:p>
            <a:pPr marL="343080" indent="-328680" algn="just">
              <a:lnSpc>
                <a:spcPct val="100000"/>
              </a:lnSpc>
              <a:spcBef>
                <a:spcPts val="1049"/>
              </a:spcBef>
              <a:tabLst>
                <a:tab pos="0" algn="l"/>
              </a:tabLst>
            </a:pPr>
            <a:endParaRPr lang="es-ES" sz="1800" b="0" strike="noStrike" spc="-1">
              <a:latin typeface="Arial"/>
            </a:endParaRPr>
          </a:p>
          <a:p>
            <a:pPr marL="343080" indent="-328680" algn="just">
              <a:lnSpc>
                <a:spcPct val="100000"/>
              </a:lnSpc>
              <a:spcBef>
                <a:spcPts val="1049"/>
              </a:spcBef>
              <a:tabLst>
                <a:tab pos="0" algn="l"/>
              </a:tabLst>
            </a:pPr>
            <a:endParaRPr lang="es-ES" sz="1800" b="0" strike="noStrike" spc="-1">
              <a:latin typeface="Arial"/>
            </a:endParaRPr>
          </a:p>
          <a:p>
            <a:pPr marL="343080" indent="-328680" algn="just">
              <a:lnSpc>
                <a:spcPct val="100000"/>
              </a:lnSpc>
              <a:spcBef>
                <a:spcPts val="1049"/>
              </a:spcBef>
              <a:tabLst>
                <a:tab pos="0" algn="l"/>
              </a:tabLst>
            </a:pPr>
            <a:endParaRPr lang="es-ES" sz="1800" b="0" strike="noStrike" spc="-1">
              <a:latin typeface="Arial"/>
            </a:endParaRPr>
          </a:p>
          <a:p>
            <a:pPr marL="343080" indent="-328680" algn="just">
              <a:lnSpc>
                <a:spcPct val="100000"/>
              </a:lnSpc>
              <a:spcBef>
                <a:spcPts val="1049"/>
              </a:spcBef>
              <a:tabLst>
                <a:tab pos="0" algn="l"/>
              </a:tabLst>
            </a:pPr>
            <a:endParaRPr lang="es-ES" sz="1800" b="0" strike="noStrike" spc="-1">
              <a:latin typeface="Arial"/>
            </a:endParaRPr>
          </a:p>
          <a:p>
            <a:pPr marL="343080" indent="-328680" algn="just">
              <a:lnSpc>
                <a:spcPct val="100000"/>
              </a:lnSpc>
              <a:spcBef>
                <a:spcPts val="1049"/>
              </a:spcBef>
              <a:tabLst>
                <a:tab pos="0" algn="l"/>
              </a:tabLst>
            </a:pPr>
            <a:endParaRPr lang="es-ES" sz="1800" b="0" strike="noStrike" spc="-1">
              <a:latin typeface="Arial"/>
            </a:endParaRPr>
          </a:p>
          <a:p>
            <a:pPr marL="343080" indent="-328680" algn="just">
              <a:lnSpc>
                <a:spcPct val="100000"/>
              </a:lnSpc>
              <a:spcBef>
                <a:spcPts val="1049"/>
              </a:spcBef>
              <a:tabLst>
                <a:tab pos="0" algn="l"/>
              </a:tabLst>
            </a:pPr>
            <a:endParaRPr lang="es-ES" sz="1800" b="0" strike="noStrike" spc="-1">
              <a:latin typeface="Arial"/>
            </a:endParaRPr>
          </a:p>
          <a:p>
            <a:pPr marL="343080" indent="-328680" algn="just">
              <a:lnSpc>
                <a:spcPct val="100000"/>
              </a:lnSpc>
              <a:spcBef>
                <a:spcPts val="1049"/>
              </a:spcBef>
              <a:tabLst>
                <a:tab pos="0" algn="l"/>
              </a:tabLst>
            </a:pPr>
            <a:endParaRPr lang="es-ES" sz="1800" b="0" strike="noStrike" spc="-1">
              <a:latin typeface="Arial"/>
            </a:endParaRPr>
          </a:p>
        </p:txBody>
      </p:sp>
      <p:sp>
        <p:nvSpPr>
          <p:cNvPr id="91" name="CustomShape 2"/>
          <p:cNvSpPr/>
          <p:nvPr/>
        </p:nvSpPr>
        <p:spPr>
          <a:xfrm>
            <a:off x="0" y="0"/>
            <a:ext cx="12190680" cy="555840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800000"/>
              </a:gs>
            </a:gsLst>
            <a:lin ang="10800000"/>
          </a:gra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2" name="CustomShape 3"/>
          <p:cNvSpPr/>
          <p:nvPr/>
        </p:nvSpPr>
        <p:spPr>
          <a:xfrm>
            <a:off x="643374" y="117360"/>
            <a:ext cx="11173487" cy="95265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algn="r"/>
            <a:r>
              <a:rPr lang="es-ES" altLang="es-ES" sz="2000" dirty="0">
                <a:latin typeface="Helvetica Neue"/>
              </a:rPr>
              <a:t>FRONTESPO</a:t>
            </a:r>
            <a:r>
              <a:rPr lang="es-ES" altLang="es-ES" sz="1800" dirty="0">
                <a:latin typeface="Helvetica Neue"/>
              </a:rPr>
              <a:t>. </a:t>
            </a:r>
            <a:r>
              <a:rPr lang="es-ES" altLang="es-ES" sz="1800" dirty="0">
                <a:solidFill>
                  <a:srgbClr val="333333"/>
                </a:solidFill>
                <a:latin typeface="Helvetica Neue"/>
              </a:rPr>
              <a:t>Frontera España - Portugal: documentación lingüística y bibliográfica</a:t>
            </a:r>
          </a:p>
          <a:p>
            <a:pPr algn="r">
              <a:lnSpc>
                <a:spcPct val="100000"/>
              </a:lnSpc>
            </a:pPr>
            <a:endParaRPr lang="es-ES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s-ES" sz="1800" b="0" strike="noStrike" spc="-1" dirty="0">
              <a:latin typeface="Arial"/>
            </a:endParaRPr>
          </a:p>
        </p:txBody>
      </p:sp>
      <p:pic>
        <p:nvPicPr>
          <p:cNvPr id="93" name="Imagen 92"/>
          <p:cNvPicPr/>
          <p:nvPr/>
        </p:nvPicPr>
        <p:blipFill>
          <a:blip r:embed="rId3"/>
          <a:stretch/>
        </p:blipFill>
        <p:spPr>
          <a:xfrm>
            <a:off x="360" y="360"/>
            <a:ext cx="554400" cy="555840"/>
          </a:xfrm>
          <a:prstGeom prst="rect">
            <a:avLst/>
          </a:prstGeom>
          <a:ln w="0">
            <a:noFill/>
          </a:ln>
        </p:spPr>
      </p:pic>
      <p:pic>
        <p:nvPicPr>
          <p:cNvPr id="6" name="Imagen 2">
            <a:extLst>
              <a:ext uri="{FF2B5EF4-FFF2-40B4-BE49-F238E27FC236}">
                <a16:creationId xmlns:a16="http://schemas.microsoft.com/office/drawing/2014/main" id="{CEFAC43D-810D-4033-B45E-2C14030777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535" y="1786597"/>
            <a:ext cx="10269416" cy="3207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Elipse 1">
            <a:extLst>
              <a:ext uri="{FF2B5EF4-FFF2-40B4-BE49-F238E27FC236}">
                <a16:creationId xmlns:a16="http://schemas.microsoft.com/office/drawing/2014/main" id="{D0F50531-0192-42C1-A136-A834C2EB36CD}"/>
              </a:ext>
            </a:extLst>
          </p:cNvPr>
          <p:cNvSpPr/>
          <p:nvPr/>
        </p:nvSpPr>
        <p:spPr>
          <a:xfrm>
            <a:off x="2067951" y="1688123"/>
            <a:ext cx="1209821" cy="57677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178430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>
            <a:alpha val="59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CustomShape 1"/>
          <p:cNvSpPr/>
          <p:nvPr/>
        </p:nvSpPr>
        <p:spPr>
          <a:xfrm>
            <a:off x="1744560" y="998640"/>
            <a:ext cx="9161640" cy="4859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noAutofit/>
          </a:bodyPr>
          <a:lstStyle/>
          <a:p>
            <a:pPr marL="343080" indent="-328680" algn="just">
              <a:lnSpc>
                <a:spcPct val="100000"/>
              </a:lnSpc>
              <a:spcBef>
                <a:spcPts val="1049"/>
              </a:spcBef>
              <a:tabLst>
                <a:tab pos="0" algn="l"/>
              </a:tabLst>
            </a:pPr>
            <a:endParaRPr lang="es-ES" sz="1800" b="0" strike="noStrike" spc="-1">
              <a:latin typeface="Arial"/>
            </a:endParaRPr>
          </a:p>
          <a:p>
            <a:pPr marL="343080" indent="-328680" algn="just">
              <a:lnSpc>
                <a:spcPct val="100000"/>
              </a:lnSpc>
              <a:spcBef>
                <a:spcPts val="1049"/>
              </a:spcBef>
              <a:tabLst>
                <a:tab pos="0" algn="l"/>
              </a:tabLst>
            </a:pPr>
            <a:endParaRPr lang="es-ES" sz="1800" b="0" strike="noStrike" spc="-1">
              <a:latin typeface="Arial"/>
            </a:endParaRPr>
          </a:p>
          <a:p>
            <a:pPr marL="343080" indent="-328680" algn="just">
              <a:lnSpc>
                <a:spcPct val="100000"/>
              </a:lnSpc>
              <a:spcBef>
                <a:spcPts val="1049"/>
              </a:spcBef>
              <a:tabLst>
                <a:tab pos="0" algn="l"/>
              </a:tabLst>
            </a:pPr>
            <a:endParaRPr lang="es-ES" sz="1800" b="0" strike="noStrike" spc="-1">
              <a:latin typeface="Arial"/>
            </a:endParaRPr>
          </a:p>
          <a:p>
            <a:pPr marL="343080" indent="-328680" algn="just">
              <a:lnSpc>
                <a:spcPct val="100000"/>
              </a:lnSpc>
              <a:spcBef>
                <a:spcPts val="1049"/>
              </a:spcBef>
              <a:tabLst>
                <a:tab pos="0" algn="l"/>
              </a:tabLst>
            </a:pPr>
            <a:endParaRPr lang="es-ES" sz="1800" b="0" strike="noStrike" spc="-1">
              <a:latin typeface="Arial"/>
            </a:endParaRPr>
          </a:p>
          <a:p>
            <a:pPr marL="343080" indent="-328680" algn="just">
              <a:lnSpc>
                <a:spcPct val="100000"/>
              </a:lnSpc>
              <a:spcBef>
                <a:spcPts val="1049"/>
              </a:spcBef>
              <a:tabLst>
                <a:tab pos="0" algn="l"/>
              </a:tabLst>
            </a:pPr>
            <a:endParaRPr lang="es-ES" sz="1800" b="0" strike="noStrike" spc="-1">
              <a:latin typeface="Arial"/>
            </a:endParaRPr>
          </a:p>
          <a:p>
            <a:pPr marL="343080" indent="-328680" algn="just">
              <a:lnSpc>
                <a:spcPct val="100000"/>
              </a:lnSpc>
              <a:spcBef>
                <a:spcPts val="1049"/>
              </a:spcBef>
              <a:tabLst>
                <a:tab pos="0" algn="l"/>
              </a:tabLst>
            </a:pPr>
            <a:endParaRPr lang="es-ES" sz="1800" b="0" strike="noStrike" spc="-1">
              <a:latin typeface="Arial"/>
            </a:endParaRPr>
          </a:p>
          <a:p>
            <a:pPr marL="343080" indent="-328680" algn="just">
              <a:lnSpc>
                <a:spcPct val="100000"/>
              </a:lnSpc>
              <a:spcBef>
                <a:spcPts val="1049"/>
              </a:spcBef>
              <a:tabLst>
                <a:tab pos="0" algn="l"/>
              </a:tabLst>
            </a:pPr>
            <a:endParaRPr lang="es-ES" sz="1800" b="0" strike="noStrike" spc="-1">
              <a:latin typeface="Arial"/>
            </a:endParaRPr>
          </a:p>
          <a:p>
            <a:pPr marL="343080" indent="-328680" algn="just">
              <a:lnSpc>
                <a:spcPct val="100000"/>
              </a:lnSpc>
              <a:spcBef>
                <a:spcPts val="1049"/>
              </a:spcBef>
              <a:tabLst>
                <a:tab pos="0" algn="l"/>
              </a:tabLst>
            </a:pPr>
            <a:endParaRPr lang="es-ES" sz="1800" b="0" strike="noStrike" spc="-1">
              <a:latin typeface="Arial"/>
            </a:endParaRPr>
          </a:p>
          <a:p>
            <a:pPr marL="343080" indent="-328680" algn="just">
              <a:lnSpc>
                <a:spcPct val="100000"/>
              </a:lnSpc>
              <a:spcBef>
                <a:spcPts val="1049"/>
              </a:spcBef>
              <a:tabLst>
                <a:tab pos="0" algn="l"/>
              </a:tabLst>
            </a:pPr>
            <a:endParaRPr lang="es-ES" sz="1800" b="0" strike="noStrike" spc="-1">
              <a:latin typeface="Arial"/>
            </a:endParaRPr>
          </a:p>
          <a:p>
            <a:pPr marL="343080" indent="-328680" algn="just">
              <a:lnSpc>
                <a:spcPct val="100000"/>
              </a:lnSpc>
              <a:spcBef>
                <a:spcPts val="1049"/>
              </a:spcBef>
              <a:tabLst>
                <a:tab pos="0" algn="l"/>
              </a:tabLst>
            </a:pPr>
            <a:endParaRPr lang="es-ES" sz="1800" b="0" strike="noStrike" spc="-1">
              <a:latin typeface="Arial"/>
            </a:endParaRPr>
          </a:p>
          <a:p>
            <a:pPr marL="343080" indent="-328680" algn="just">
              <a:lnSpc>
                <a:spcPct val="100000"/>
              </a:lnSpc>
              <a:spcBef>
                <a:spcPts val="1049"/>
              </a:spcBef>
              <a:tabLst>
                <a:tab pos="0" algn="l"/>
              </a:tabLst>
            </a:pPr>
            <a:endParaRPr lang="es-ES" sz="1800" b="0" strike="noStrike" spc="-1">
              <a:latin typeface="Arial"/>
            </a:endParaRPr>
          </a:p>
          <a:p>
            <a:pPr marL="343080" indent="-328680" algn="just">
              <a:lnSpc>
                <a:spcPct val="100000"/>
              </a:lnSpc>
              <a:spcBef>
                <a:spcPts val="1049"/>
              </a:spcBef>
              <a:tabLst>
                <a:tab pos="0" algn="l"/>
              </a:tabLst>
            </a:pPr>
            <a:endParaRPr lang="es-ES" sz="1800" b="0" strike="noStrike" spc="-1">
              <a:latin typeface="Arial"/>
            </a:endParaRPr>
          </a:p>
          <a:p>
            <a:pPr marL="343080" indent="-328680" algn="just">
              <a:lnSpc>
                <a:spcPct val="100000"/>
              </a:lnSpc>
              <a:spcBef>
                <a:spcPts val="1049"/>
              </a:spcBef>
              <a:tabLst>
                <a:tab pos="0" algn="l"/>
              </a:tabLst>
            </a:pPr>
            <a:endParaRPr lang="es-ES" sz="1800" b="0" strike="noStrike" spc="-1">
              <a:latin typeface="Arial"/>
            </a:endParaRPr>
          </a:p>
          <a:p>
            <a:pPr marL="343080" indent="-328680" algn="just">
              <a:lnSpc>
                <a:spcPct val="100000"/>
              </a:lnSpc>
              <a:spcBef>
                <a:spcPts val="1049"/>
              </a:spcBef>
              <a:tabLst>
                <a:tab pos="0" algn="l"/>
              </a:tabLst>
            </a:pPr>
            <a:endParaRPr lang="es-ES" sz="1800" b="0" strike="noStrike" spc="-1">
              <a:latin typeface="Arial"/>
            </a:endParaRPr>
          </a:p>
          <a:p>
            <a:pPr marL="343080" indent="-328680" algn="just">
              <a:lnSpc>
                <a:spcPct val="100000"/>
              </a:lnSpc>
              <a:spcBef>
                <a:spcPts val="1049"/>
              </a:spcBef>
              <a:tabLst>
                <a:tab pos="0" algn="l"/>
              </a:tabLst>
            </a:pPr>
            <a:endParaRPr lang="es-ES" sz="1800" b="0" strike="noStrike" spc="-1">
              <a:latin typeface="Arial"/>
            </a:endParaRPr>
          </a:p>
        </p:txBody>
      </p:sp>
      <p:sp>
        <p:nvSpPr>
          <p:cNvPr id="91" name="CustomShape 2"/>
          <p:cNvSpPr/>
          <p:nvPr/>
        </p:nvSpPr>
        <p:spPr>
          <a:xfrm>
            <a:off x="0" y="0"/>
            <a:ext cx="12190680" cy="555840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800000"/>
              </a:gs>
            </a:gsLst>
            <a:lin ang="10800000"/>
          </a:gra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2" name="CustomShape 3"/>
          <p:cNvSpPr/>
          <p:nvPr/>
        </p:nvSpPr>
        <p:spPr>
          <a:xfrm>
            <a:off x="643374" y="117360"/>
            <a:ext cx="11173487" cy="95265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algn="r"/>
            <a:r>
              <a:rPr lang="es-ES" altLang="es-ES" sz="2000" dirty="0">
                <a:latin typeface="Helvetica Neue"/>
              </a:rPr>
              <a:t>FRONTESPO</a:t>
            </a:r>
            <a:r>
              <a:rPr lang="es-ES" altLang="es-ES" sz="1800" dirty="0">
                <a:latin typeface="Helvetica Neue"/>
              </a:rPr>
              <a:t>. </a:t>
            </a:r>
            <a:r>
              <a:rPr lang="es-ES" altLang="es-ES" sz="1800" dirty="0">
                <a:solidFill>
                  <a:srgbClr val="333333"/>
                </a:solidFill>
                <a:latin typeface="Helvetica Neue"/>
              </a:rPr>
              <a:t>Frontera España - Portugal: documentación lingüística y bibliográfica</a:t>
            </a:r>
          </a:p>
          <a:p>
            <a:pPr algn="r">
              <a:lnSpc>
                <a:spcPct val="100000"/>
              </a:lnSpc>
            </a:pPr>
            <a:endParaRPr lang="es-ES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s-ES" sz="1800" b="0" strike="noStrike" spc="-1" dirty="0">
              <a:latin typeface="Arial"/>
            </a:endParaRPr>
          </a:p>
        </p:txBody>
      </p:sp>
      <p:pic>
        <p:nvPicPr>
          <p:cNvPr id="93" name="Imagen 92"/>
          <p:cNvPicPr/>
          <p:nvPr/>
        </p:nvPicPr>
        <p:blipFill>
          <a:blip r:embed="rId3"/>
          <a:stretch/>
        </p:blipFill>
        <p:spPr>
          <a:xfrm>
            <a:off x="360" y="360"/>
            <a:ext cx="554400" cy="555840"/>
          </a:xfrm>
          <a:prstGeom prst="rect">
            <a:avLst/>
          </a:prstGeom>
          <a:ln w="0">
            <a:noFill/>
          </a:ln>
        </p:spPr>
      </p:pic>
      <p:pic>
        <p:nvPicPr>
          <p:cNvPr id="6" name="Imagen 3">
            <a:extLst>
              <a:ext uri="{FF2B5EF4-FFF2-40B4-BE49-F238E27FC236}">
                <a16:creationId xmlns:a16="http://schemas.microsoft.com/office/drawing/2014/main" id="{A40A5EF9-D0A3-4427-8B0B-BA3C4642C4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1955409"/>
            <a:ext cx="10354041" cy="23784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Elipse 1">
            <a:extLst>
              <a:ext uri="{FF2B5EF4-FFF2-40B4-BE49-F238E27FC236}">
                <a16:creationId xmlns:a16="http://schemas.microsoft.com/office/drawing/2014/main" id="{269CEEAF-7DE5-4774-8818-57ECEEC347E3}"/>
              </a:ext>
            </a:extLst>
          </p:cNvPr>
          <p:cNvSpPr/>
          <p:nvPr/>
        </p:nvSpPr>
        <p:spPr>
          <a:xfrm>
            <a:off x="2771335" y="1927274"/>
            <a:ext cx="1237957" cy="73152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511258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>
            <a:alpha val="59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CustomShape 1"/>
          <p:cNvSpPr/>
          <p:nvPr/>
        </p:nvSpPr>
        <p:spPr>
          <a:xfrm>
            <a:off x="1744560" y="998640"/>
            <a:ext cx="9161640" cy="4859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noAutofit/>
          </a:bodyPr>
          <a:lstStyle/>
          <a:p>
            <a:pPr marL="343080" indent="-328680" algn="just">
              <a:lnSpc>
                <a:spcPct val="100000"/>
              </a:lnSpc>
              <a:spcBef>
                <a:spcPts val="1049"/>
              </a:spcBef>
              <a:tabLst>
                <a:tab pos="0" algn="l"/>
              </a:tabLst>
            </a:pPr>
            <a:endParaRPr lang="es-ES" sz="1800" b="0" strike="noStrike" spc="-1">
              <a:latin typeface="Arial"/>
            </a:endParaRPr>
          </a:p>
          <a:p>
            <a:pPr marL="343080" indent="-328680" algn="just">
              <a:lnSpc>
                <a:spcPct val="100000"/>
              </a:lnSpc>
              <a:spcBef>
                <a:spcPts val="1049"/>
              </a:spcBef>
              <a:tabLst>
                <a:tab pos="0" algn="l"/>
              </a:tabLst>
            </a:pPr>
            <a:endParaRPr lang="es-ES" sz="1800" b="0" strike="noStrike" spc="-1">
              <a:latin typeface="Arial"/>
            </a:endParaRPr>
          </a:p>
          <a:p>
            <a:pPr marL="343080" indent="-328680" algn="just">
              <a:lnSpc>
                <a:spcPct val="100000"/>
              </a:lnSpc>
              <a:spcBef>
                <a:spcPts val="1049"/>
              </a:spcBef>
              <a:tabLst>
                <a:tab pos="0" algn="l"/>
              </a:tabLst>
            </a:pPr>
            <a:endParaRPr lang="es-ES" sz="1800" b="0" strike="noStrike" spc="-1">
              <a:latin typeface="Arial"/>
            </a:endParaRPr>
          </a:p>
          <a:p>
            <a:pPr marL="343080" indent="-328680" algn="just">
              <a:lnSpc>
                <a:spcPct val="100000"/>
              </a:lnSpc>
              <a:spcBef>
                <a:spcPts val="1049"/>
              </a:spcBef>
              <a:tabLst>
                <a:tab pos="0" algn="l"/>
              </a:tabLst>
            </a:pPr>
            <a:endParaRPr lang="es-ES" sz="1800" b="0" strike="noStrike" spc="-1">
              <a:latin typeface="Arial"/>
            </a:endParaRPr>
          </a:p>
          <a:p>
            <a:pPr marL="343080" indent="-328680" algn="just">
              <a:lnSpc>
                <a:spcPct val="100000"/>
              </a:lnSpc>
              <a:spcBef>
                <a:spcPts val="1049"/>
              </a:spcBef>
              <a:tabLst>
                <a:tab pos="0" algn="l"/>
              </a:tabLst>
            </a:pPr>
            <a:endParaRPr lang="es-ES" sz="1800" b="0" strike="noStrike" spc="-1">
              <a:latin typeface="Arial"/>
            </a:endParaRPr>
          </a:p>
          <a:p>
            <a:pPr marL="343080" indent="-328680" algn="just">
              <a:lnSpc>
                <a:spcPct val="100000"/>
              </a:lnSpc>
              <a:spcBef>
                <a:spcPts val="1049"/>
              </a:spcBef>
              <a:tabLst>
                <a:tab pos="0" algn="l"/>
              </a:tabLst>
            </a:pPr>
            <a:endParaRPr lang="es-ES" sz="1800" b="0" strike="noStrike" spc="-1">
              <a:latin typeface="Arial"/>
            </a:endParaRPr>
          </a:p>
          <a:p>
            <a:pPr marL="343080" indent="-328680" algn="just">
              <a:lnSpc>
                <a:spcPct val="100000"/>
              </a:lnSpc>
              <a:spcBef>
                <a:spcPts val="1049"/>
              </a:spcBef>
              <a:tabLst>
                <a:tab pos="0" algn="l"/>
              </a:tabLst>
            </a:pPr>
            <a:endParaRPr lang="es-ES" sz="1800" b="0" strike="noStrike" spc="-1">
              <a:latin typeface="Arial"/>
            </a:endParaRPr>
          </a:p>
          <a:p>
            <a:pPr marL="343080" indent="-328680" algn="just">
              <a:lnSpc>
                <a:spcPct val="100000"/>
              </a:lnSpc>
              <a:spcBef>
                <a:spcPts val="1049"/>
              </a:spcBef>
              <a:tabLst>
                <a:tab pos="0" algn="l"/>
              </a:tabLst>
            </a:pPr>
            <a:endParaRPr lang="es-ES" sz="1800" b="0" strike="noStrike" spc="-1">
              <a:latin typeface="Arial"/>
            </a:endParaRPr>
          </a:p>
          <a:p>
            <a:pPr marL="343080" indent="-328680" algn="just">
              <a:lnSpc>
                <a:spcPct val="100000"/>
              </a:lnSpc>
              <a:spcBef>
                <a:spcPts val="1049"/>
              </a:spcBef>
              <a:tabLst>
                <a:tab pos="0" algn="l"/>
              </a:tabLst>
            </a:pPr>
            <a:endParaRPr lang="es-ES" sz="1800" b="0" strike="noStrike" spc="-1">
              <a:latin typeface="Arial"/>
            </a:endParaRPr>
          </a:p>
          <a:p>
            <a:pPr marL="343080" indent="-328680" algn="just">
              <a:lnSpc>
                <a:spcPct val="100000"/>
              </a:lnSpc>
              <a:spcBef>
                <a:spcPts val="1049"/>
              </a:spcBef>
              <a:tabLst>
                <a:tab pos="0" algn="l"/>
              </a:tabLst>
            </a:pPr>
            <a:endParaRPr lang="es-ES" sz="1800" b="0" strike="noStrike" spc="-1">
              <a:latin typeface="Arial"/>
            </a:endParaRPr>
          </a:p>
          <a:p>
            <a:pPr marL="343080" indent="-328680" algn="just">
              <a:lnSpc>
                <a:spcPct val="100000"/>
              </a:lnSpc>
              <a:spcBef>
                <a:spcPts val="1049"/>
              </a:spcBef>
              <a:tabLst>
                <a:tab pos="0" algn="l"/>
              </a:tabLst>
            </a:pPr>
            <a:endParaRPr lang="es-ES" sz="1800" b="0" strike="noStrike" spc="-1">
              <a:latin typeface="Arial"/>
            </a:endParaRPr>
          </a:p>
          <a:p>
            <a:pPr marL="343080" indent="-328680" algn="just">
              <a:lnSpc>
                <a:spcPct val="100000"/>
              </a:lnSpc>
              <a:spcBef>
                <a:spcPts val="1049"/>
              </a:spcBef>
              <a:tabLst>
                <a:tab pos="0" algn="l"/>
              </a:tabLst>
            </a:pPr>
            <a:endParaRPr lang="es-ES" sz="1800" b="0" strike="noStrike" spc="-1">
              <a:latin typeface="Arial"/>
            </a:endParaRPr>
          </a:p>
          <a:p>
            <a:pPr marL="343080" indent="-328680" algn="just">
              <a:lnSpc>
                <a:spcPct val="100000"/>
              </a:lnSpc>
              <a:spcBef>
                <a:spcPts val="1049"/>
              </a:spcBef>
              <a:tabLst>
                <a:tab pos="0" algn="l"/>
              </a:tabLst>
            </a:pPr>
            <a:endParaRPr lang="es-ES" sz="1800" b="0" strike="noStrike" spc="-1">
              <a:latin typeface="Arial"/>
            </a:endParaRPr>
          </a:p>
          <a:p>
            <a:pPr marL="343080" indent="-328680" algn="just">
              <a:lnSpc>
                <a:spcPct val="100000"/>
              </a:lnSpc>
              <a:spcBef>
                <a:spcPts val="1049"/>
              </a:spcBef>
              <a:tabLst>
                <a:tab pos="0" algn="l"/>
              </a:tabLst>
            </a:pPr>
            <a:endParaRPr lang="es-ES" sz="1800" b="0" strike="noStrike" spc="-1">
              <a:latin typeface="Arial"/>
            </a:endParaRPr>
          </a:p>
          <a:p>
            <a:pPr marL="343080" indent="-328680" algn="just">
              <a:lnSpc>
                <a:spcPct val="100000"/>
              </a:lnSpc>
              <a:spcBef>
                <a:spcPts val="1049"/>
              </a:spcBef>
              <a:tabLst>
                <a:tab pos="0" algn="l"/>
              </a:tabLst>
            </a:pPr>
            <a:endParaRPr lang="es-ES" sz="1800" b="0" strike="noStrike" spc="-1">
              <a:latin typeface="Arial"/>
            </a:endParaRPr>
          </a:p>
        </p:txBody>
      </p:sp>
      <p:sp>
        <p:nvSpPr>
          <p:cNvPr id="91" name="CustomShape 2"/>
          <p:cNvSpPr/>
          <p:nvPr/>
        </p:nvSpPr>
        <p:spPr>
          <a:xfrm>
            <a:off x="0" y="0"/>
            <a:ext cx="12190680" cy="555840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800000"/>
              </a:gs>
            </a:gsLst>
            <a:lin ang="10800000"/>
          </a:gra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2" name="CustomShape 3"/>
          <p:cNvSpPr/>
          <p:nvPr/>
        </p:nvSpPr>
        <p:spPr>
          <a:xfrm>
            <a:off x="643374" y="117360"/>
            <a:ext cx="11173487" cy="95265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algn="r"/>
            <a:r>
              <a:rPr lang="es-ES" altLang="es-ES" sz="2000" dirty="0">
                <a:latin typeface="Helvetica Neue"/>
              </a:rPr>
              <a:t>FRONTESPO</a:t>
            </a:r>
            <a:r>
              <a:rPr lang="es-ES" altLang="es-ES" sz="1800" dirty="0">
                <a:latin typeface="Helvetica Neue"/>
              </a:rPr>
              <a:t>. </a:t>
            </a:r>
            <a:r>
              <a:rPr lang="es-ES" altLang="es-ES" sz="1800" dirty="0">
                <a:solidFill>
                  <a:srgbClr val="333333"/>
                </a:solidFill>
                <a:latin typeface="Helvetica Neue"/>
              </a:rPr>
              <a:t>Frontera España - Portugal: documentación lingüística y bibliográfica</a:t>
            </a:r>
          </a:p>
          <a:p>
            <a:pPr algn="r">
              <a:lnSpc>
                <a:spcPct val="100000"/>
              </a:lnSpc>
            </a:pPr>
            <a:endParaRPr lang="es-ES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s-ES" sz="1800" b="0" strike="noStrike" spc="-1" dirty="0">
              <a:latin typeface="Arial"/>
            </a:endParaRPr>
          </a:p>
        </p:txBody>
      </p:sp>
      <p:pic>
        <p:nvPicPr>
          <p:cNvPr id="93" name="Imagen 92"/>
          <p:cNvPicPr/>
          <p:nvPr/>
        </p:nvPicPr>
        <p:blipFill>
          <a:blip r:embed="rId3"/>
          <a:stretch/>
        </p:blipFill>
        <p:spPr>
          <a:xfrm>
            <a:off x="360" y="360"/>
            <a:ext cx="554400" cy="555840"/>
          </a:xfrm>
          <a:prstGeom prst="rect">
            <a:avLst/>
          </a:prstGeom>
          <a:ln w="0">
            <a:noFill/>
          </a:ln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694EDFC1-0CB6-40B7-BB15-2FE3495A8F20}"/>
              </a:ext>
            </a:extLst>
          </p:cNvPr>
          <p:cNvSpPr txBox="1"/>
          <p:nvPr/>
        </p:nvSpPr>
        <p:spPr>
          <a:xfrm>
            <a:off x="3049172" y="3240817"/>
            <a:ext cx="609834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altLang="es-ES" sz="4000" b="1" dirty="0">
                <a:latin typeface="Helvetica Neue"/>
              </a:rPr>
              <a:t>¡MUCHAS GRACIAS!</a:t>
            </a:r>
            <a:endParaRPr lang="es-ES" sz="4000" b="1" dirty="0"/>
          </a:p>
        </p:txBody>
      </p:sp>
    </p:spTree>
    <p:extLst>
      <p:ext uri="{BB962C8B-B14F-4D97-AF65-F5344CB8AC3E}">
        <p14:creationId xmlns:p14="http://schemas.microsoft.com/office/powerpoint/2010/main" val="29972197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>
            <a:alpha val="59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CustomShape 1"/>
          <p:cNvSpPr/>
          <p:nvPr/>
        </p:nvSpPr>
        <p:spPr>
          <a:xfrm>
            <a:off x="1744560" y="998640"/>
            <a:ext cx="9161640" cy="4859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noAutofit/>
          </a:bodyPr>
          <a:lstStyle/>
          <a:p>
            <a:pPr marL="343080" indent="-328680" algn="just">
              <a:lnSpc>
                <a:spcPct val="100000"/>
              </a:lnSpc>
              <a:spcBef>
                <a:spcPts val="1049"/>
              </a:spcBef>
              <a:tabLst>
                <a:tab pos="0" algn="l"/>
              </a:tabLst>
            </a:pPr>
            <a:endParaRPr lang="es-ES" sz="1800" b="0" strike="noStrike" spc="-1">
              <a:latin typeface="Arial"/>
            </a:endParaRPr>
          </a:p>
          <a:p>
            <a:pPr marL="343080" indent="-328680" algn="just">
              <a:lnSpc>
                <a:spcPct val="100000"/>
              </a:lnSpc>
              <a:spcBef>
                <a:spcPts val="1049"/>
              </a:spcBef>
              <a:tabLst>
                <a:tab pos="0" algn="l"/>
              </a:tabLst>
            </a:pPr>
            <a:endParaRPr lang="es-ES" sz="1800" b="0" strike="noStrike" spc="-1">
              <a:latin typeface="Arial"/>
            </a:endParaRPr>
          </a:p>
          <a:p>
            <a:pPr marL="343080" indent="-328680" algn="just">
              <a:lnSpc>
                <a:spcPct val="100000"/>
              </a:lnSpc>
              <a:spcBef>
                <a:spcPts val="1049"/>
              </a:spcBef>
              <a:tabLst>
                <a:tab pos="0" algn="l"/>
              </a:tabLst>
            </a:pPr>
            <a:endParaRPr lang="es-ES" sz="1800" b="0" strike="noStrike" spc="-1">
              <a:latin typeface="Arial"/>
            </a:endParaRPr>
          </a:p>
          <a:p>
            <a:pPr marL="343080" indent="-328680" algn="just">
              <a:lnSpc>
                <a:spcPct val="100000"/>
              </a:lnSpc>
              <a:spcBef>
                <a:spcPts val="1049"/>
              </a:spcBef>
              <a:tabLst>
                <a:tab pos="0" algn="l"/>
              </a:tabLst>
            </a:pPr>
            <a:endParaRPr lang="es-ES" sz="1800" b="0" strike="noStrike" spc="-1">
              <a:latin typeface="Arial"/>
            </a:endParaRPr>
          </a:p>
          <a:p>
            <a:pPr marL="343080" indent="-328680" algn="just">
              <a:lnSpc>
                <a:spcPct val="100000"/>
              </a:lnSpc>
              <a:spcBef>
                <a:spcPts val="1049"/>
              </a:spcBef>
              <a:tabLst>
                <a:tab pos="0" algn="l"/>
              </a:tabLst>
            </a:pPr>
            <a:endParaRPr lang="es-ES" sz="1800" b="0" strike="noStrike" spc="-1">
              <a:latin typeface="Arial"/>
            </a:endParaRPr>
          </a:p>
          <a:p>
            <a:pPr marL="343080" indent="-328680" algn="just">
              <a:lnSpc>
                <a:spcPct val="100000"/>
              </a:lnSpc>
              <a:spcBef>
                <a:spcPts val="1049"/>
              </a:spcBef>
              <a:tabLst>
                <a:tab pos="0" algn="l"/>
              </a:tabLst>
            </a:pPr>
            <a:endParaRPr lang="es-ES" sz="1800" b="0" strike="noStrike" spc="-1">
              <a:latin typeface="Arial"/>
            </a:endParaRPr>
          </a:p>
          <a:p>
            <a:pPr marL="343080" indent="-328680" algn="just">
              <a:lnSpc>
                <a:spcPct val="100000"/>
              </a:lnSpc>
              <a:spcBef>
                <a:spcPts val="1049"/>
              </a:spcBef>
              <a:tabLst>
                <a:tab pos="0" algn="l"/>
              </a:tabLst>
            </a:pPr>
            <a:endParaRPr lang="es-ES" sz="1800" b="0" strike="noStrike" spc="-1">
              <a:latin typeface="Arial"/>
            </a:endParaRPr>
          </a:p>
          <a:p>
            <a:pPr marL="343080" indent="-328680" algn="just">
              <a:lnSpc>
                <a:spcPct val="100000"/>
              </a:lnSpc>
              <a:spcBef>
                <a:spcPts val="1049"/>
              </a:spcBef>
              <a:tabLst>
                <a:tab pos="0" algn="l"/>
              </a:tabLst>
            </a:pPr>
            <a:endParaRPr lang="es-ES" sz="1800" b="0" strike="noStrike" spc="-1">
              <a:latin typeface="Arial"/>
            </a:endParaRPr>
          </a:p>
          <a:p>
            <a:pPr marL="343080" indent="-328680" algn="just">
              <a:lnSpc>
                <a:spcPct val="100000"/>
              </a:lnSpc>
              <a:spcBef>
                <a:spcPts val="1049"/>
              </a:spcBef>
              <a:tabLst>
                <a:tab pos="0" algn="l"/>
              </a:tabLst>
            </a:pPr>
            <a:endParaRPr lang="es-ES" sz="1800" b="0" strike="noStrike" spc="-1">
              <a:latin typeface="Arial"/>
            </a:endParaRPr>
          </a:p>
          <a:p>
            <a:pPr marL="343080" indent="-328680" algn="just">
              <a:lnSpc>
                <a:spcPct val="100000"/>
              </a:lnSpc>
              <a:spcBef>
                <a:spcPts val="1049"/>
              </a:spcBef>
              <a:tabLst>
                <a:tab pos="0" algn="l"/>
              </a:tabLst>
            </a:pPr>
            <a:endParaRPr lang="es-ES" sz="1800" b="0" strike="noStrike" spc="-1">
              <a:latin typeface="Arial"/>
            </a:endParaRPr>
          </a:p>
          <a:p>
            <a:pPr marL="343080" indent="-328680" algn="just">
              <a:lnSpc>
                <a:spcPct val="100000"/>
              </a:lnSpc>
              <a:spcBef>
                <a:spcPts val="1049"/>
              </a:spcBef>
              <a:tabLst>
                <a:tab pos="0" algn="l"/>
              </a:tabLst>
            </a:pPr>
            <a:endParaRPr lang="es-ES" sz="1800" b="0" strike="noStrike" spc="-1">
              <a:latin typeface="Arial"/>
            </a:endParaRPr>
          </a:p>
          <a:p>
            <a:pPr marL="343080" indent="-328680" algn="just">
              <a:lnSpc>
                <a:spcPct val="100000"/>
              </a:lnSpc>
              <a:spcBef>
                <a:spcPts val="1049"/>
              </a:spcBef>
              <a:tabLst>
                <a:tab pos="0" algn="l"/>
              </a:tabLst>
            </a:pPr>
            <a:endParaRPr lang="es-ES" sz="1800" b="0" strike="noStrike" spc="-1">
              <a:latin typeface="Arial"/>
            </a:endParaRPr>
          </a:p>
          <a:p>
            <a:pPr marL="343080" indent="-328680" algn="just">
              <a:lnSpc>
                <a:spcPct val="100000"/>
              </a:lnSpc>
              <a:spcBef>
                <a:spcPts val="1049"/>
              </a:spcBef>
              <a:tabLst>
                <a:tab pos="0" algn="l"/>
              </a:tabLst>
            </a:pPr>
            <a:endParaRPr lang="es-ES" sz="1800" b="0" strike="noStrike" spc="-1">
              <a:latin typeface="Arial"/>
            </a:endParaRPr>
          </a:p>
          <a:p>
            <a:pPr marL="343080" indent="-328680" algn="just">
              <a:lnSpc>
                <a:spcPct val="100000"/>
              </a:lnSpc>
              <a:spcBef>
                <a:spcPts val="1049"/>
              </a:spcBef>
              <a:tabLst>
                <a:tab pos="0" algn="l"/>
              </a:tabLst>
            </a:pPr>
            <a:endParaRPr lang="es-ES" sz="1800" b="0" strike="noStrike" spc="-1">
              <a:latin typeface="Arial"/>
            </a:endParaRPr>
          </a:p>
          <a:p>
            <a:pPr marL="343080" indent="-328680" algn="just">
              <a:lnSpc>
                <a:spcPct val="100000"/>
              </a:lnSpc>
              <a:spcBef>
                <a:spcPts val="1049"/>
              </a:spcBef>
              <a:tabLst>
                <a:tab pos="0" algn="l"/>
              </a:tabLst>
            </a:pPr>
            <a:endParaRPr lang="es-ES" sz="1800" b="0" strike="noStrike" spc="-1">
              <a:latin typeface="Arial"/>
            </a:endParaRPr>
          </a:p>
        </p:txBody>
      </p:sp>
      <p:sp>
        <p:nvSpPr>
          <p:cNvPr id="91" name="CustomShape 2"/>
          <p:cNvSpPr/>
          <p:nvPr/>
        </p:nvSpPr>
        <p:spPr>
          <a:xfrm>
            <a:off x="0" y="0"/>
            <a:ext cx="12190680" cy="555840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800000"/>
              </a:gs>
            </a:gsLst>
            <a:lin ang="10800000"/>
          </a:gra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2" name="CustomShape 3"/>
          <p:cNvSpPr/>
          <p:nvPr/>
        </p:nvSpPr>
        <p:spPr>
          <a:xfrm>
            <a:off x="643374" y="117360"/>
            <a:ext cx="11173487" cy="95265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algn="r"/>
            <a:r>
              <a:rPr lang="es-ES" altLang="es-ES" sz="2000" dirty="0">
                <a:latin typeface="Helvetica Neue"/>
              </a:rPr>
              <a:t>FRONTESPO</a:t>
            </a:r>
            <a:r>
              <a:rPr lang="es-ES" altLang="es-ES" sz="1800" dirty="0">
                <a:latin typeface="Helvetica Neue"/>
              </a:rPr>
              <a:t>. </a:t>
            </a:r>
            <a:r>
              <a:rPr lang="es-ES" altLang="es-ES" sz="1800" dirty="0">
                <a:solidFill>
                  <a:srgbClr val="333333"/>
                </a:solidFill>
                <a:latin typeface="Helvetica Neue"/>
              </a:rPr>
              <a:t>Frontera España - Portugal: documentación lingüística y bibliográfica</a:t>
            </a:r>
          </a:p>
          <a:p>
            <a:pPr algn="r">
              <a:lnSpc>
                <a:spcPct val="100000"/>
              </a:lnSpc>
            </a:pPr>
            <a:endParaRPr lang="es-ES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s-ES" sz="1800" b="0" strike="noStrike" spc="-1" dirty="0">
              <a:latin typeface="Arial"/>
            </a:endParaRPr>
          </a:p>
        </p:txBody>
      </p:sp>
      <p:pic>
        <p:nvPicPr>
          <p:cNvPr id="93" name="Imagen 92"/>
          <p:cNvPicPr/>
          <p:nvPr/>
        </p:nvPicPr>
        <p:blipFill>
          <a:blip r:embed="rId3"/>
          <a:stretch/>
        </p:blipFill>
        <p:spPr>
          <a:xfrm>
            <a:off x="360" y="360"/>
            <a:ext cx="554400" cy="555840"/>
          </a:xfrm>
          <a:prstGeom prst="rect">
            <a:avLst/>
          </a:prstGeom>
          <a:ln w="0">
            <a:noFill/>
          </a:ln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15872ADD-4960-4873-A2CF-945BFF8A3171}"/>
              </a:ext>
            </a:extLst>
          </p:cNvPr>
          <p:cNvSpPr txBox="1"/>
          <p:nvPr/>
        </p:nvSpPr>
        <p:spPr>
          <a:xfrm>
            <a:off x="211016" y="2409092"/>
            <a:ext cx="173785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¿Por qué surge el proyecto? (I)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D398BA25-336E-4350-A2E3-280CB4CCC1F0}"/>
              </a:ext>
            </a:extLst>
          </p:cNvPr>
          <p:cNvSpPr txBox="1"/>
          <p:nvPr/>
        </p:nvSpPr>
        <p:spPr>
          <a:xfrm>
            <a:off x="1830635" y="1038101"/>
            <a:ext cx="6024576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400" b="1" i="1" dirty="0">
                <a:latin typeface="Cambria" panose="02040503050406030204" pitchFamily="18" charset="0"/>
              </a:rPr>
              <a:t>Mis fronteras son todas </a:t>
            </a:r>
            <a:r>
              <a:rPr lang="es-ES" sz="2400" b="1" i="1" dirty="0" err="1">
                <a:latin typeface="Cambria" panose="02040503050406030204" pitchFamily="18" charset="0"/>
              </a:rPr>
              <a:t>trascendibles</a:t>
            </a:r>
            <a:r>
              <a:rPr lang="es-ES" sz="2400" i="1" dirty="0">
                <a:latin typeface="Cambria" panose="02040503050406030204" pitchFamily="18" charset="0"/>
              </a:rPr>
              <a:t>, como lo es la membrana de la célula, sin cuya permeabilidad no sería posible la vida, que es dar y recibir, intercambio, cruce de barreras.</a:t>
            </a:r>
            <a:r>
              <a:rPr lang="es-ES" sz="2400" b="1" i="1" dirty="0">
                <a:latin typeface="Cambria" panose="02040503050406030204" pitchFamily="18" charset="0"/>
              </a:rPr>
              <a:t> </a:t>
            </a:r>
            <a:r>
              <a:rPr lang="es-ES" sz="2400" i="1" dirty="0">
                <a:latin typeface="Cambria" panose="02040503050406030204" pitchFamily="18" charset="0"/>
              </a:rPr>
              <a:t>Y más aún que </a:t>
            </a:r>
            <a:r>
              <a:rPr lang="es-ES" sz="2400" i="1" dirty="0" err="1">
                <a:latin typeface="Cambria" panose="02040503050406030204" pitchFamily="18" charset="0"/>
              </a:rPr>
              <a:t>trascendible</a:t>
            </a:r>
            <a:r>
              <a:rPr lang="es-ES" sz="2400" i="1" dirty="0">
                <a:latin typeface="Cambria" panose="02040503050406030204" pitchFamily="18" charset="0"/>
              </a:rPr>
              <a:t> </a:t>
            </a:r>
            <a:r>
              <a:rPr lang="es-ES" sz="2400" b="1" i="1" dirty="0">
                <a:latin typeface="Cambria" panose="02040503050406030204" pitchFamily="18" charset="0"/>
              </a:rPr>
              <a:t>la frontera es provocadora</a:t>
            </a:r>
            <a:r>
              <a:rPr lang="es-ES" sz="2400" i="1" dirty="0">
                <a:latin typeface="Cambria" panose="02040503050406030204" pitchFamily="18" charset="0"/>
              </a:rPr>
              <a:t>, alzándose como un reto, amorosa invitación a ser franqueada, a ser poseída, a entregarse para darnos con su vencimiento nuestra superación: ese es el encanto profundo del vivir fronterizo. Encanto compuesto de </a:t>
            </a:r>
            <a:r>
              <a:rPr lang="es-ES" sz="2400" b="1" i="1" dirty="0">
                <a:latin typeface="Cambria" panose="02040503050406030204" pitchFamily="18" charset="0"/>
              </a:rPr>
              <a:t>ambivalencia</a:t>
            </a:r>
            <a:r>
              <a:rPr lang="es-ES" sz="2400" i="1" dirty="0">
                <a:latin typeface="Cambria" panose="02040503050406030204" pitchFamily="18" charset="0"/>
              </a:rPr>
              <a:t>, de </a:t>
            </a:r>
            <a:r>
              <a:rPr lang="es-ES" sz="2400" b="1" i="1" dirty="0">
                <a:latin typeface="Cambria" panose="02040503050406030204" pitchFamily="18" charset="0"/>
              </a:rPr>
              <a:t>ambigüedad</a:t>
            </a:r>
            <a:r>
              <a:rPr lang="es-ES" sz="2400" i="1" dirty="0">
                <a:latin typeface="Cambria" panose="02040503050406030204" pitchFamily="18" charset="0"/>
              </a:rPr>
              <a:t> —no son lo mismo—, de </a:t>
            </a:r>
            <a:r>
              <a:rPr lang="es-ES" sz="2400" b="1" i="1" dirty="0">
                <a:latin typeface="Cambria" panose="02040503050406030204" pitchFamily="18" charset="0"/>
              </a:rPr>
              <a:t>interpenetración</a:t>
            </a:r>
            <a:r>
              <a:rPr lang="es-ES" sz="2400" i="1" dirty="0">
                <a:latin typeface="Cambria" panose="02040503050406030204" pitchFamily="18" charset="0"/>
              </a:rPr>
              <a:t>, de vivir a la vez aquí y allá sin borrar diferencias</a:t>
            </a:r>
            <a:r>
              <a:rPr lang="es-ES" sz="2400" dirty="0">
                <a:latin typeface="Cambria" panose="02040503050406030204" pitchFamily="18" charset="0"/>
              </a:rPr>
              <a:t>.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A636EE69-1197-4828-AE21-057CEE5098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36621" y="797147"/>
            <a:ext cx="3867150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58146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>
            <a:alpha val="59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CustomShape 1"/>
          <p:cNvSpPr/>
          <p:nvPr/>
        </p:nvSpPr>
        <p:spPr>
          <a:xfrm>
            <a:off x="1744560" y="998640"/>
            <a:ext cx="9161640" cy="4859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noAutofit/>
          </a:bodyPr>
          <a:lstStyle/>
          <a:p>
            <a:pPr marL="343080" indent="-328680" algn="just">
              <a:lnSpc>
                <a:spcPct val="100000"/>
              </a:lnSpc>
              <a:spcBef>
                <a:spcPts val="1049"/>
              </a:spcBef>
              <a:tabLst>
                <a:tab pos="0" algn="l"/>
              </a:tabLst>
            </a:pPr>
            <a:endParaRPr lang="es-ES" sz="1800" b="0" strike="noStrike" spc="-1">
              <a:latin typeface="Arial"/>
            </a:endParaRPr>
          </a:p>
          <a:p>
            <a:pPr marL="343080" indent="-328680" algn="just">
              <a:lnSpc>
                <a:spcPct val="100000"/>
              </a:lnSpc>
              <a:spcBef>
                <a:spcPts val="1049"/>
              </a:spcBef>
              <a:tabLst>
                <a:tab pos="0" algn="l"/>
              </a:tabLst>
            </a:pPr>
            <a:endParaRPr lang="es-ES" sz="1800" b="0" strike="noStrike" spc="-1">
              <a:latin typeface="Arial"/>
            </a:endParaRPr>
          </a:p>
          <a:p>
            <a:pPr marL="343080" indent="-328680" algn="just">
              <a:lnSpc>
                <a:spcPct val="100000"/>
              </a:lnSpc>
              <a:spcBef>
                <a:spcPts val="1049"/>
              </a:spcBef>
              <a:tabLst>
                <a:tab pos="0" algn="l"/>
              </a:tabLst>
            </a:pPr>
            <a:endParaRPr lang="es-ES" sz="1800" b="0" strike="noStrike" spc="-1">
              <a:latin typeface="Arial"/>
            </a:endParaRPr>
          </a:p>
          <a:p>
            <a:pPr marL="343080" indent="-328680" algn="just">
              <a:lnSpc>
                <a:spcPct val="100000"/>
              </a:lnSpc>
              <a:spcBef>
                <a:spcPts val="1049"/>
              </a:spcBef>
              <a:tabLst>
                <a:tab pos="0" algn="l"/>
              </a:tabLst>
            </a:pPr>
            <a:endParaRPr lang="es-ES" sz="1800" b="0" strike="noStrike" spc="-1">
              <a:latin typeface="Arial"/>
            </a:endParaRPr>
          </a:p>
          <a:p>
            <a:pPr marL="343080" indent="-328680" algn="just">
              <a:lnSpc>
                <a:spcPct val="100000"/>
              </a:lnSpc>
              <a:spcBef>
                <a:spcPts val="1049"/>
              </a:spcBef>
              <a:tabLst>
                <a:tab pos="0" algn="l"/>
              </a:tabLst>
            </a:pPr>
            <a:endParaRPr lang="es-ES" sz="1800" b="0" strike="noStrike" spc="-1">
              <a:latin typeface="Arial"/>
            </a:endParaRPr>
          </a:p>
          <a:p>
            <a:pPr marL="343080" indent="-328680" algn="just">
              <a:lnSpc>
                <a:spcPct val="100000"/>
              </a:lnSpc>
              <a:spcBef>
                <a:spcPts val="1049"/>
              </a:spcBef>
              <a:tabLst>
                <a:tab pos="0" algn="l"/>
              </a:tabLst>
            </a:pPr>
            <a:endParaRPr lang="es-ES" sz="1800" b="0" strike="noStrike" spc="-1">
              <a:latin typeface="Arial"/>
            </a:endParaRPr>
          </a:p>
          <a:p>
            <a:pPr marL="343080" indent="-328680" algn="just">
              <a:lnSpc>
                <a:spcPct val="100000"/>
              </a:lnSpc>
              <a:spcBef>
                <a:spcPts val="1049"/>
              </a:spcBef>
              <a:tabLst>
                <a:tab pos="0" algn="l"/>
              </a:tabLst>
            </a:pPr>
            <a:endParaRPr lang="es-ES" sz="1800" b="0" strike="noStrike" spc="-1">
              <a:latin typeface="Arial"/>
            </a:endParaRPr>
          </a:p>
          <a:p>
            <a:pPr marL="343080" indent="-328680" algn="just">
              <a:lnSpc>
                <a:spcPct val="100000"/>
              </a:lnSpc>
              <a:spcBef>
                <a:spcPts val="1049"/>
              </a:spcBef>
              <a:tabLst>
                <a:tab pos="0" algn="l"/>
              </a:tabLst>
            </a:pPr>
            <a:endParaRPr lang="es-ES" sz="1800" b="0" strike="noStrike" spc="-1">
              <a:latin typeface="Arial"/>
            </a:endParaRPr>
          </a:p>
          <a:p>
            <a:pPr marL="343080" indent="-328680" algn="just">
              <a:lnSpc>
                <a:spcPct val="100000"/>
              </a:lnSpc>
              <a:spcBef>
                <a:spcPts val="1049"/>
              </a:spcBef>
              <a:tabLst>
                <a:tab pos="0" algn="l"/>
              </a:tabLst>
            </a:pPr>
            <a:endParaRPr lang="es-ES" sz="1800" b="0" strike="noStrike" spc="-1">
              <a:latin typeface="Arial"/>
            </a:endParaRPr>
          </a:p>
          <a:p>
            <a:pPr marL="343080" indent="-328680" algn="just">
              <a:lnSpc>
                <a:spcPct val="100000"/>
              </a:lnSpc>
              <a:spcBef>
                <a:spcPts val="1049"/>
              </a:spcBef>
              <a:tabLst>
                <a:tab pos="0" algn="l"/>
              </a:tabLst>
            </a:pPr>
            <a:endParaRPr lang="es-ES" sz="1800" b="0" strike="noStrike" spc="-1">
              <a:latin typeface="Arial"/>
            </a:endParaRPr>
          </a:p>
          <a:p>
            <a:pPr marL="343080" indent="-328680" algn="just">
              <a:lnSpc>
                <a:spcPct val="100000"/>
              </a:lnSpc>
              <a:spcBef>
                <a:spcPts val="1049"/>
              </a:spcBef>
              <a:tabLst>
                <a:tab pos="0" algn="l"/>
              </a:tabLst>
            </a:pPr>
            <a:endParaRPr lang="es-ES" sz="1800" b="0" strike="noStrike" spc="-1">
              <a:latin typeface="Arial"/>
            </a:endParaRPr>
          </a:p>
          <a:p>
            <a:pPr marL="343080" indent="-328680" algn="just">
              <a:lnSpc>
                <a:spcPct val="100000"/>
              </a:lnSpc>
              <a:spcBef>
                <a:spcPts val="1049"/>
              </a:spcBef>
              <a:tabLst>
                <a:tab pos="0" algn="l"/>
              </a:tabLst>
            </a:pPr>
            <a:endParaRPr lang="es-ES" sz="1800" b="0" strike="noStrike" spc="-1">
              <a:latin typeface="Arial"/>
            </a:endParaRPr>
          </a:p>
          <a:p>
            <a:pPr marL="343080" indent="-328680" algn="just">
              <a:lnSpc>
                <a:spcPct val="100000"/>
              </a:lnSpc>
              <a:spcBef>
                <a:spcPts val="1049"/>
              </a:spcBef>
              <a:tabLst>
                <a:tab pos="0" algn="l"/>
              </a:tabLst>
            </a:pPr>
            <a:endParaRPr lang="es-ES" sz="1800" b="0" strike="noStrike" spc="-1">
              <a:latin typeface="Arial"/>
            </a:endParaRPr>
          </a:p>
          <a:p>
            <a:pPr marL="343080" indent="-328680" algn="just">
              <a:lnSpc>
                <a:spcPct val="100000"/>
              </a:lnSpc>
              <a:spcBef>
                <a:spcPts val="1049"/>
              </a:spcBef>
              <a:tabLst>
                <a:tab pos="0" algn="l"/>
              </a:tabLst>
            </a:pPr>
            <a:endParaRPr lang="es-ES" sz="1800" b="0" strike="noStrike" spc="-1">
              <a:latin typeface="Arial"/>
            </a:endParaRPr>
          </a:p>
          <a:p>
            <a:pPr marL="343080" indent="-328680" algn="just">
              <a:lnSpc>
                <a:spcPct val="100000"/>
              </a:lnSpc>
              <a:spcBef>
                <a:spcPts val="1049"/>
              </a:spcBef>
              <a:tabLst>
                <a:tab pos="0" algn="l"/>
              </a:tabLst>
            </a:pPr>
            <a:endParaRPr lang="es-ES" sz="1800" b="0" strike="noStrike" spc="-1">
              <a:latin typeface="Arial"/>
            </a:endParaRPr>
          </a:p>
        </p:txBody>
      </p:sp>
      <p:sp>
        <p:nvSpPr>
          <p:cNvPr id="91" name="CustomShape 2"/>
          <p:cNvSpPr/>
          <p:nvPr/>
        </p:nvSpPr>
        <p:spPr>
          <a:xfrm>
            <a:off x="0" y="0"/>
            <a:ext cx="12190680" cy="555840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800000"/>
              </a:gs>
            </a:gsLst>
            <a:lin ang="10800000"/>
          </a:gra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2" name="CustomShape 3"/>
          <p:cNvSpPr/>
          <p:nvPr/>
        </p:nvSpPr>
        <p:spPr>
          <a:xfrm>
            <a:off x="643374" y="117360"/>
            <a:ext cx="11173487" cy="95265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algn="r"/>
            <a:r>
              <a:rPr lang="es-ES" altLang="es-ES" sz="2000" dirty="0">
                <a:latin typeface="Helvetica Neue"/>
              </a:rPr>
              <a:t>FRONTESPO</a:t>
            </a:r>
            <a:r>
              <a:rPr lang="es-ES" altLang="es-ES" sz="1800" dirty="0">
                <a:latin typeface="Helvetica Neue"/>
              </a:rPr>
              <a:t>. </a:t>
            </a:r>
            <a:r>
              <a:rPr lang="es-ES" altLang="es-ES" sz="1800" dirty="0">
                <a:solidFill>
                  <a:srgbClr val="333333"/>
                </a:solidFill>
                <a:latin typeface="Helvetica Neue"/>
              </a:rPr>
              <a:t>Frontera España - Portugal: documentación lingüística y bibliográfica</a:t>
            </a:r>
          </a:p>
          <a:p>
            <a:pPr algn="r">
              <a:lnSpc>
                <a:spcPct val="100000"/>
              </a:lnSpc>
            </a:pPr>
            <a:endParaRPr lang="es-ES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s-ES" sz="1800" b="0" strike="noStrike" spc="-1" dirty="0">
              <a:latin typeface="Arial"/>
            </a:endParaRPr>
          </a:p>
        </p:txBody>
      </p:sp>
      <p:pic>
        <p:nvPicPr>
          <p:cNvPr id="93" name="Imagen 92"/>
          <p:cNvPicPr/>
          <p:nvPr/>
        </p:nvPicPr>
        <p:blipFill>
          <a:blip r:embed="rId3"/>
          <a:stretch/>
        </p:blipFill>
        <p:spPr>
          <a:xfrm>
            <a:off x="360" y="360"/>
            <a:ext cx="554400" cy="555840"/>
          </a:xfrm>
          <a:prstGeom prst="rect">
            <a:avLst/>
          </a:prstGeom>
          <a:ln w="0">
            <a:noFill/>
          </a:ln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15872ADD-4960-4873-A2CF-945BFF8A3171}"/>
              </a:ext>
            </a:extLst>
          </p:cNvPr>
          <p:cNvSpPr txBox="1"/>
          <p:nvPr/>
        </p:nvSpPr>
        <p:spPr>
          <a:xfrm>
            <a:off x="129275" y="852461"/>
            <a:ext cx="26391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¿Por qué surge el proyecto? (II)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C287A3A1-A37C-42DA-A1D6-643A33404E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2006" y="1842590"/>
            <a:ext cx="2211742" cy="4898050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1E06CBBB-C4FE-4947-AE46-C4855CB0717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5161"/>
          <a:stretch/>
        </p:blipFill>
        <p:spPr>
          <a:xfrm>
            <a:off x="9855597" y="702019"/>
            <a:ext cx="2194272" cy="2998583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6DA0BEEF-350F-45B8-BA20-E814F975397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26028" y="4360954"/>
            <a:ext cx="4064652" cy="2497046"/>
          </a:xfrm>
          <a:prstGeom prst="rect">
            <a:avLst/>
          </a:prstGeom>
        </p:spPr>
      </p:pic>
      <p:sp>
        <p:nvSpPr>
          <p:cNvPr id="13" name="Rectángulo 12">
            <a:extLst>
              <a:ext uri="{FF2B5EF4-FFF2-40B4-BE49-F238E27FC236}">
                <a16:creationId xmlns:a16="http://schemas.microsoft.com/office/drawing/2014/main" id="{1F9607BA-B19F-4FB3-82C1-3277E596B6E0}"/>
              </a:ext>
            </a:extLst>
          </p:cNvPr>
          <p:cNvSpPr/>
          <p:nvPr/>
        </p:nvSpPr>
        <p:spPr>
          <a:xfrm>
            <a:off x="3179868" y="772613"/>
            <a:ext cx="6418680" cy="1323439"/>
          </a:xfrm>
          <a:prstGeom prst="rect">
            <a:avLst/>
          </a:prstGeom>
          <a:ln>
            <a:solidFill>
              <a:srgbClr val="FFC0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pt-BR" sz="2000" i="1" dirty="0">
                <a:solidFill>
                  <a:srgbClr val="222222"/>
                </a:solidFill>
                <a:latin typeface="Cambria" panose="02040503050406030204" pitchFamily="18" charset="0"/>
                <a:ea typeface="Calibri" panose="020F0502020204030204" pitchFamily="34" charset="0"/>
              </a:rPr>
              <a:t>em </a:t>
            </a:r>
            <a:r>
              <a:rPr lang="pt-BR" sz="2000" b="1" i="1" dirty="0">
                <a:solidFill>
                  <a:srgbClr val="222222"/>
                </a:solidFill>
                <a:latin typeface="Cambria" panose="02040503050406030204" pitchFamily="18" charset="0"/>
                <a:ea typeface="Calibri" panose="020F0502020204030204" pitchFamily="34" charset="0"/>
              </a:rPr>
              <a:t>Castro </a:t>
            </a:r>
            <a:r>
              <a:rPr lang="pt-BR" sz="2000" b="1" i="1" dirty="0" err="1">
                <a:solidFill>
                  <a:srgbClr val="222222"/>
                </a:solidFill>
                <a:latin typeface="Cambria" panose="02040503050406030204" pitchFamily="18" charset="0"/>
                <a:ea typeface="Calibri" panose="020F0502020204030204" pitchFamily="34" charset="0"/>
              </a:rPr>
              <a:t>Leboreiro</a:t>
            </a:r>
            <a:r>
              <a:rPr lang="pt-BR" sz="2000" i="1" dirty="0">
                <a:solidFill>
                  <a:srgbClr val="222222"/>
                </a:solidFill>
                <a:latin typeface="Cambria" panose="02040503050406030204" pitchFamily="18" charset="0"/>
                <a:ea typeface="Calibri" panose="020F0502020204030204" pitchFamily="34" charset="0"/>
              </a:rPr>
              <a:t> no | </a:t>
            </a:r>
            <a:r>
              <a:rPr lang="pt-BR" sz="2000" i="1" dirty="0" err="1">
                <a:solidFill>
                  <a:srgbClr val="222222"/>
                </a:solidFill>
                <a:latin typeface="Cambria" panose="02040503050406030204" pitchFamily="18" charset="0"/>
                <a:ea typeface="Calibri" panose="020F0502020204030204" pitchFamily="34" charset="0"/>
              </a:rPr>
              <a:t>perdemos-nos</a:t>
            </a:r>
            <a:r>
              <a:rPr lang="pt-BR" sz="2000" i="1" dirty="0">
                <a:solidFill>
                  <a:srgbClr val="222222"/>
                </a:solidFill>
                <a:latin typeface="Cambria" panose="02040503050406030204" pitchFamily="18" charset="0"/>
                <a:ea typeface="Calibri" panose="020F0502020204030204" pitchFamily="34" charset="0"/>
              </a:rPr>
              <a:t>, fomos ter a um lugarzinho... a Nossa Senhora, nem se entendia, a senhora -não é?- </a:t>
            </a:r>
            <a:r>
              <a:rPr lang="pt-BR" sz="2000" i="1" dirty="0">
                <a:solidFill>
                  <a:srgbClr val="C00000"/>
                </a:solidFill>
                <a:latin typeface="Cambria" panose="02040503050406030204" pitchFamily="18" charset="0"/>
                <a:ea typeface="Calibri" panose="020F0502020204030204" pitchFamily="34" charset="0"/>
              </a:rPr>
              <a:t>nem, nem falava português, nem falava espanhol, nem, nem falava nada, parecia um autêntico bichinho</a:t>
            </a:r>
            <a:endParaRPr lang="es-ES" sz="2000" i="1" dirty="0">
              <a:solidFill>
                <a:srgbClr val="C00000"/>
              </a:solidFill>
              <a:latin typeface="Cambria" panose="02040503050406030204" pitchFamily="18" charset="0"/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9A55FDC8-DB81-47B7-9BD6-561BDF56C8AA}"/>
              </a:ext>
            </a:extLst>
          </p:cNvPr>
          <p:cNvSpPr txBox="1"/>
          <p:nvPr/>
        </p:nvSpPr>
        <p:spPr>
          <a:xfrm>
            <a:off x="2560186" y="2538852"/>
            <a:ext cx="5437318" cy="3785652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s-ES" sz="2000" i="1" dirty="0" err="1">
                <a:latin typeface="Cambria" panose="02040503050406030204" pitchFamily="18" charset="0"/>
              </a:rPr>
              <a:t>P'os</a:t>
            </a:r>
            <a:r>
              <a:rPr lang="es-ES" sz="2000" i="1" dirty="0">
                <a:latin typeface="Cambria" panose="02040503050406030204" pitchFamily="18" charset="0"/>
              </a:rPr>
              <a:t> yo nací en La </a:t>
            </a:r>
            <a:r>
              <a:rPr lang="es-ES" sz="2000" i="1" dirty="0" err="1">
                <a:latin typeface="Cambria" panose="02040503050406030204" pitchFamily="18" charset="0"/>
              </a:rPr>
              <a:t>Tojera</a:t>
            </a:r>
            <a:r>
              <a:rPr lang="es-ES" sz="2000" i="1" dirty="0">
                <a:latin typeface="Cambria" panose="02040503050406030204" pitchFamily="18" charset="0"/>
              </a:rPr>
              <a:t> y me bauticé aquí en La </a:t>
            </a:r>
            <a:r>
              <a:rPr lang="es-ES" sz="2000" i="1" dirty="0" err="1">
                <a:latin typeface="Cambria" panose="02040503050406030204" pitchFamily="18" charset="0"/>
              </a:rPr>
              <a:t>Codosera</a:t>
            </a:r>
            <a:r>
              <a:rPr lang="es-ES" sz="2000" i="1" dirty="0">
                <a:latin typeface="Cambria" panose="02040503050406030204" pitchFamily="18" charset="0"/>
              </a:rPr>
              <a:t> </a:t>
            </a:r>
            <a:r>
              <a:rPr lang="es-ES" sz="2000" dirty="0">
                <a:latin typeface="Cambria" panose="02040503050406030204" pitchFamily="18" charset="0"/>
              </a:rPr>
              <a:t>[España]. </a:t>
            </a:r>
            <a:r>
              <a:rPr lang="es-ES" sz="2000" i="1" dirty="0">
                <a:latin typeface="Cambria" panose="02040503050406030204" pitchFamily="18" charset="0"/>
              </a:rPr>
              <a:t>Fui a Portugal a estudiar ... bueno yo tengo 3 años na' más de estudio ... yo escribo en portugués. Mi madre nació en una casa a 8 m del pilongo de la frontera del la' o de allá portugués frente a La </a:t>
            </a:r>
            <a:r>
              <a:rPr lang="es-ES" sz="2000" i="1" dirty="0" err="1">
                <a:latin typeface="Cambria" panose="02040503050406030204" pitchFamily="18" charset="0"/>
              </a:rPr>
              <a:t>Tojera</a:t>
            </a:r>
            <a:r>
              <a:rPr lang="es-ES" sz="2000" i="1" dirty="0">
                <a:latin typeface="Cambria" panose="02040503050406030204" pitchFamily="18" charset="0"/>
              </a:rPr>
              <a:t>. Ahí me </a:t>
            </a:r>
            <a:r>
              <a:rPr lang="es-ES" sz="2000" i="1" dirty="0" err="1">
                <a:latin typeface="Cambria" panose="02040503050406030204" pitchFamily="18" charset="0"/>
              </a:rPr>
              <a:t>crié</a:t>
            </a:r>
            <a:r>
              <a:rPr lang="es-ES" sz="2000" i="1" dirty="0">
                <a:latin typeface="Cambria" panose="02040503050406030204" pitchFamily="18" charset="0"/>
              </a:rPr>
              <a:t> yo. Mi madre era portuguesa ... Mi padre es otra historia. Aquí en España por polí­tica </a:t>
            </a:r>
            <a:r>
              <a:rPr lang="es-ES" sz="2000" i="1" dirty="0" err="1">
                <a:latin typeface="Cambria" panose="02040503050406030204" pitchFamily="18" charset="0"/>
              </a:rPr>
              <a:t>dispues</a:t>
            </a:r>
            <a:r>
              <a:rPr lang="es-ES" sz="2000" i="1" dirty="0">
                <a:latin typeface="Cambria" panose="02040503050406030204" pitchFamily="18" charset="0"/>
              </a:rPr>
              <a:t> de la guerra civil se metieron con él y se pasó a Portugal. </a:t>
            </a:r>
            <a:r>
              <a:rPr lang="es-ES" sz="2000" dirty="0">
                <a:latin typeface="Cambria" panose="02040503050406030204" pitchFamily="18" charset="0"/>
              </a:rPr>
              <a:t>[…]</a:t>
            </a:r>
            <a:r>
              <a:rPr lang="es-ES" sz="2000" i="1" dirty="0">
                <a:latin typeface="Cambria" panose="02040503050406030204" pitchFamily="18" charset="0"/>
              </a:rPr>
              <a:t> en Portugal a mi padre y a mi madre los admitían, pero a nosotros, como éramos españoles, no nos admitían</a:t>
            </a:r>
            <a:r>
              <a:rPr lang="es-ES" sz="2000" dirty="0">
                <a:latin typeface="Cambria" panose="02040503050406030204" pitchFamily="18" charset="0"/>
              </a:rPr>
              <a:t>.</a:t>
            </a:r>
            <a:endParaRPr lang="en-GB" sz="2000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892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>
            <a:alpha val="59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CustomShape 1"/>
          <p:cNvSpPr/>
          <p:nvPr/>
        </p:nvSpPr>
        <p:spPr>
          <a:xfrm>
            <a:off x="1744560" y="998640"/>
            <a:ext cx="9161640" cy="4859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noAutofit/>
          </a:bodyPr>
          <a:lstStyle/>
          <a:p>
            <a:pPr marL="343080" indent="-328680" algn="just">
              <a:lnSpc>
                <a:spcPct val="100000"/>
              </a:lnSpc>
              <a:spcBef>
                <a:spcPts val="1049"/>
              </a:spcBef>
              <a:tabLst>
                <a:tab pos="0" algn="l"/>
              </a:tabLst>
            </a:pPr>
            <a:endParaRPr lang="es-ES" sz="1800" b="0" strike="noStrike" spc="-1">
              <a:latin typeface="Arial"/>
            </a:endParaRPr>
          </a:p>
          <a:p>
            <a:pPr marL="343080" indent="-328680" algn="just">
              <a:lnSpc>
                <a:spcPct val="100000"/>
              </a:lnSpc>
              <a:spcBef>
                <a:spcPts val="1049"/>
              </a:spcBef>
              <a:tabLst>
                <a:tab pos="0" algn="l"/>
              </a:tabLst>
            </a:pPr>
            <a:endParaRPr lang="es-ES" sz="1800" b="0" strike="noStrike" spc="-1">
              <a:latin typeface="Arial"/>
            </a:endParaRPr>
          </a:p>
          <a:p>
            <a:pPr marL="343080" indent="-328680" algn="just">
              <a:lnSpc>
                <a:spcPct val="100000"/>
              </a:lnSpc>
              <a:spcBef>
                <a:spcPts val="1049"/>
              </a:spcBef>
              <a:tabLst>
                <a:tab pos="0" algn="l"/>
              </a:tabLst>
            </a:pPr>
            <a:endParaRPr lang="es-ES" sz="1800" b="0" strike="noStrike" spc="-1">
              <a:latin typeface="Arial"/>
            </a:endParaRPr>
          </a:p>
          <a:p>
            <a:pPr marL="343080" indent="-328680" algn="just">
              <a:lnSpc>
                <a:spcPct val="100000"/>
              </a:lnSpc>
              <a:spcBef>
                <a:spcPts val="1049"/>
              </a:spcBef>
              <a:tabLst>
                <a:tab pos="0" algn="l"/>
              </a:tabLst>
            </a:pPr>
            <a:endParaRPr lang="es-ES" sz="1800" b="0" strike="noStrike" spc="-1">
              <a:latin typeface="Arial"/>
            </a:endParaRPr>
          </a:p>
          <a:p>
            <a:pPr marL="343080" indent="-328680" algn="just">
              <a:lnSpc>
                <a:spcPct val="100000"/>
              </a:lnSpc>
              <a:spcBef>
                <a:spcPts val="1049"/>
              </a:spcBef>
              <a:tabLst>
                <a:tab pos="0" algn="l"/>
              </a:tabLst>
            </a:pPr>
            <a:endParaRPr lang="es-ES" sz="1800" b="0" strike="noStrike" spc="-1">
              <a:latin typeface="Arial"/>
            </a:endParaRPr>
          </a:p>
          <a:p>
            <a:pPr marL="343080" indent="-328680" algn="just">
              <a:lnSpc>
                <a:spcPct val="100000"/>
              </a:lnSpc>
              <a:spcBef>
                <a:spcPts val="1049"/>
              </a:spcBef>
              <a:tabLst>
                <a:tab pos="0" algn="l"/>
              </a:tabLst>
            </a:pPr>
            <a:endParaRPr lang="es-ES" sz="1800" b="0" strike="noStrike" spc="-1">
              <a:latin typeface="Arial"/>
            </a:endParaRPr>
          </a:p>
          <a:p>
            <a:pPr marL="343080" indent="-328680" algn="just">
              <a:lnSpc>
                <a:spcPct val="100000"/>
              </a:lnSpc>
              <a:spcBef>
                <a:spcPts val="1049"/>
              </a:spcBef>
              <a:tabLst>
                <a:tab pos="0" algn="l"/>
              </a:tabLst>
            </a:pPr>
            <a:endParaRPr lang="es-ES" sz="1800" b="0" strike="noStrike" spc="-1">
              <a:latin typeface="Arial"/>
            </a:endParaRPr>
          </a:p>
          <a:p>
            <a:pPr marL="343080" indent="-328680" algn="just">
              <a:lnSpc>
                <a:spcPct val="100000"/>
              </a:lnSpc>
              <a:spcBef>
                <a:spcPts val="1049"/>
              </a:spcBef>
              <a:tabLst>
                <a:tab pos="0" algn="l"/>
              </a:tabLst>
            </a:pPr>
            <a:endParaRPr lang="es-ES" sz="1800" b="0" strike="noStrike" spc="-1">
              <a:latin typeface="Arial"/>
            </a:endParaRPr>
          </a:p>
          <a:p>
            <a:pPr marL="343080" indent="-328680" algn="just">
              <a:lnSpc>
                <a:spcPct val="100000"/>
              </a:lnSpc>
              <a:spcBef>
                <a:spcPts val="1049"/>
              </a:spcBef>
              <a:tabLst>
                <a:tab pos="0" algn="l"/>
              </a:tabLst>
            </a:pPr>
            <a:endParaRPr lang="es-ES" sz="1800" b="0" strike="noStrike" spc="-1">
              <a:latin typeface="Arial"/>
            </a:endParaRPr>
          </a:p>
          <a:p>
            <a:pPr marL="343080" indent="-328680" algn="just">
              <a:lnSpc>
                <a:spcPct val="100000"/>
              </a:lnSpc>
              <a:spcBef>
                <a:spcPts val="1049"/>
              </a:spcBef>
              <a:tabLst>
                <a:tab pos="0" algn="l"/>
              </a:tabLst>
            </a:pPr>
            <a:endParaRPr lang="es-ES" sz="1800" b="0" strike="noStrike" spc="-1">
              <a:latin typeface="Arial"/>
            </a:endParaRPr>
          </a:p>
          <a:p>
            <a:pPr marL="343080" indent="-328680" algn="just">
              <a:lnSpc>
                <a:spcPct val="100000"/>
              </a:lnSpc>
              <a:spcBef>
                <a:spcPts val="1049"/>
              </a:spcBef>
              <a:tabLst>
                <a:tab pos="0" algn="l"/>
              </a:tabLst>
            </a:pPr>
            <a:endParaRPr lang="es-ES" sz="1800" b="0" strike="noStrike" spc="-1">
              <a:latin typeface="Arial"/>
            </a:endParaRPr>
          </a:p>
          <a:p>
            <a:pPr marL="343080" indent="-328680" algn="just">
              <a:lnSpc>
                <a:spcPct val="100000"/>
              </a:lnSpc>
              <a:spcBef>
                <a:spcPts val="1049"/>
              </a:spcBef>
              <a:tabLst>
                <a:tab pos="0" algn="l"/>
              </a:tabLst>
            </a:pPr>
            <a:endParaRPr lang="es-ES" sz="1800" b="0" strike="noStrike" spc="-1">
              <a:latin typeface="Arial"/>
            </a:endParaRPr>
          </a:p>
          <a:p>
            <a:pPr marL="343080" indent="-328680" algn="just">
              <a:lnSpc>
                <a:spcPct val="100000"/>
              </a:lnSpc>
              <a:spcBef>
                <a:spcPts val="1049"/>
              </a:spcBef>
              <a:tabLst>
                <a:tab pos="0" algn="l"/>
              </a:tabLst>
            </a:pPr>
            <a:endParaRPr lang="es-ES" sz="1800" b="0" strike="noStrike" spc="-1">
              <a:latin typeface="Arial"/>
            </a:endParaRPr>
          </a:p>
          <a:p>
            <a:pPr marL="343080" indent="-328680" algn="just">
              <a:lnSpc>
                <a:spcPct val="100000"/>
              </a:lnSpc>
              <a:spcBef>
                <a:spcPts val="1049"/>
              </a:spcBef>
              <a:tabLst>
                <a:tab pos="0" algn="l"/>
              </a:tabLst>
            </a:pPr>
            <a:endParaRPr lang="es-ES" sz="1800" b="0" strike="noStrike" spc="-1">
              <a:latin typeface="Arial"/>
            </a:endParaRPr>
          </a:p>
          <a:p>
            <a:pPr marL="343080" indent="-328680" algn="just">
              <a:lnSpc>
                <a:spcPct val="100000"/>
              </a:lnSpc>
              <a:spcBef>
                <a:spcPts val="1049"/>
              </a:spcBef>
              <a:tabLst>
                <a:tab pos="0" algn="l"/>
              </a:tabLst>
            </a:pPr>
            <a:endParaRPr lang="es-ES" sz="1800" b="0" strike="noStrike" spc="-1">
              <a:latin typeface="Arial"/>
            </a:endParaRPr>
          </a:p>
        </p:txBody>
      </p:sp>
      <p:sp>
        <p:nvSpPr>
          <p:cNvPr id="91" name="CustomShape 2"/>
          <p:cNvSpPr/>
          <p:nvPr/>
        </p:nvSpPr>
        <p:spPr>
          <a:xfrm>
            <a:off x="0" y="0"/>
            <a:ext cx="12190680" cy="555840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800000"/>
              </a:gs>
            </a:gsLst>
            <a:lin ang="10800000"/>
          </a:gra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2" name="CustomShape 3"/>
          <p:cNvSpPr/>
          <p:nvPr/>
        </p:nvSpPr>
        <p:spPr>
          <a:xfrm>
            <a:off x="643374" y="117360"/>
            <a:ext cx="11173487" cy="95265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algn="r"/>
            <a:r>
              <a:rPr lang="es-ES" altLang="es-ES" sz="2000" dirty="0">
                <a:latin typeface="Helvetica Neue"/>
              </a:rPr>
              <a:t>FRONTESPO</a:t>
            </a:r>
            <a:r>
              <a:rPr lang="es-ES" altLang="es-ES" sz="1800" dirty="0">
                <a:latin typeface="Helvetica Neue"/>
              </a:rPr>
              <a:t>. </a:t>
            </a:r>
            <a:r>
              <a:rPr lang="es-ES" altLang="es-ES" sz="1800" dirty="0">
                <a:solidFill>
                  <a:srgbClr val="333333"/>
                </a:solidFill>
                <a:latin typeface="Helvetica Neue"/>
              </a:rPr>
              <a:t>Frontera España - Portugal: documentación lingüística y bibliográfica</a:t>
            </a:r>
          </a:p>
          <a:p>
            <a:pPr algn="r">
              <a:lnSpc>
                <a:spcPct val="100000"/>
              </a:lnSpc>
            </a:pPr>
            <a:endParaRPr lang="es-ES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s-ES" sz="1800" b="0" strike="noStrike" spc="-1" dirty="0">
              <a:latin typeface="Arial"/>
            </a:endParaRPr>
          </a:p>
        </p:txBody>
      </p:sp>
      <p:pic>
        <p:nvPicPr>
          <p:cNvPr id="93" name="Imagen 92"/>
          <p:cNvPicPr/>
          <p:nvPr/>
        </p:nvPicPr>
        <p:blipFill>
          <a:blip r:embed="rId3"/>
          <a:stretch/>
        </p:blipFill>
        <p:spPr>
          <a:xfrm>
            <a:off x="360" y="360"/>
            <a:ext cx="554400" cy="555840"/>
          </a:xfrm>
          <a:prstGeom prst="rect">
            <a:avLst/>
          </a:prstGeom>
          <a:ln w="0">
            <a:noFill/>
          </a:ln>
        </p:spPr>
      </p:pic>
      <p:sp>
        <p:nvSpPr>
          <p:cNvPr id="15" name="CuadroTexto 14">
            <a:extLst>
              <a:ext uri="{FF2B5EF4-FFF2-40B4-BE49-F238E27FC236}">
                <a16:creationId xmlns:a16="http://schemas.microsoft.com/office/drawing/2014/main" id="{911DF8D2-7E16-4B5A-BFA8-E39D4B7293BC}"/>
              </a:ext>
            </a:extLst>
          </p:cNvPr>
          <p:cNvSpPr txBox="1"/>
          <p:nvPr/>
        </p:nvSpPr>
        <p:spPr>
          <a:xfrm>
            <a:off x="424977" y="998640"/>
            <a:ext cx="19426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¿Cómo se estructura?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19DFD937-C3DF-4B55-932D-55B2F90264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88447" y="998640"/>
            <a:ext cx="9628414" cy="5285905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121D16DF-A93B-46BA-8916-7D64F81E198D}"/>
              </a:ext>
            </a:extLst>
          </p:cNvPr>
          <p:cNvSpPr/>
          <p:nvPr/>
        </p:nvSpPr>
        <p:spPr>
          <a:xfrm>
            <a:off x="2810241" y="2232377"/>
            <a:ext cx="863688" cy="559810"/>
          </a:xfrm>
          <a:prstGeom prst="rect">
            <a:avLst/>
          </a:prstGeom>
          <a:noFill/>
          <a:ln w="101600" cmpd="sng">
            <a:solidFill>
              <a:srgbClr val="00B050"/>
            </a:solidFill>
            <a:prstDash val="solid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9FB80C17-5D3E-493A-9D73-C47E5830D404}"/>
              </a:ext>
            </a:extLst>
          </p:cNvPr>
          <p:cNvSpPr/>
          <p:nvPr/>
        </p:nvSpPr>
        <p:spPr>
          <a:xfrm>
            <a:off x="4651631" y="2232377"/>
            <a:ext cx="683761" cy="559810"/>
          </a:xfrm>
          <a:prstGeom prst="rect">
            <a:avLst/>
          </a:prstGeom>
          <a:noFill/>
          <a:ln w="101600" cmpd="sng">
            <a:solidFill>
              <a:srgbClr val="7030A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id="{CF635BC2-6BBA-4F07-842D-50FF28D783EE}"/>
              </a:ext>
            </a:extLst>
          </p:cNvPr>
          <p:cNvSpPr/>
          <p:nvPr/>
        </p:nvSpPr>
        <p:spPr>
          <a:xfrm>
            <a:off x="3740970" y="2232377"/>
            <a:ext cx="843621" cy="559810"/>
          </a:xfrm>
          <a:prstGeom prst="rect">
            <a:avLst/>
          </a:prstGeom>
          <a:noFill/>
          <a:ln w="101600" cmpd="sng">
            <a:solidFill>
              <a:srgbClr val="FFC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18C195A3-0653-41BF-AF25-4FC6D3146C71}"/>
              </a:ext>
            </a:extLst>
          </p:cNvPr>
          <p:cNvSpPr txBox="1"/>
          <p:nvPr/>
        </p:nvSpPr>
        <p:spPr>
          <a:xfrm>
            <a:off x="2864367" y="5088839"/>
            <a:ext cx="75830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https://www.frontespo.org</a:t>
            </a:r>
          </a:p>
        </p:txBody>
      </p:sp>
    </p:spTree>
    <p:extLst>
      <p:ext uri="{BB962C8B-B14F-4D97-AF65-F5344CB8AC3E}">
        <p14:creationId xmlns:p14="http://schemas.microsoft.com/office/powerpoint/2010/main" val="39959924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>
            <a:alpha val="59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CustomShape 1"/>
          <p:cNvSpPr/>
          <p:nvPr/>
        </p:nvSpPr>
        <p:spPr>
          <a:xfrm>
            <a:off x="1744560" y="998640"/>
            <a:ext cx="9161640" cy="4859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noAutofit/>
          </a:bodyPr>
          <a:lstStyle/>
          <a:p>
            <a:pPr marL="343080" indent="-328680" algn="just">
              <a:lnSpc>
                <a:spcPct val="100000"/>
              </a:lnSpc>
              <a:spcBef>
                <a:spcPts val="1049"/>
              </a:spcBef>
              <a:tabLst>
                <a:tab pos="0" algn="l"/>
              </a:tabLst>
            </a:pPr>
            <a:endParaRPr lang="es-ES" sz="1800" b="0" strike="noStrike" spc="-1">
              <a:latin typeface="Arial"/>
            </a:endParaRPr>
          </a:p>
          <a:p>
            <a:pPr marL="343080" indent="-328680" algn="just">
              <a:lnSpc>
                <a:spcPct val="100000"/>
              </a:lnSpc>
              <a:spcBef>
                <a:spcPts val="1049"/>
              </a:spcBef>
              <a:tabLst>
                <a:tab pos="0" algn="l"/>
              </a:tabLst>
            </a:pPr>
            <a:endParaRPr lang="es-ES" sz="1800" b="0" strike="noStrike" spc="-1">
              <a:latin typeface="Arial"/>
            </a:endParaRPr>
          </a:p>
          <a:p>
            <a:pPr marL="343080" indent="-328680" algn="just">
              <a:lnSpc>
                <a:spcPct val="100000"/>
              </a:lnSpc>
              <a:spcBef>
                <a:spcPts val="1049"/>
              </a:spcBef>
              <a:tabLst>
                <a:tab pos="0" algn="l"/>
              </a:tabLst>
            </a:pPr>
            <a:endParaRPr lang="es-ES" sz="1800" b="0" strike="noStrike" spc="-1">
              <a:latin typeface="Arial"/>
            </a:endParaRPr>
          </a:p>
          <a:p>
            <a:pPr marL="343080" indent="-328680" algn="just">
              <a:lnSpc>
                <a:spcPct val="100000"/>
              </a:lnSpc>
              <a:spcBef>
                <a:spcPts val="1049"/>
              </a:spcBef>
              <a:tabLst>
                <a:tab pos="0" algn="l"/>
              </a:tabLst>
            </a:pPr>
            <a:endParaRPr lang="es-ES" sz="1800" b="0" strike="noStrike" spc="-1">
              <a:latin typeface="Arial"/>
            </a:endParaRPr>
          </a:p>
          <a:p>
            <a:pPr marL="343080" indent="-328680" algn="just">
              <a:lnSpc>
                <a:spcPct val="100000"/>
              </a:lnSpc>
              <a:spcBef>
                <a:spcPts val="1049"/>
              </a:spcBef>
              <a:tabLst>
                <a:tab pos="0" algn="l"/>
              </a:tabLst>
            </a:pPr>
            <a:endParaRPr lang="es-ES" sz="1800" b="0" strike="noStrike" spc="-1">
              <a:latin typeface="Arial"/>
            </a:endParaRPr>
          </a:p>
          <a:p>
            <a:pPr marL="343080" indent="-328680" algn="just">
              <a:lnSpc>
                <a:spcPct val="100000"/>
              </a:lnSpc>
              <a:spcBef>
                <a:spcPts val="1049"/>
              </a:spcBef>
              <a:tabLst>
                <a:tab pos="0" algn="l"/>
              </a:tabLst>
            </a:pPr>
            <a:endParaRPr lang="es-ES" sz="1800" b="0" strike="noStrike" spc="-1">
              <a:latin typeface="Arial"/>
            </a:endParaRPr>
          </a:p>
          <a:p>
            <a:pPr marL="343080" indent="-328680" algn="just">
              <a:lnSpc>
                <a:spcPct val="100000"/>
              </a:lnSpc>
              <a:spcBef>
                <a:spcPts val="1049"/>
              </a:spcBef>
              <a:tabLst>
                <a:tab pos="0" algn="l"/>
              </a:tabLst>
            </a:pPr>
            <a:endParaRPr lang="es-ES" sz="1800" b="0" strike="noStrike" spc="-1">
              <a:latin typeface="Arial"/>
            </a:endParaRPr>
          </a:p>
          <a:p>
            <a:pPr marL="343080" indent="-328680" algn="just">
              <a:lnSpc>
                <a:spcPct val="100000"/>
              </a:lnSpc>
              <a:spcBef>
                <a:spcPts val="1049"/>
              </a:spcBef>
              <a:tabLst>
                <a:tab pos="0" algn="l"/>
              </a:tabLst>
            </a:pPr>
            <a:endParaRPr lang="es-ES" sz="1800" b="0" strike="noStrike" spc="-1">
              <a:latin typeface="Arial"/>
            </a:endParaRPr>
          </a:p>
          <a:p>
            <a:pPr marL="343080" indent="-328680" algn="just">
              <a:lnSpc>
                <a:spcPct val="100000"/>
              </a:lnSpc>
              <a:spcBef>
                <a:spcPts val="1049"/>
              </a:spcBef>
              <a:tabLst>
                <a:tab pos="0" algn="l"/>
              </a:tabLst>
            </a:pPr>
            <a:endParaRPr lang="es-ES" sz="1800" b="0" strike="noStrike" spc="-1">
              <a:latin typeface="Arial"/>
            </a:endParaRPr>
          </a:p>
          <a:p>
            <a:pPr marL="343080" indent="-328680" algn="just">
              <a:lnSpc>
                <a:spcPct val="100000"/>
              </a:lnSpc>
              <a:spcBef>
                <a:spcPts val="1049"/>
              </a:spcBef>
              <a:tabLst>
                <a:tab pos="0" algn="l"/>
              </a:tabLst>
            </a:pPr>
            <a:endParaRPr lang="es-ES" sz="1800" b="0" strike="noStrike" spc="-1">
              <a:latin typeface="Arial"/>
            </a:endParaRPr>
          </a:p>
          <a:p>
            <a:pPr marL="343080" indent="-328680" algn="just">
              <a:lnSpc>
                <a:spcPct val="100000"/>
              </a:lnSpc>
              <a:spcBef>
                <a:spcPts val="1049"/>
              </a:spcBef>
              <a:tabLst>
                <a:tab pos="0" algn="l"/>
              </a:tabLst>
            </a:pPr>
            <a:endParaRPr lang="es-ES" sz="1800" b="0" strike="noStrike" spc="-1">
              <a:latin typeface="Arial"/>
            </a:endParaRPr>
          </a:p>
          <a:p>
            <a:pPr marL="343080" indent="-328680" algn="just">
              <a:lnSpc>
                <a:spcPct val="100000"/>
              </a:lnSpc>
              <a:spcBef>
                <a:spcPts val="1049"/>
              </a:spcBef>
              <a:tabLst>
                <a:tab pos="0" algn="l"/>
              </a:tabLst>
            </a:pPr>
            <a:endParaRPr lang="es-ES" sz="1800" b="0" strike="noStrike" spc="-1">
              <a:latin typeface="Arial"/>
            </a:endParaRPr>
          </a:p>
          <a:p>
            <a:pPr marL="343080" indent="-328680" algn="just">
              <a:lnSpc>
                <a:spcPct val="100000"/>
              </a:lnSpc>
              <a:spcBef>
                <a:spcPts val="1049"/>
              </a:spcBef>
              <a:tabLst>
                <a:tab pos="0" algn="l"/>
              </a:tabLst>
            </a:pPr>
            <a:endParaRPr lang="es-ES" sz="1800" b="0" strike="noStrike" spc="-1">
              <a:latin typeface="Arial"/>
            </a:endParaRPr>
          </a:p>
          <a:p>
            <a:pPr marL="343080" indent="-328680" algn="just">
              <a:lnSpc>
                <a:spcPct val="100000"/>
              </a:lnSpc>
              <a:spcBef>
                <a:spcPts val="1049"/>
              </a:spcBef>
              <a:tabLst>
                <a:tab pos="0" algn="l"/>
              </a:tabLst>
            </a:pPr>
            <a:endParaRPr lang="es-ES" sz="1800" b="0" strike="noStrike" spc="-1">
              <a:latin typeface="Arial"/>
            </a:endParaRPr>
          </a:p>
          <a:p>
            <a:pPr marL="343080" indent="-328680" algn="just">
              <a:lnSpc>
                <a:spcPct val="100000"/>
              </a:lnSpc>
              <a:spcBef>
                <a:spcPts val="1049"/>
              </a:spcBef>
              <a:tabLst>
                <a:tab pos="0" algn="l"/>
              </a:tabLst>
            </a:pPr>
            <a:endParaRPr lang="es-ES" sz="1800" b="0" strike="noStrike" spc="-1">
              <a:latin typeface="Arial"/>
            </a:endParaRPr>
          </a:p>
        </p:txBody>
      </p:sp>
      <p:sp>
        <p:nvSpPr>
          <p:cNvPr id="91" name="CustomShape 2"/>
          <p:cNvSpPr/>
          <p:nvPr/>
        </p:nvSpPr>
        <p:spPr>
          <a:xfrm>
            <a:off x="0" y="0"/>
            <a:ext cx="12190680" cy="555840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800000"/>
              </a:gs>
            </a:gsLst>
            <a:lin ang="10800000"/>
          </a:gra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2" name="CustomShape 3"/>
          <p:cNvSpPr/>
          <p:nvPr/>
        </p:nvSpPr>
        <p:spPr>
          <a:xfrm>
            <a:off x="643374" y="117360"/>
            <a:ext cx="11173487" cy="95265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algn="r"/>
            <a:r>
              <a:rPr lang="es-ES" altLang="es-ES" sz="2000" b="0" dirty="0"/>
              <a:t>FRONTESPO. </a:t>
            </a:r>
            <a:r>
              <a:rPr lang="es-ES" altLang="es-ES" sz="1600" b="0" dirty="0"/>
              <a:t>Un proyecto de datos en abierto en humanidades digitales en la Biblioteca de la UAH</a:t>
            </a:r>
          </a:p>
          <a:p>
            <a:pPr algn="r">
              <a:lnSpc>
                <a:spcPct val="100000"/>
              </a:lnSpc>
            </a:pPr>
            <a:endParaRPr lang="es-ES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s-ES" sz="1800" b="0" strike="noStrike" spc="-1" dirty="0">
              <a:latin typeface="Arial"/>
            </a:endParaRPr>
          </a:p>
        </p:txBody>
      </p:sp>
      <p:pic>
        <p:nvPicPr>
          <p:cNvPr id="93" name="Imagen 92"/>
          <p:cNvPicPr/>
          <p:nvPr/>
        </p:nvPicPr>
        <p:blipFill>
          <a:blip r:embed="rId3"/>
          <a:stretch/>
        </p:blipFill>
        <p:spPr>
          <a:xfrm>
            <a:off x="360" y="360"/>
            <a:ext cx="554400" cy="555840"/>
          </a:xfrm>
          <a:prstGeom prst="rect">
            <a:avLst/>
          </a:prstGeom>
          <a:ln w="0">
            <a:noFill/>
          </a:ln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409B8650-271C-423B-A2CA-24EAFA6BC081}"/>
              </a:ext>
            </a:extLst>
          </p:cNvPr>
          <p:cNvSpPr txBox="1"/>
          <p:nvPr/>
        </p:nvSpPr>
        <p:spPr>
          <a:xfrm>
            <a:off x="998806" y="1927274"/>
            <a:ext cx="9692640" cy="29033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just">
              <a:spcBef>
                <a:spcPts val="1050"/>
              </a:spcBef>
              <a:defRPr/>
            </a:pPr>
            <a:endParaRPr lang="es-ES" altLang="es-ES" sz="1800" b="0" dirty="0">
              <a:solidFill>
                <a:srgbClr val="000000"/>
              </a:solidFill>
            </a:endParaRPr>
          </a:p>
          <a:p>
            <a:pPr marL="457200" indent="-457200" algn="just">
              <a:spcBef>
                <a:spcPts val="1050"/>
              </a:spcBef>
              <a:buFont typeface="Wingdings" panose="05000000000000000000" pitchFamily="2" charset="2"/>
              <a:buChar char="§"/>
              <a:defRPr/>
            </a:pPr>
            <a:r>
              <a:rPr lang="es-ES" altLang="es-ES" sz="3200" b="0" dirty="0">
                <a:solidFill>
                  <a:srgbClr val="000000"/>
                </a:solidFill>
              </a:rPr>
              <a:t>Los datos de investigación en la UAH</a:t>
            </a:r>
          </a:p>
          <a:p>
            <a:pPr marL="0" indent="0" algn="just">
              <a:spcBef>
                <a:spcPts val="1050"/>
              </a:spcBef>
              <a:defRPr/>
            </a:pPr>
            <a:r>
              <a:rPr lang="es-ES" altLang="es-ES" sz="3200" b="0" dirty="0">
                <a:solidFill>
                  <a:srgbClr val="000000"/>
                </a:solidFill>
              </a:rPr>
              <a:t>      -  Estado actual del repositorio de datos</a:t>
            </a:r>
          </a:p>
          <a:p>
            <a:pPr marL="0" indent="0" algn="just">
              <a:spcBef>
                <a:spcPts val="1050"/>
              </a:spcBef>
              <a:defRPr/>
            </a:pPr>
            <a:endParaRPr lang="es-ES" altLang="es-ES" sz="3200" b="0" dirty="0">
              <a:solidFill>
                <a:srgbClr val="000000"/>
              </a:solidFill>
            </a:endParaRPr>
          </a:p>
          <a:p>
            <a:pPr marL="457200" indent="-457200" algn="just">
              <a:spcBef>
                <a:spcPts val="1050"/>
              </a:spcBef>
              <a:buFont typeface="Wingdings" panose="05000000000000000000" pitchFamily="2" charset="2"/>
              <a:buChar char="§"/>
              <a:defRPr/>
            </a:pPr>
            <a:r>
              <a:rPr lang="es-ES" altLang="es-ES" sz="3200" b="0" dirty="0">
                <a:solidFill>
                  <a:srgbClr val="000000"/>
                </a:solidFill>
              </a:rPr>
              <a:t>Proyecto FRONTESPO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>
            <a:alpha val="59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CustomShape 1"/>
          <p:cNvSpPr/>
          <p:nvPr/>
        </p:nvSpPr>
        <p:spPr>
          <a:xfrm>
            <a:off x="1744560" y="998640"/>
            <a:ext cx="9161640" cy="4859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noAutofit/>
          </a:bodyPr>
          <a:lstStyle/>
          <a:p>
            <a:pPr marL="343080" indent="-328680" algn="just">
              <a:lnSpc>
                <a:spcPct val="100000"/>
              </a:lnSpc>
              <a:spcBef>
                <a:spcPts val="1049"/>
              </a:spcBef>
              <a:tabLst>
                <a:tab pos="0" algn="l"/>
              </a:tabLst>
            </a:pPr>
            <a:endParaRPr lang="es-ES" sz="1800" b="0" strike="noStrike" spc="-1">
              <a:latin typeface="Arial"/>
            </a:endParaRPr>
          </a:p>
          <a:p>
            <a:pPr marL="343080" indent="-328680" algn="just">
              <a:lnSpc>
                <a:spcPct val="100000"/>
              </a:lnSpc>
              <a:spcBef>
                <a:spcPts val="1049"/>
              </a:spcBef>
              <a:tabLst>
                <a:tab pos="0" algn="l"/>
              </a:tabLst>
            </a:pPr>
            <a:endParaRPr lang="es-ES" sz="1800" b="0" strike="noStrike" spc="-1">
              <a:latin typeface="Arial"/>
            </a:endParaRPr>
          </a:p>
          <a:p>
            <a:pPr marL="343080" indent="-328680" algn="just">
              <a:lnSpc>
                <a:spcPct val="100000"/>
              </a:lnSpc>
              <a:spcBef>
                <a:spcPts val="1049"/>
              </a:spcBef>
              <a:tabLst>
                <a:tab pos="0" algn="l"/>
              </a:tabLst>
            </a:pPr>
            <a:endParaRPr lang="es-ES" sz="1800" b="0" strike="noStrike" spc="-1">
              <a:latin typeface="Arial"/>
            </a:endParaRPr>
          </a:p>
          <a:p>
            <a:pPr marL="343080" indent="-328680" algn="just">
              <a:lnSpc>
                <a:spcPct val="100000"/>
              </a:lnSpc>
              <a:spcBef>
                <a:spcPts val="1049"/>
              </a:spcBef>
              <a:tabLst>
                <a:tab pos="0" algn="l"/>
              </a:tabLst>
            </a:pPr>
            <a:endParaRPr lang="es-ES" sz="1800" b="0" strike="noStrike" spc="-1">
              <a:latin typeface="Arial"/>
            </a:endParaRPr>
          </a:p>
          <a:p>
            <a:pPr marL="343080" indent="-328680" algn="just">
              <a:lnSpc>
                <a:spcPct val="100000"/>
              </a:lnSpc>
              <a:spcBef>
                <a:spcPts val="1049"/>
              </a:spcBef>
              <a:tabLst>
                <a:tab pos="0" algn="l"/>
              </a:tabLst>
            </a:pPr>
            <a:endParaRPr lang="es-ES" sz="1800" b="0" strike="noStrike" spc="-1">
              <a:latin typeface="Arial"/>
            </a:endParaRPr>
          </a:p>
          <a:p>
            <a:pPr marL="343080" indent="-328680" algn="just">
              <a:lnSpc>
                <a:spcPct val="100000"/>
              </a:lnSpc>
              <a:spcBef>
                <a:spcPts val="1049"/>
              </a:spcBef>
              <a:tabLst>
                <a:tab pos="0" algn="l"/>
              </a:tabLst>
            </a:pPr>
            <a:endParaRPr lang="es-ES" sz="1800" b="0" strike="noStrike" spc="-1">
              <a:latin typeface="Arial"/>
            </a:endParaRPr>
          </a:p>
          <a:p>
            <a:pPr marL="343080" indent="-328680" algn="just">
              <a:lnSpc>
                <a:spcPct val="100000"/>
              </a:lnSpc>
              <a:spcBef>
                <a:spcPts val="1049"/>
              </a:spcBef>
              <a:tabLst>
                <a:tab pos="0" algn="l"/>
              </a:tabLst>
            </a:pPr>
            <a:endParaRPr lang="es-ES" sz="1800" b="0" strike="noStrike" spc="-1">
              <a:latin typeface="Arial"/>
            </a:endParaRPr>
          </a:p>
          <a:p>
            <a:pPr marL="343080" indent="-328680" algn="just">
              <a:lnSpc>
                <a:spcPct val="100000"/>
              </a:lnSpc>
              <a:spcBef>
                <a:spcPts val="1049"/>
              </a:spcBef>
              <a:tabLst>
                <a:tab pos="0" algn="l"/>
              </a:tabLst>
            </a:pPr>
            <a:endParaRPr lang="es-ES" sz="1800" b="0" strike="noStrike" spc="-1">
              <a:latin typeface="Arial"/>
            </a:endParaRPr>
          </a:p>
          <a:p>
            <a:pPr marL="343080" indent="-328680" algn="just">
              <a:lnSpc>
                <a:spcPct val="100000"/>
              </a:lnSpc>
              <a:spcBef>
                <a:spcPts val="1049"/>
              </a:spcBef>
              <a:tabLst>
                <a:tab pos="0" algn="l"/>
              </a:tabLst>
            </a:pPr>
            <a:endParaRPr lang="es-ES" sz="1800" b="0" strike="noStrike" spc="-1">
              <a:latin typeface="Arial"/>
            </a:endParaRPr>
          </a:p>
          <a:p>
            <a:pPr marL="343080" indent="-328680" algn="just">
              <a:lnSpc>
                <a:spcPct val="100000"/>
              </a:lnSpc>
              <a:spcBef>
                <a:spcPts val="1049"/>
              </a:spcBef>
              <a:tabLst>
                <a:tab pos="0" algn="l"/>
              </a:tabLst>
            </a:pPr>
            <a:endParaRPr lang="es-ES" sz="1800" b="0" strike="noStrike" spc="-1">
              <a:latin typeface="Arial"/>
            </a:endParaRPr>
          </a:p>
          <a:p>
            <a:pPr marL="343080" indent="-328680" algn="just">
              <a:lnSpc>
                <a:spcPct val="100000"/>
              </a:lnSpc>
              <a:spcBef>
                <a:spcPts val="1049"/>
              </a:spcBef>
              <a:tabLst>
                <a:tab pos="0" algn="l"/>
              </a:tabLst>
            </a:pPr>
            <a:endParaRPr lang="es-ES" sz="1800" b="0" strike="noStrike" spc="-1">
              <a:latin typeface="Arial"/>
            </a:endParaRPr>
          </a:p>
          <a:p>
            <a:pPr marL="343080" indent="-328680" algn="just">
              <a:lnSpc>
                <a:spcPct val="100000"/>
              </a:lnSpc>
              <a:spcBef>
                <a:spcPts val="1049"/>
              </a:spcBef>
              <a:tabLst>
                <a:tab pos="0" algn="l"/>
              </a:tabLst>
            </a:pPr>
            <a:endParaRPr lang="es-ES" sz="1800" b="0" strike="noStrike" spc="-1">
              <a:latin typeface="Arial"/>
            </a:endParaRPr>
          </a:p>
          <a:p>
            <a:pPr marL="343080" indent="-328680" algn="just">
              <a:lnSpc>
                <a:spcPct val="100000"/>
              </a:lnSpc>
              <a:spcBef>
                <a:spcPts val="1049"/>
              </a:spcBef>
              <a:tabLst>
                <a:tab pos="0" algn="l"/>
              </a:tabLst>
            </a:pPr>
            <a:endParaRPr lang="es-ES" sz="1800" b="0" strike="noStrike" spc="-1">
              <a:latin typeface="Arial"/>
            </a:endParaRPr>
          </a:p>
          <a:p>
            <a:pPr marL="343080" indent="-328680" algn="just">
              <a:lnSpc>
                <a:spcPct val="100000"/>
              </a:lnSpc>
              <a:spcBef>
                <a:spcPts val="1049"/>
              </a:spcBef>
              <a:tabLst>
                <a:tab pos="0" algn="l"/>
              </a:tabLst>
            </a:pPr>
            <a:endParaRPr lang="es-ES" sz="1800" b="0" strike="noStrike" spc="-1">
              <a:latin typeface="Arial"/>
            </a:endParaRPr>
          </a:p>
          <a:p>
            <a:pPr marL="343080" indent="-328680" algn="just">
              <a:lnSpc>
                <a:spcPct val="100000"/>
              </a:lnSpc>
              <a:spcBef>
                <a:spcPts val="1049"/>
              </a:spcBef>
              <a:tabLst>
                <a:tab pos="0" algn="l"/>
              </a:tabLst>
            </a:pPr>
            <a:endParaRPr lang="es-ES" sz="1800" b="0" strike="noStrike" spc="-1">
              <a:latin typeface="Arial"/>
            </a:endParaRPr>
          </a:p>
        </p:txBody>
      </p:sp>
      <p:sp>
        <p:nvSpPr>
          <p:cNvPr id="91" name="CustomShape 2"/>
          <p:cNvSpPr/>
          <p:nvPr/>
        </p:nvSpPr>
        <p:spPr>
          <a:xfrm>
            <a:off x="0" y="0"/>
            <a:ext cx="12190680" cy="555840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800000"/>
              </a:gs>
            </a:gsLst>
            <a:lin ang="10800000"/>
          </a:gra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2" name="CustomShape 3"/>
          <p:cNvSpPr/>
          <p:nvPr/>
        </p:nvSpPr>
        <p:spPr>
          <a:xfrm>
            <a:off x="643374" y="117360"/>
            <a:ext cx="11173487" cy="95265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algn="r"/>
            <a:r>
              <a:rPr lang="es-ES" altLang="es-ES" sz="2000" dirty="0">
                <a:latin typeface="Helvetica Neue"/>
              </a:rPr>
              <a:t>FRONTESPO</a:t>
            </a:r>
            <a:r>
              <a:rPr lang="es-ES" altLang="es-ES" sz="1800" dirty="0">
                <a:latin typeface="Helvetica Neue"/>
              </a:rPr>
              <a:t>. </a:t>
            </a:r>
            <a:r>
              <a:rPr lang="es-ES" altLang="es-ES" sz="1800" dirty="0">
                <a:solidFill>
                  <a:srgbClr val="333333"/>
                </a:solidFill>
                <a:latin typeface="Helvetica Neue"/>
              </a:rPr>
              <a:t>Frontera España - Portugal: documentación lingüística y bibliográfica</a:t>
            </a:r>
          </a:p>
          <a:p>
            <a:pPr algn="r">
              <a:lnSpc>
                <a:spcPct val="100000"/>
              </a:lnSpc>
            </a:pPr>
            <a:endParaRPr lang="es-ES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s-ES" sz="1800" b="0" strike="noStrike" spc="-1" dirty="0">
              <a:latin typeface="Arial"/>
            </a:endParaRPr>
          </a:p>
        </p:txBody>
      </p:sp>
      <p:pic>
        <p:nvPicPr>
          <p:cNvPr id="93" name="Imagen 92"/>
          <p:cNvPicPr/>
          <p:nvPr/>
        </p:nvPicPr>
        <p:blipFill>
          <a:blip r:embed="rId3"/>
          <a:stretch/>
        </p:blipFill>
        <p:spPr>
          <a:xfrm>
            <a:off x="360" y="360"/>
            <a:ext cx="554400" cy="555840"/>
          </a:xfrm>
          <a:prstGeom prst="rect">
            <a:avLst/>
          </a:prstGeom>
          <a:ln w="0">
            <a:noFill/>
          </a:ln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D651FCF2-EE9B-437F-A7C0-4D4412B07B4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44624" b="4273"/>
          <a:stretch/>
        </p:blipFill>
        <p:spPr>
          <a:xfrm>
            <a:off x="7411453" y="972233"/>
            <a:ext cx="4595933" cy="5768407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B711EDB1-8EF9-49D5-AB50-68488F705C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87977" y="972233"/>
            <a:ext cx="3101789" cy="4345467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C3FEA4F9-16FE-4802-A019-D7D4C1B812E0}"/>
              </a:ext>
            </a:extLst>
          </p:cNvPr>
          <p:cNvSpPr txBox="1"/>
          <p:nvPr/>
        </p:nvSpPr>
        <p:spPr>
          <a:xfrm>
            <a:off x="1138989" y="5801009"/>
            <a:ext cx="64151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>
                <a:latin typeface="Cambria" panose="02040503050406030204" pitchFamily="18" charset="0"/>
                <a:ea typeface="Cambria" panose="02040503050406030204" pitchFamily="18" charset="0"/>
                <a:hlinkClick r:id="rId6"/>
              </a:rPr>
              <a:t>https://www.frontespo.org/es/tesoro</a:t>
            </a:r>
            <a:r>
              <a:rPr lang="es-E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D095C33F-5B38-4A5E-80CB-63BF877E56D1}"/>
              </a:ext>
            </a:extLst>
          </p:cNvPr>
          <p:cNvSpPr txBox="1"/>
          <p:nvPr/>
        </p:nvSpPr>
        <p:spPr>
          <a:xfrm>
            <a:off x="184613" y="1131753"/>
            <a:ext cx="3803363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32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Tesoro léxico de la frontera hispano-portuguesa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D55F76F3-640E-4E65-8859-E8488425F435}"/>
              </a:ext>
            </a:extLst>
          </p:cNvPr>
          <p:cNvSpPr txBox="1"/>
          <p:nvPr/>
        </p:nvSpPr>
        <p:spPr>
          <a:xfrm>
            <a:off x="277560" y="2879371"/>
            <a:ext cx="31115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dirty="0">
                <a:latin typeface="Cambria" panose="02040503050406030204" pitchFamily="18" charset="0"/>
                <a:ea typeface="Cambria" panose="02040503050406030204" pitchFamily="18" charset="0"/>
              </a:rPr>
              <a:t>4561 entradas</a:t>
            </a:r>
          </a:p>
        </p:txBody>
      </p:sp>
    </p:spTree>
    <p:extLst>
      <p:ext uri="{BB962C8B-B14F-4D97-AF65-F5344CB8AC3E}">
        <p14:creationId xmlns:p14="http://schemas.microsoft.com/office/powerpoint/2010/main" val="194758874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>
            <a:alpha val="59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CustomShape 1"/>
          <p:cNvSpPr/>
          <p:nvPr/>
        </p:nvSpPr>
        <p:spPr>
          <a:xfrm>
            <a:off x="1744560" y="998640"/>
            <a:ext cx="9161640" cy="4859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noAutofit/>
          </a:bodyPr>
          <a:lstStyle/>
          <a:p>
            <a:pPr marL="343080" indent="-328680" algn="just">
              <a:lnSpc>
                <a:spcPct val="100000"/>
              </a:lnSpc>
              <a:spcBef>
                <a:spcPts val="1049"/>
              </a:spcBef>
              <a:tabLst>
                <a:tab pos="0" algn="l"/>
              </a:tabLst>
            </a:pPr>
            <a:endParaRPr lang="es-ES" sz="1800" b="0" strike="noStrike" spc="-1">
              <a:latin typeface="Arial"/>
            </a:endParaRPr>
          </a:p>
          <a:p>
            <a:pPr marL="343080" indent="-328680" algn="just">
              <a:lnSpc>
                <a:spcPct val="100000"/>
              </a:lnSpc>
              <a:spcBef>
                <a:spcPts val="1049"/>
              </a:spcBef>
              <a:tabLst>
                <a:tab pos="0" algn="l"/>
              </a:tabLst>
            </a:pPr>
            <a:endParaRPr lang="es-ES" sz="1800" b="0" strike="noStrike" spc="-1">
              <a:latin typeface="Arial"/>
            </a:endParaRPr>
          </a:p>
          <a:p>
            <a:pPr marL="343080" indent="-328680" algn="just">
              <a:lnSpc>
                <a:spcPct val="100000"/>
              </a:lnSpc>
              <a:spcBef>
                <a:spcPts val="1049"/>
              </a:spcBef>
              <a:tabLst>
                <a:tab pos="0" algn="l"/>
              </a:tabLst>
            </a:pPr>
            <a:endParaRPr lang="es-ES" sz="1800" b="0" strike="noStrike" spc="-1">
              <a:latin typeface="Arial"/>
            </a:endParaRPr>
          </a:p>
          <a:p>
            <a:pPr marL="343080" indent="-328680" algn="just">
              <a:lnSpc>
                <a:spcPct val="100000"/>
              </a:lnSpc>
              <a:spcBef>
                <a:spcPts val="1049"/>
              </a:spcBef>
              <a:tabLst>
                <a:tab pos="0" algn="l"/>
              </a:tabLst>
            </a:pPr>
            <a:endParaRPr lang="es-ES" sz="1800" b="0" strike="noStrike" spc="-1">
              <a:latin typeface="Arial"/>
            </a:endParaRPr>
          </a:p>
          <a:p>
            <a:pPr marL="343080" indent="-328680" algn="just">
              <a:lnSpc>
                <a:spcPct val="100000"/>
              </a:lnSpc>
              <a:spcBef>
                <a:spcPts val="1049"/>
              </a:spcBef>
              <a:tabLst>
                <a:tab pos="0" algn="l"/>
              </a:tabLst>
            </a:pPr>
            <a:endParaRPr lang="es-ES" sz="1800" b="0" strike="noStrike" spc="-1">
              <a:latin typeface="Arial"/>
            </a:endParaRPr>
          </a:p>
          <a:p>
            <a:pPr marL="343080" indent="-328680" algn="just">
              <a:lnSpc>
                <a:spcPct val="100000"/>
              </a:lnSpc>
              <a:spcBef>
                <a:spcPts val="1049"/>
              </a:spcBef>
              <a:tabLst>
                <a:tab pos="0" algn="l"/>
              </a:tabLst>
            </a:pPr>
            <a:endParaRPr lang="es-ES" sz="1800" b="0" strike="noStrike" spc="-1">
              <a:latin typeface="Arial"/>
            </a:endParaRPr>
          </a:p>
          <a:p>
            <a:pPr marL="343080" indent="-328680" algn="just">
              <a:lnSpc>
                <a:spcPct val="100000"/>
              </a:lnSpc>
              <a:spcBef>
                <a:spcPts val="1049"/>
              </a:spcBef>
              <a:tabLst>
                <a:tab pos="0" algn="l"/>
              </a:tabLst>
            </a:pPr>
            <a:endParaRPr lang="es-ES" sz="1800" b="0" strike="noStrike" spc="-1">
              <a:latin typeface="Arial"/>
            </a:endParaRPr>
          </a:p>
          <a:p>
            <a:pPr marL="343080" indent="-328680" algn="just">
              <a:lnSpc>
                <a:spcPct val="100000"/>
              </a:lnSpc>
              <a:spcBef>
                <a:spcPts val="1049"/>
              </a:spcBef>
              <a:tabLst>
                <a:tab pos="0" algn="l"/>
              </a:tabLst>
            </a:pPr>
            <a:endParaRPr lang="es-ES" sz="1800" b="0" strike="noStrike" spc="-1">
              <a:latin typeface="Arial"/>
            </a:endParaRPr>
          </a:p>
          <a:p>
            <a:pPr marL="343080" indent="-328680" algn="just">
              <a:lnSpc>
                <a:spcPct val="100000"/>
              </a:lnSpc>
              <a:spcBef>
                <a:spcPts val="1049"/>
              </a:spcBef>
              <a:tabLst>
                <a:tab pos="0" algn="l"/>
              </a:tabLst>
            </a:pPr>
            <a:endParaRPr lang="es-ES" sz="1800" b="0" strike="noStrike" spc="-1">
              <a:latin typeface="Arial"/>
            </a:endParaRPr>
          </a:p>
          <a:p>
            <a:pPr marL="343080" indent="-328680" algn="just">
              <a:lnSpc>
                <a:spcPct val="100000"/>
              </a:lnSpc>
              <a:spcBef>
                <a:spcPts val="1049"/>
              </a:spcBef>
              <a:tabLst>
                <a:tab pos="0" algn="l"/>
              </a:tabLst>
            </a:pPr>
            <a:endParaRPr lang="es-ES" sz="1800" b="0" strike="noStrike" spc="-1">
              <a:latin typeface="Arial"/>
            </a:endParaRPr>
          </a:p>
          <a:p>
            <a:pPr marL="343080" indent="-328680" algn="just">
              <a:lnSpc>
                <a:spcPct val="100000"/>
              </a:lnSpc>
              <a:spcBef>
                <a:spcPts val="1049"/>
              </a:spcBef>
              <a:tabLst>
                <a:tab pos="0" algn="l"/>
              </a:tabLst>
            </a:pPr>
            <a:endParaRPr lang="es-ES" sz="1800" b="0" strike="noStrike" spc="-1">
              <a:latin typeface="Arial"/>
            </a:endParaRPr>
          </a:p>
          <a:p>
            <a:pPr marL="343080" indent="-328680" algn="just">
              <a:lnSpc>
                <a:spcPct val="100000"/>
              </a:lnSpc>
              <a:spcBef>
                <a:spcPts val="1049"/>
              </a:spcBef>
              <a:tabLst>
                <a:tab pos="0" algn="l"/>
              </a:tabLst>
            </a:pPr>
            <a:endParaRPr lang="es-ES" sz="1800" b="0" strike="noStrike" spc="-1">
              <a:latin typeface="Arial"/>
            </a:endParaRPr>
          </a:p>
          <a:p>
            <a:pPr marL="343080" indent="-328680" algn="just">
              <a:lnSpc>
                <a:spcPct val="100000"/>
              </a:lnSpc>
              <a:spcBef>
                <a:spcPts val="1049"/>
              </a:spcBef>
              <a:tabLst>
                <a:tab pos="0" algn="l"/>
              </a:tabLst>
            </a:pPr>
            <a:endParaRPr lang="es-ES" sz="1800" b="0" strike="noStrike" spc="-1">
              <a:latin typeface="Arial"/>
            </a:endParaRPr>
          </a:p>
          <a:p>
            <a:pPr marL="343080" indent="-328680" algn="just">
              <a:lnSpc>
                <a:spcPct val="100000"/>
              </a:lnSpc>
              <a:spcBef>
                <a:spcPts val="1049"/>
              </a:spcBef>
              <a:tabLst>
                <a:tab pos="0" algn="l"/>
              </a:tabLst>
            </a:pPr>
            <a:endParaRPr lang="es-ES" sz="1800" b="0" strike="noStrike" spc="-1">
              <a:latin typeface="Arial"/>
            </a:endParaRPr>
          </a:p>
          <a:p>
            <a:pPr marL="343080" indent="-328680" algn="just">
              <a:lnSpc>
                <a:spcPct val="100000"/>
              </a:lnSpc>
              <a:spcBef>
                <a:spcPts val="1049"/>
              </a:spcBef>
              <a:tabLst>
                <a:tab pos="0" algn="l"/>
              </a:tabLst>
            </a:pPr>
            <a:endParaRPr lang="es-ES" sz="1800" b="0" strike="noStrike" spc="-1">
              <a:latin typeface="Arial"/>
            </a:endParaRPr>
          </a:p>
        </p:txBody>
      </p:sp>
      <p:sp>
        <p:nvSpPr>
          <p:cNvPr id="91" name="CustomShape 2"/>
          <p:cNvSpPr/>
          <p:nvPr/>
        </p:nvSpPr>
        <p:spPr>
          <a:xfrm>
            <a:off x="0" y="0"/>
            <a:ext cx="12190680" cy="555840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800000"/>
              </a:gs>
            </a:gsLst>
            <a:lin ang="10800000"/>
          </a:gra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2" name="CustomShape 3"/>
          <p:cNvSpPr/>
          <p:nvPr/>
        </p:nvSpPr>
        <p:spPr>
          <a:xfrm>
            <a:off x="643374" y="117360"/>
            <a:ext cx="11173487" cy="95265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algn="r"/>
            <a:r>
              <a:rPr lang="es-ES" altLang="es-ES" sz="2000" dirty="0">
                <a:latin typeface="Helvetica Neue"/>
              </a:rPr>
              <a:t>FRONTESPO</a:t>
            </a:r>
            <a:r>
              <a:rPr lang="es-ES" altLang="es-ES" sz="1800" dirty="0">
                <a:latin typeface="Helvetica Neue"/>
              </a:rPr>
              <a:t>. </a:t>
            </a:r>
            <a:r>
              <a:rPr lang="es-ES" altLang="es-ES" sz="1800" dirty="0">
                <a:solidFill>
                  <a:srgbClr val="333333"/>
                </a:solidFill>
                <a:latin typeface="Helvetica Neue"/>
              </a:rPr>
              <a:t>Frontera España - Portugal: documentación lingüística y bibliográfica</a:t>
            </a:r>
          </a:p>
          <a:p>
            <a:pPr algn="r">
              <a:lnSpc>
                <a:spcPct val="100000"/>
              </a:lnSpc>
            </a:pPr>
            <a:endParaRPr lang="es-ES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s-ES" sz="1800" b="0" strike="noStrike" spc="-1" dirty="0">
              <a:latin typeface="Arial"/>
            </a:endParaRPr>
          </a:p>
        </p:txBody>
      </p:sp>
      <p:pic>
        <p:nvPicPr>
          <p:cNvPr id="93" name="Imagen 92"/>
          <p:cNvPicPr/>
          <p:nvPr/>
        </p:nvPicPr>
        <p:blipFill>
          <a:blip r:embed="rId3"/>
          <a:stretch/>
        </p:blipFill>
        <p:spPr>
          <a:xfrm>
            <a:off x="360" y="360"/>
            <a:ext cx="554400" cy="555840"/>
          </a:xfrm>
          <a:prstGeom prst="rect">
            <a:avLst/>
          </a:prstGeom>
          <a:ln w="0">
            <a:noFill/>
          </a:ln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0CF24DF2-E62C-4B9B-A95A-24F51B1174A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9871"/>
          <a:stretch/>
        </p:blipFill>
        <p:spPr>
          <a:xfrm>
            <a:off x="2283195" y="801297"/>
            <a:ext cx="8084369" cy="5939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04588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>
            <a:alpha val="59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CustomShape 1"/>
          <p:cNvSpPr/>
          <p:nvPr/>
        </p:nvSpPr>
        <p:spPr>
          <a:xfrm>
            <a:off x="1744560" y="998640"/>
            <a:ext cx="9161640" cy="4859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noAutofit/>
          </a:bodyPr>
          <a:lstStyle/>
          <a:p>
            <a:pPr marL="343080" indent="-328680" algn="just">
              <a:lnSpc>
                <a:spcPct val="100000"/>
              </a:lnSpc>
              <a:spcBef>
                <a:spcPts val="1049"/>
              </a:spcBef>
              <a:tabLst>
                <a:tab pos="0" algn="l"/>
              </a:tabLst>
            </a:pPr>
            <a:endParaRPr lang="es-ES" sz="1800" b="0" strike="noStrike" spc="-1">
              <a:latin typeface="Arial"/>
            </a:endParaRPr>
          </a:p>
          <a:p>
            <a:pPr marL="343080" indent="-328680" algn="just">
              <a:lnSpc>
                <a:spcPct val="100000"/>
              </a:lnSpc>
              <a:spcBef>
                <a:spcPts val="1049"/>
              </a:spcBef>
              <a:tabLst>
                <a:tab pos="0" algn="l"/>
              </a:tabLst>
            </a:pPr>
            <a:endParaRPr lang="es-ES" sz="1800" b="0" strike="noStrike" spc="-1">
              <a:latin typeface="Arial"/>
            </a:endParaRPr>
          </a:p>
          <a:p>
            <a:pPr marL="343080" indent="-328680" algn="just">
              <a:lnSpc>
                <a:spcPct val="100000"/>
              </a:lnSpc>
              <a:spcBef>
                <a:spcPts val="1049"/>
              </a:spcBef>
              <a:tabLst>
                <a:tab pos="0" algn="l"/>
              </a:tabLst>
            </a:pPr>
            <a:endParaRPr lang="es-ES" sz="1800" b="0" strike="noStrike" spc="-1">
              <a:latin typeface="Arial"/>
            </a:endParaRPr>
          </a:p>
          <a:p>
            <a:pPr marL="343080" indent="-328680" algn="just">
              <a:lnSpc>
                <a:spcPct val="100000"/>
              </a:lnSpc>
              <a:spcBef>
                <a:spcPts val="1049"/>
              </a:spcBef>
              <a:tabLst>
                <a:tab pos="0" algn="l"/>
              </a:tabLst>
            </a:pPr>
            <a:endParaRPr lang="es-ES" sz="1800" b="0" strike="noStrike" spc="-1">
              <a:latin typeface="Arial"/>
            </a:endParaRPr>
          </a:p>
          <a:p>
            <a:pPr marL="343080" indent="-328680" algn="just">
              <a:lnSpc>
                <a:spcPct val="100000"/>
              </a:lnSpc>
              <a:spcBef>
                <a:spcPts val="1049"/>
              </a:spcBef>
              <a:tabLst>
                <a:tab pos="0" algn="l"/>
              </a:tabLst>
            </a:pPr>
            <a:endParaRPr lang="es-ES" sz="1800" b="0" strike="noStrike" spc="-1">
              <a:latin typeface="Arial"/>
            </a:endParaRPr>
          </a:p>
          <a:p>
            <a:pPr marL="343080" indent="-328680" algn="just">
              <a:lnSpc>
                <a:spcPct val="100000"/>
              </a:lnSpc>
              <a:spcBef>
                <a:spcPts val="1049"/>
              </a:spcBef>
              <a:tabLst>
                <a:tab pos="0" algn="l"/>
              </a:tabLst>
            </a:pPr>
            <a:endParaRPr lang="es-ES" sz="1800" b="0" strike="noStrike" spc="-1">
              <a:latin typeface="Arial"/>
            </a:endParaRPr>
          </a:p>
          <a:p>
            <a:pPr marL="343080" indent="-328680" algn="just">
              <a:lnSpc>
                <a:spcPct val="100000"/>
              </a:lnSpc>
              <a:spcBef>
                <a:spcPts val="1049"/>
              </a:spcBef>
              <a:tabLst>
                <a:tab pos="0" algn="l"/>
              </a:tabLst>
            </a:pPr>
            <a:endParaRPr lang="es-ES" sz="1800" b="0" strike="noStrike" spc="-1">
              <a:latin typeface="Arial"/>
            </a:endParaRPr>
          </a:p>
          <a:p>
            <a:pPr marL="343080" indent="-328680" algn="just">
              <a:lnSpc>
                <a:spcPct val="100000"/>
              </a:lnSpc>
              <a:spcBef>
                <a:spcPts val="1049"/>
              </a:spcBef>
              <a:tabLst>
                <a:tab pos="0" algn="l"/>
              </a:tabLst>
            </a:pPr>
            <a:endParaRPr lang="es-ES" sz="1800" b="0" strike="noStrike" spc="-1">
              <a:latin typeface="Arial"/>
            </a:endParaRPr>
          </a:p>
          <a:p>
            <a:pPr marL="343080" indent="-328680" algn="just">
              <a:lnSpc>
                <a:spcPct val="100000"/>
              </a:lnSpc>
              <a:spcBef>
                <a:spcPts val="1049"/>
              </a:spcBef>
              <a:tabLst>
                <a:tab pos="0" algn="l"/>
              </a:tabLst>
            </a:pPr>
            <a:endParaRPr lang="es-ES" sz="1800" b="0" strike="noStrike" spc="-1">
              <a:latin typeface="Arial"/>
            </a:endParaRPr>
          </a:p>
          <a:p>
            <a:pPr marL="343080" indent="-328680" algn="just">
              <a:lnSpc>
                <a:spcPct val="100000"/>
              </a:lnSpc>
              <a:spcBef>
                <a:spcPts val="1049"/>
              </a:spcBef>
              <a:tabLst>
                <a:tab pos="0" algn="l"/>
              </a:tabLst>
            </a:pPr>
            <a:endParaRPr lang="es-ES" sz="1800" b="0" strike="noStrike" spc="-1">
              <a:latin typeface="Arial"/>
            </a:endParaRPr>
          </a:p>
          <a:p>
            <a:pPr marL="343080" indent="-328680" algn="just">
              <a:lnSpc>
                <a:spcPct val="100000"/>
              </a:lnSpc>
              <a:spcBef>
                <a:spcPts val="1049"/>
              </a:spcBef>
              <a:tabLst>
                <a:tab pos="0" algn="l"/>
              </a:tabLst>
            </a:pPr>
            <a:endParaRPr lang="es-ES" sz="1800" b="0" strike="noStrike" spc="-1">
              <a:latin typeface="Arial"/>
            </a:endParaRPr>
          </a:p>
          <a:p>
            <a:pPr marL="343080" indent="-328680" algn="just">
              <a:lnSpc>
                <a:spcPct val="100000"/>
              </a:lnSpc>
              <a:spcBef>
                <a:spcPts val="1049"/>
              </a:spcBef>
              <a:tabLst>
                <a:tab pos="0" algn="l"/>
              </a:tabLst>
            </a:pPr>
            <a:endParaRPr lang="es-ES" sz="1800" b="0" strike="noStrike" spc="-1">
              <a:latin typeface="Arial"/>
            </a:endParaRPr>
          </a:p>
          <a:p>
            <a:pPr marL="343080" indent="-328680" algn="just">
              <a:lnSpc>
                <a:spcPct val="100000"/>
              </a:lnSpc>
              <a:spcBef>
                <a:spcPts val="1049"/>
              </a:spcBef>
              <a:tabLst>
                <a:tab pos="0" algn="l"/>
              </a:tabLst>
            </a:pPr>
            <a:endParaRPr lang="es-ES" sz="1800" b="0" strike="noStrike" spc="-1">
              <a:latin typeface="Arial"/>
            </a:endParaRPr>
          </a:p>
          <a:p>
            <a:pPr marL="343080" indent="-328680" algn="just">
              <a:lnSpc>
                <a:spcPct val="100000"/>
              </a:lnSpc>
              <a:spcBef>
                <a:spcPts val="1049"/>
              </a:spcBef>
              <a:tabLst>
                <a:tab pos="0" algn="l"/>
              </a:tabLst>
            </a:pPr>
            <a:endParaRPr lang="es-ES" sz="1800" b="0" strike="noStrike" spc="-1">
              <a:latin typeface="Arial"/>
            </a:endParaRPr>
          </a:p>
          <a:p>
            <a:pPr marL="343080" indent="-328680" algn="just">
              <a:lnSpc>
                <a:spcPct val="100000"/>
              </a:lnSpc>
              <a:spcBef>
                <a:spcPts val="1049"/>
              </a:spcBef>
              <a:tabLst>
                <a:tab pos="0" algn="l"/>
              </a:tabLst>
            </a:pPr>
            <a:endParaRPr lang="es-ES" sz="1800" b="0" strike="noStrike" spc="-1">
              <a:latin typeface="Arial"/>
            </a:endParaRPr>
          </a:p>
        </p:txBody>
      </p:sp>
      <p:sp>
        <p:nvSpPr>
          <p:cNvPr id="91" name="CustomShape 2"/>
          <p:cNvSpPr/>
          <p:nvPr/>
        </p:nvSpPr>
        <p:spPr>
          <a:xfrm>
            <a:off x="0" y="0"/>
            <a:ext cx="12190680" cy="555840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800000"/>
              </a:gs>
            </a:gsLst>
            <a:lin ang="10800000"/>
          </a:gra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2" name="CustomShape 3"/>
          <p:cNvSpPr/>
          <p:nvPr/>
        </p:nvSpPr>
        <p:spPr>
          <a:xfrm>
            <a:off x="643374" y="117360"/>
            <a:ext cx="11173487" cy="95265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algn="r"/>
            <a:r>
              <a:rPr lang="es-ES" altLang="es-ES" sz="2000" dirty="0">
                <a:latin typeface="Helvetica Neue"/>
              </a:rPr>
              <a:t>FRONTESPO</a:t>
            </a:r>
            <a:r>
              <a:rPr lang="es-ES" altLang="es-ES" sz="1800" dirty="0">
                <a:latin typeface="Helvetica Neue"/>
              </a:rPr>
              <a:t>. </a:t>
            </a:r>
            <a:r>
              <a:rPr lang="es-ES" altLang="es-ES" sz="1800" dirty="0">
                <a:solidFill>
                  <a:srgbClr val="333333"/>
                </a:solidFill>
                <a:latin typeface="Helvetica Neue"/>
              </a:rPr>
              <a:t>Frontera España - Portugal: documentación lingüística y bibliográfica</a:t>
            </a:r>
          </a:p>
          <a:p>
            <a:pPr algn="r">
              <a:lnSpc>
                <a:spcPct val="100000"/>
              </a:lnSpc>
            </a:pPr>
            <a:endParaRPr lang="es-ES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s-ES" sz="1800" b="0" strike="noStrike" spc="-1" dirty="0">
              <a:latin typeface="Arial"/>
            </a:endParaRPr>
          </a:p>
        </p:txBody>
      </p:sp>
      <p:pic>
        <p:nvPicPr>
          <p:cNvPr id="93" name="Imagen 92"/>
          <p:cNvPicPr/>
          <p:nvPr/>
        </p:nvPicPr>
        <p:blipFill>
          <a:blip r:embed="rId3"/>
          <a:stretch/>
        </p:blipFill>
        <p:spPr>
          <a:xfrm>
            <a:off x="360" y="360"/>
            <a:ext cx="554400" cy="555840"/>
          </a:xfrm>
          <a:prstGeom prst="rect">
            <a:avLst/>
          </a:prstGeom>
          <a:ln w="0">
            <a:noFill/>
          </a:ln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E61C0B1A-F2A0-4371-95EA-50090067491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193" r="9066" b="-1"/>
          <a:stretch/>
        </p:blipFill>
        <p:spPr>
          <a:xfrm>
            <a:off x="0" y="593686"/>
            <a:ext cx="7984988" cy="6146954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AA612047-9230-4F51-97D3-26F3CD79ED2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02718" y="4695783"/>
            <a:ext cx="2887962" cy="2162217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0473F080-5906-4058-9DDB-EADA06CD206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4636" b="7745"/>
          <a:stretch/>
        </p:blipFill>
        <p:spPr>
          <a:xfrm>
            <a:off x="6506435" y="593325"/>
            <a:ext cx="5684245" cy="3240737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8991AAF1-996B-4A2E-AF0A-0B11E4C8B582}"/>
              </a:ext>
            </a:extLst>
          </p:cNvPr>
          <p:cNvSpPr txBox="1"/>
          <p:nvPr/>
        </p:nvSpPr>
        <p:spPr>
          <a:xfrm>
            <a:off x="8165432" y="4018728"/>
            <a:ext cx="38419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Clasificación semántica: el aceite</a:t>
            </a:r>
          </a:p>
        </p:txBody>
      </p:sp>
    </p:spTree>
    <p:extLst>
      <p:ext uri="{BB962C8B-B14F-4D97-AF65-F5344CB8AC3E}">
        <p14:creationId xmlns:p14="http://schemas.microsoft.com/office/powerpoint/2010/main" val="397656668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>
            <a:alpha val="59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CustomShape 1"/>
          <p:cNvSpPr/>
          <p:nvPr/>
        </p:nvSpPr>
        <p:spPr>
          <a:xfrm>
            <a:off x="1744560" y="998640"/>
            <a:ext cx="9161640" cy="4859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noAutofit/>
          </a:bodyPr>
          <a:lstStyle/>
          <a:p>
            <a:pPr marL="343080" indent="-328680" algn="just">
              <a:lnSpc>
                <a:spcPct val="100000"/>
              </a:lnSpc>
              <a:spcBef>
                <a:spcPts val="1049"/>
              </a:spcBef>
              <a:tabLst>
                <a:tab pos="0" algn="l"/>
              </a:tabLst>
            </a:pPr>
            <a:endParaRPr lang="es-ES" sz="1800" b="0" strike="noStrike" spc="-1">
              <a:latin typeface="Arial"/>
            </a:endParaRPr>
          </a:p>
          <a:p>
            <a:pPr marL="343080" indent="-328680" algn="just">
              <a:lnSpc>
                <a:spcPct val="100000"/>
              </a:lnSpc>
              <a:spcBef>
                <a:spcPts val="1049"/>
              </a:spcBef>
              <a:tabLst>
                <a:tab pos="0" algn="l"/>
              </a:tabLst>
            </a:pPr>
            <a:endParaRPr lang="es-ES" sz="1800" b="0" strike="noStrike" spc="-1">
              <a:latin typeface="Arial"/>
            </a:endParaRPr>
          </a:p>
          <a:p>
            <a:pPr marL="343080" indent="-328680" algn="just">
              <a:lnSpc>
                <a:spcPct val="100000"/>
              </a:lnSpc>
              <a:spcBef>
                <a:spcPts val="1049"/>
              </a:spcBef>
              <a:tabLst>
                <a:tab pos="0" algn="l"/>
              </a:tabLst>
            </a:pPr>
            <a:endParaRPr lang="es-ES" sz="1800" b="0" strike="noStrike" spc="-1">
              <a:latin typeface="Arial"/>
            </a:endParaRPr>
          </a:p>
          <a:p>
            <a:pPr marL="343080" indent="-328680" algn="just">
              <a:lnSpc>
                <a:spcPct val="100000"/>
              </a:lnSpc>
              <a:spcBef>
                <a:spcPts val="1049"/>
              </a:spcBef>
              <a:tabLst>
                <a:tab pos="0" algn="l"/>
              </a:tabLst>
            </a:pPr>
            <a:endParaRPr lang="es-ES" sz="1800" b="0" strike="noStrike" spc="-1">
              <a:latin typeface="Arial"/>
            </a:endParaRPr>
          </a:p>
          <a:p>
            <a:pPr marL="343080" indent="-328680" algn="just">
              <a:lnSpc>
                <a:spcPct val="100000"/>
              </a:lnSpc>
              <a:spcBef>
                <a:spcPts val="1049"/>
              </a:spcBef>
              <a:tabLst>
                <a:tab pos="0" algn="l"/>
              </a:tabLst>
            </a:pPr>
            <a:endParaRPr lang="es-ES" sz="1800" b="0" strike="noStrike" spc="-1">
              <a:latin typeface="Arial"/>
            </a:endParaRPr>
          </a:p>
          <a:p>
            <a:pPr marL="343080" indent="-328680" algn="just">
              <a:lnSpc>
                <a:spcPct val="100000"/>
              </a:lnSpc>
              <a:spcBef>
                <a:spcPts val="1049"/>
              </a:spcBef>
              <a:tabLst>
                <a:tab pos="0" algn="l"/>
              </a:tabLst>
            </a:pPr>
            <a:endParaRPr lang="es-ES" sz="1800" b="0" strike="noStrike" spc="-1">
              <a:latin typeface="Arial"/>
            </a:endParaRPr>
          </a:p>
          <a:p>
            <a:pPr marL="343080" indent="-328680" algn="just">
              <a:lnSpc>
                <a:spcPct val="100000"/>
              </a:lnSpc>
              <a:spcBef>
                <a:spcPts val="1049"/>
              </a:spcBef>
              <a:tabLst>
                <a:tab pos="0" algn="l"/>
              </a:tabLst>
            </a:pPr>
            <a:endParaRPr lang="es-ES" sz="1800" b="0" strike="noStrike" spc="-1">
              <a:latin typeface="Arial"/>
            </a:endParaRPr>
          </a:p>
          <a:p>
            <a:pPr marL="343080" indent="-328680" algn="just">
              <a:lnSpc>
                <a:spcPct val="100000"/>
              </a:lnSpc>
              <a:spcBef>
                <a:spcPts val="1049"/>
              </a:spcBef>
              <a:tabLst>
                <a:tab pos="0" algn="l"/>
              </a:tabLst>
            </a:pPr>
            <a:endParaRPr lang="es-ES" sz="1800" b="0" strike="noStrike" spc="-1">
              <a:latin typeface="Arial"/>
            </a:endParaRPr>
          </a:p>
          <a:p>
            <a:pPr marL="343080" indent="-328680" algn="just">
              <a:lnSpc>
                <a:spcPct val="100000"/>
              </a:lnSpc>
              <a:spcBef>
                <a:spcPts val="1049"/>
              </a:spcBef>
              <a:tabLst>
                <a:tab pos="0" algn="l"/>
              </a:tabLst>
            </a:pPr>
            <a:endParaRPr lang="es-ES" sz="1800" b="0" strike="noStrike" spc="-1">
              <a:latin typeface="Arial"/>
            </a:endParaRPr>
          </a:p>
          <a:p>
            <a:pPr marL="343080" indent="-328680" algn="just">
              <a:lnSpc>
                <a:spcPct val="100000"/>
              </a:lnSpc>
              <a:spcBef>
                <a:spcPts val="1049"/>
              </a:spcBef>
              <a:tabLst>
                <a:tab pos="0" algn="l"/>
              </a:tabLst>
            </a:pPr>
            <a:endParaRPr lang="es-ES" sz="1800" b="0" strike="noStrike" spc="-1">
              <a:latin typeface="Arial"/>
            </a:endParaRPr>
          </a:p>
          <a:p>
            <a:pPr marL="343080" indent="-328680" algn="just">
              <a:lnSpc>
                <a:spcPct val="100000"/>
              </a:lnSpc>
              <a:spcBef>
                <a:spcPts val="1049"/>
              </a:spcBef>
              <a:tabLst>
                <a:tab pos="0" algn="l"/>
              </a:tabLst>
            </a:pPr>
            <a:endParaRPr lang="es-ES" sz="1800" b="0" strike="noStrike" spc="-1">
              <a:latin typeface="Arial"/>
            </a:endParaRPr>
          </a:p>
          <a:p>
            <a:pPr marL="343080" indent="-328680" algn="just">
              <a:lnSpc>
                <a:spcPct val="100000"/>
              </a:lnSpc>
              <a:spcBef>
                <a:spcPts val="1049"/>
              </a:spcBef>
              <a:tabLst>
                <a:tab pos="0" algn="l"/>
              </a:tabLst>
            </a:pPr>
            <a:endParaRPr lang="es-ES" sz="1800" b="0" strike="noStrike" spc="-1">
              <a:latin typeface="Arial"/>
            </a:endParaRPr>
          </a:p>
          <a:p>
            <a:pPr marL="343080" indent="-328680" algn="just">
              <a:lnSpc>
                <a:spcPct val="100000"/>
              </a:lnSpc>
              <a:spcBef>
                <a:spcPts val="1049"/>
              </a:spcBef>
              <a:tabLst>
                <a:tab pos="0" algn="l"/>
              </a:tabLst>
            </a:pPr>
            <a:endParaRPr lang="es-ES" sz="1800" b="0" strike="noStrike" spc="-1">
              <a:latin typeface="Arial"/>
            </a:endParaRPr>
          </a:p>
          <a:p>
            <a:pPr marL="343080" indent="-328680" algn="just">
              <a:lnSpc>
                <a:spcPct val="100000"/>
              </a:lnSpc>
              <a:spcBef>
                <a:spcPts val="1049"/>
              </a:spcBef>
              <a:tabLst>
                <a:tab pos="0" algn="l"/>
              </a:tabLst>
            </a:pPr>
            <a:endParaRPr lang="es-ES" sz="1800" b="0" strike="noStrike" spc="-1">
              <a:latin typeface="Arial"/>
            </a:endParaRPr>
          </a:p>
          <a:p>
            <a:pPr marL="343080" indent="-328680" algn="just">
              <a:lnSpc>
                <a:spcPct val="100000"/>
              </a:lnSpc>
              <a:spcBef>
                <a:spcPts val="1049"/>
              </a:spcBef>
              <a:tabLst>
                <a:tab pos="0" algn="l"/>
              </a:tabLst>
            </a:pPr>
            <a:endParaRPr lang="es-ES" sz="1800" b="0" strike="noStrike" spc="-1">
              <a:latin typeface="Arial"/>
            </a:endParaRPr>
          </a:p>
        </p:txBody>
      </p:sp>
      <p:sp>
        <p:nvSpPr>
          <p:cNvPr id="91" name="CustomShape 2"/>
          <p:cNvSpPr/>
          <p:nvPr/>
        </p:nvSpPr>
        <p:spPr>
          <a:xfrm>
            <a:off x="0" y="0"/>
            <a:ext cx="12190680" cy="555840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800000"/>
              </a:gs>
            </a:gsLst>
            <a:lin ang="10800000"/>
          </a:gra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2" name="CustomShape 3"/>
          <p:cNvSpPr/>
          <p:nvPr/>
        </p:nvSpPr>
        <p:spPr>
          <a:xfrm>
            <a:off x="643374" y="117360"/>
            <a:ext cx="11173487" cy="95265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algn="r"/>
            <a:r>
              <a:rPr lang="es-ES" altLang="es-ES" sz="2000" dirty="0">
                <a:latin typeface="Helvetica Neue"/>
              </a:rPr>
              <a:t>FRONTESPO</a:t>
            </a:r>
            <a:r>
              <a:rPr lang="es-ES" altLang="es-ES" sz="1800" dirty="0">
                <a:latin typeface="Helvetica Neue"/>
              </a:rPr>
              <a:t>. </a:t>
            </a:r>
            <a:r>
              <a:rPr lang="es-ES" altLang="es-ES" sz="1800" dirty="0">
                <a:solidFill>
                  <a:srgbClr val="333333"/>
                </a:solidFill>
                <a:latin typeface="Helvetica Neue"/>
              </a:rPr>
              <a:t>Frontera España - Portugal: documentación lingüística y bibliográfica</a:t>
            </a:r>
          </a:p>
          <a:p>
            <a:pPr algn="r">
              <a:lnSpc>
                <a:spcPct val="100000"/>
              </a:lnSpc>
            </a:pPr>
            <a:endParaRPr lang="es-ES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s-ES" sz="1800" b="0" strike="noStrike" spc="-1" dirty="0">
              <a:latin typeface="Arial"/>
            </a:endParaRPr>
          </a:p>
        </p:txBody>
      </p:sp>
      <p:pic>
        <p:nvPicPr>
          <p:cNvPr id="93" name="Imagen 92"/>
          <p:cNvPicPr/>
          <p:nvPr/>
        </p:nvPicPr>
        <p:blipFill>
          <a:blip r:embed="rId3"/>
          <a:stretch/>
        </p:blipFill>
        <p:spPr>
          <a:xfrm>
            <a:off x="360" y="360"/>
            <a:ext cx="554400" cy="555840"/>
          </a:xfrm>
          <a:prstGeom prst="rect">
            <a:avLst/>
          </a:prstGeom>
          <a:ln w="0">
            <a:noFill/>
          </a:ln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93F67F84-3870-438E-996D-26606E53E131}"/>
              </a:ext>
            </a:extLst>
          </p:cNvPr>
          <p:cNvSpPr txBox="1"/>
          <p:nvPr/>
        </p:nvSpPr>
        <p:spPr>
          <a:xfrm>
            <a:off x="184613" y="1131753"/>
            <a:ext cx="4194882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32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Bibliografía multidisciplinar de la frontera hispano-portuguesa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B091B43C-5381-41AE-B8BD-13ECF3D85270}"/>
              </a:ext>
            </a:extLst>
          </p:cNvPr>
          <p:cNvSpPr txBox="1"/>
          <p:nvPr/>
        </p:nvSpPr>
        <p:spPr>
          <a:xfrm>
            <a:off x="277559" y="3477021"/>
            <a:ext cx="475966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dirty="0">
                <a:latin typeface="Cambria" panose="02040503050406030204" pitchFamily="18" charset="0"/>
                <a:ea typeface="Cambria" panose="02040503050406030204" pitchFamily="18" charset="0"/>
              </a:rPr>
              <a:t>3934 entradas en abierto, 6267 en total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A8B1351C-8DC2-4BFF-82DF-97A9DCB75012}"/>
              </a:ext>
            </a:extLst>
          </p:cNvPr>
          <p:cNvSpPr txBox="1"/>
          <p:nvPr/>
        </p:nvSpPr>
        <p:spPr>
          <a:xfrm>
            <a:off x="1138989" y="5801009"/>
            <a:ext cx="80370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>
                <a:latin typeface="Cambria" panose="02040503050406030204" pitchFamily="18" charset="0"/>
                <a:ea typeface="Cambria" panose="02040503050406030204" pitchFamily="18" charset="0"/>
                <a:hlinkClick r:id="rId4"/>
              </a:rPr>
              <a:t>https://www.frontespo.org/es/bibliografia</a:t>
            </a:r>
            <a:r>
              <a:rPr lang="es-ES" sz="2800" dirty="0">
                <a:latin typeface="Cambria" panose="02040503050406030204" pitchFamily="18" charset="0"/>
                <a:ea typeface="Cambria" panose="02040503050406030204" pitchFamily="18" charset="0"/>
              </a:rPr>
              <a:t>  </a:t>
            </a:r>
          </a:p>
        </p:txBody>
      </p:sp>
      <p:pic>
        <p:nvPicPr>
          <p:cNvPr id="10" name="Marcador de contenido 8" descr="Imagen que contiene Pizarra&#10;&#10;Descripción generada automáticamente">
            <a:extLst>
              <a:ext uri="{FF2B5EF4-FFF2-40B4-BE49-F238E27FC236}">
                <a16:creationId xmlns:a16="http://schemas.microsoft.com/office/drawing/2014/main" id="{0DABCF78-91CE-4BAF-85BE-3CCA3782A44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7221" y="593685"/>
            <a:ext cx="3434498" cy="4988657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AD0CAC60-558D-4304-AE9B-37D0C39365D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58023" y="593686"/>
            <a:ext cx="3434498" cy="4994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498821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>
            <a:alpha val="59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CustomShape 1"/>
          <p:cNvSpPr/>
          <p:nvPr/>
        </p:nvSpPr>
        <p:spPr>
          <a:xfrm>
            <a:off x="1744560" y="998640"/>
            <a:ext cx="9161640" cy="4859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noAutofit/>
          </a:bodyPr>
          <a:lstStyle/>
          <a:p>
            <a:pPr marL="343080" indent="-328680" algn="just">
              <a:lnSpc>
                <a:spcPct val="100000"/>
              </a:lnSpc>
              <a:spcBef>
                <a:spcPts val="1049"/>
              </a:spcBef>
              <a:tabLst>
                <a:tab pos="0" algn="l"/>
              </a:tabLst>
            </a:pPr>
            <a:endParaRPr lang="es-ES" sz="1800" b="0" strike="noStrike" spc="-1">
              <a:latin typeface="Arial"/>
            </a:endParaRPr>
          </a:p>
          <a:p>
            <a:pPr marL="343080" indent="-328680" algn="just">
              <a:lnSpc>
                <a:spcPct val="100000"/>
              </a:lnSpc>
              <a:spcBef>
                <a:spcPts val="1049"/>
              </a:spcBef>
              <a:tabLst>
                <a:tab pos="0" algn="l"/>
              </a:tabLst>
            </a:pPr>
            <a:endParaRPr lang="es-ES" sz="1800" b="0" strike="noStrike" spc="-1">
              <a:latin typeface="Arial"/>
            </a:endParaRPr>
          </a:p>
          <a:p>
            <a:pPr marL="343080" indent="-328680" algn="just">
              <a:lnSpc>
                <a:spcPct val="100000"/>
              </a:lnSpc>
              <a:spcBef>
                <a:spcPts val="1049"/>
              </a:spcBef>
              <a:tabLst>
                <a:tab pos="0" algn="l"/>
              </a:tabLst>
            </a:pPr>
            <a:endParaRPr lang="es-ES" sz="1800" b="0" strike="noStrike" spc="-1">
              <a:latin typeface="Arial"/>
            </a:endParaRPr>
          </a:p>
          <a:p>
            <a:pPr marL="343080" indent="-328680" algn="just">
              <a:lnSpc>
                <a:spcPct val="100000"/>
              </a:lnSpc>
              <a:spcBef>
                <a:spcPts val="1049"/>
              </a:spcBef>
              <a:tabLst>
                <a:tab pos="0" algn="l"/>
              </a:tabLst>
            </a:pPr>
            <a:endParaRPr lang="es-ES" sz="1800" b="0" strike="noStrike" spc="-1">
              <a:latin typeface="Arial"/>
            </a:endParaRPr>
          </a:p>
          <a:p>
            <a:pPr marL="343080" indent="-328680" algn="just">
              <a:lnSpc>
                <a:spcPct val="100000"/>
              </a:lnSpc>
              <a:spcBef>
                <a:spcPts val="1049"/>
              </a:spcBef>
              <a:tabLst>
                <a:tab pos="0" algn="l"/>
              </a:tabLst>
            </a:pPr>
            <a:endParaRPr lang="es-ES" sz="1800" b="0" strike="noStrike" spc="-1">
              <a:latin typeface="Arial"/>
            </a:endParaRPr>
          </a:p>
          <a:p>
            <a:pPr marL="343080" indent="-328680" algn="just">
              <a:lnSpc>
                <a:spcPct val="100000"/>
              </a:lnSpc>
              <a:spcBef>
                <a:spcPts val="1049"/>
              </a:spcBef>
              <a:tabLst>
                <a:tab pos="0" algn="l"/>
              </a:tabLst>
            </a:pPr>
            <a:endParaRPr lang="es-ES" sz="1800" b="0" strike="noStrike" spc="-1">
              <a:latin typeface="Arial"/>
            </a:endParaRPr>
          </a:p>
          <a:p>
            <a:pPr marL="343080" indent="-328680" algn="just">
              <a:lnSpc>
                <a:spcPct val="100000"/>
              </a:lnSpc>
              <a:spcBef>
                <a:spcPts val="1049"/>
              </a:spcBef>
              <a:tabLst>
                <a:tab pos="0" algn="l"/>
              </a:tabLst>
            </a:pPr>
            <a:endParaRPr lang="es-ES" sz="1800" b="0" strike="noStrike" spc="-1">
              <a:latin typeface="Arial"/>
            </a:endParaRPr>
          </a:p>
          <a:p>
            <a:pPr marL="343080" indent="-328680" algn="just">
              <a:lnSpc>
                <a:spcPct val="100000"/>
              </a:lnSpc>
              <a:spcBef>
                <a:spcPts val="1049"/>
              </a:spcBef>
              <a:tabLst>
                <a:tab pos="0" algn="l"/>
              </a:tabLst>
            </a:pPr>
            <a:endParaRPr lang="es-ES" sz="1800" b="0" strike="noStrike" spc="-1">
              <a:latin typeface="Arial"/>
            </a:endParaRPr>
          </a:p>
          <a:p>
            <a:pPr marL="343080" indent="-328680" algn="just">
              <a:lnSpc>
                <a:spcPct val="100000"/>
              </a:lnSpc>
              <a:spcBef>
                <a:spcPts val="1049"/>
              </a:spcBef>
              <a:tabLst>
                <a:tab pos="0" algn="l"/>
              </a:tabLst>
            </a:pPr>
            <a:endParaRPr lang="es-ES" sz="1800" b="0" strike="noStrike" spc="-1">
              <a:latin typeface="Arial"/>
            </a:endParaRPr>
          </a:p>
          <a:p>
            <a:pPr marL="343080" indent="-328680" algn="just">
              <a:lnSpc>
                <a:spcPct val="100000"/>
              </a:lnSpc>
              <a:spcBef>
                <a:spcPts val="1049"/>
              </a:spcBef>
              <a:tabLst>
                <a:tab pos="0" algn="l"/>
              </a:tabLst>
            </a:pPr>
            <a:endParaRPr lang="es-ES" sz="1800" b="0" strike="noStrike" spc="-1">
              <a:latin typeface="Arial"/>
            </a:endParaRPr>
          </a:p>
          <a:p>
            <a:pPr marL="343080" indent="-328680" algn="just">
              <a:lnSpc>
                <a:spcPct val="100000"/>
              </a:lnSpc>
              <a:spcBef>
                <a:spcPts val="1049"/>
              </a:spcBef>
              <a:tabLst>
                <a:tab pos="0" algn="l"/>
              </a:tabLst>
            </a:pPr>
            <a:endParaRPr lang="es-ES" sz="1800" b="0" strike="noStrike" spc="-1">
              <a:latin typeface="Arial"/>
            </a:endParaRPr>
          </a:p>
          <a:p>
            <a:pPr marL="343080" indent="-328680" algn="just">
              <a:lnSpc>
                <a:spcPct val="100000"/>
              </a:lnSpc>
              <a:spcBef>
                <a:spcPts val="1049"/>
              </a:spcBef>
              <a:tabLst>
                <a:tab pos="0" algn="l"/>
              </a:tabLst>
            </a:pPr>
            <a:endParaRPr lang="es-ES" sz="1800" b="0" strike="noStrike" spc="-1">
              <a:latin typeface="Arial"/>
            </a:endParaRPr>
          </a:p>
          <a:p>
            <a:pPr marL="343080" indent="-328680" algn="just">
              <a:lnSpc>
                <a:spcPct val="100000"/>
              </a:lnSpc>
              <a:spcBef>
                <a:spcPts val="1049"/>
              </a:spcBef>
              <a:tabLst>
                <a:tab pos="0" algn="l"/>
              </a:tabLst>
            </a:pPr>
            <a:endParaRPr lang="es-ES" sz="1800" b="0" strike="noStrike" spc="-1">
              <a:latin typeface="Arial"/>
            </a:endParaRPr>
          </a:p>
          <a:p>
            <a:pPr marL="343080" indent="-328680" algn="just">
              <a:lnSpc>
                <a:spcPct val="100000"/>
              </a:lnSpc>
              <a:spcBef>
                <a:spcPts val="1049"/>
              </a:spcBef>
              <a:tabLst>
                <a:tab pos="0" algn="l"/>
              </a:tabLst>
            </a:pPr>
            <a:endParaRPr lang="es-ES" sz="1800" b="0" strike="noStrike" spc="-1">
              <a:latin typeface="Arial"/>
            </a:endParaRPr>
          </a:p>
          <a:p>
            <a:pPr marL="343080" indent="-328680" algn="just">
              <a:lnSpc>
                <a:spcPct val="100000"/>
              </a:lnSpc>
              <a:spcBef>
                <a:spcPts val="1049"/>
              </a:spcBef>
              <a:tabLst>
                <a:tab pos="0" algn="l"/>
              </a:tabLst>
            </a:pPr>
            <a:endParaRPr lang="es-ES" sz="1800" b="0" strike="noStrike" spc="-1">
              <a:latin typeface="Arial"/>
            </a:endParaRPr>
          </a:p>
        </p:txBody>
      </p:sp>
      <p:sp>
        <p:nvSpPr>
          <p:cNvPr id="91" name="CustomShape 2"/>
          <p:cNvSpPr/>
          <p:nvPr/>
        </p:nvSpPr>
        <p:spPr>
          <a:xfrm>
            <a:off x="0" y="0"/>
            <a:ext cx="12190680" cy="555840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800000"/>
              </a:gs>
            </a:gsLst>
            <a:lin ang="10800000"/>
          </a:gra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2" name="CustomShape 3"/>
          <p:cNvSpPr/>
          <p:nvPr/>
        </p:nvSpPr>
        <p:spPr>
          <a:xfrm>
            <a:off x="643374" y="117360"/>
            <a:ext cx="11173487" cy="95265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algn="r"/>
            <a:r>
              <a:rPr lang="es-ES" altLang="es-ES" sz="2000" dirty="0">
                <a:latin typeface="Helvetica Neue"/>
              </a:rPr>
              <a:t>FRONTESPO</a:t>
            </a:r>
            <a:r>
              <a:rPr lang="es-ES" altLang="es-ES" sz="1800" dirty="0">
                <a:latin typeface="Helvetica Neue"/>
              </a:rPr>
              <a:t>. </a:t>
            </a:r>
            <a:r>
              <a:rPr lang="es-ES" altLang="es-ES" sz="1800" dirty="0">
                <a:solidFill>
                  <a:srgbClr val="333333"/>
                </a:solidFill>
                <a:latin typeface="Helvetica Neue"/>
              </a:rPr>
              <a:t>Frontera España - Portugal: documentación lingüística y bibliográfica</a:t>
            </a:r>
          </a:p>
          <a:p>
            <a:pPr algn="r">
              <a:lnSpc>
                <a:spcPct val="100000"/>
              </a:lnSpc>
            </a:pPr>
            <a:endParaRPr lang="es-ES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s-ES" sz="1800" b="0" strike="noStrike" spc="-1" dirty="0">
              <a:latin typeface="Arial"/>
            </a:endParaRPr>
          </a:p>
        </p:txBody>
      </p:sp>
      <p:pic>
        <p:nvPicPr>
          <p:cNvPr id="93" name="Imagen 92"/>
          <p:cNvPicPr/>
          <p:nvPr/>
        </p:nvPicPr>
        <p:blipFill>
          <a:blip r:embed="rId3"/>
          <a:stretch/>
        </p:blipFill>
        <p:spPr>
          <a:xfrm>
            <a:off x="360" y="360"/>
            <a:ext cx="554400" cy="555840"/>
          </a:xfrm>
          <a:prstGeom prst="rect">
            <a:avLst/>
          </a:prstGeom>
          <a:ln w="0">
            <a:noFill/>
          </a:ln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F8CC218C-2BAF-43C7-87DB-B202279135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781" y="758104"/>
            <a:ext cx="2383519" cy="5982536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F86D32E2-0AB8-44D3-A2AB-C58DF4E16F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76300" y="757744"/>
            <a:ext cx="3146627" cy="5835959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D046D8B1-2024-48A1-B16D-CEAE19617E8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42089" y="593686"/>
            <a:ext cx="5163386" cy="4347731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C7AA0663-E1BE-4D41-9ACA-CD5ABACE444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24113" y="5089976"/>
            <a:ext cx="4539324" cy="1650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624400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>
            <a:alpha val="59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CustomShape 1"/>
          <p:cNvSpPr/>
          <p:nvPr/>
        </p:nvSpPr>
        <p:spPr>
          <a:xfrm>
            <a:off x="1744560" y="998640"/>
            <a:ext cx="9161640" cy="4859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noAutofit/>
          </a:bodyPr>
          <a:lstStyle/>
          <a:p>
            <a:pPr marL="343080" indent="-328680" algn="just">
              <a:lnSpc>
                <a:spcPct val="100000"/>
              </a:lnSpc>
              <a:spcBef>
                <a:spcPts val="1049"/>
              </a:spcBef>
              <a:tabLst>
                <a:tab pos="0" algn="l"/>
              </a:tabLst>
            </a:pPr>
            <a:endParaRPr lang="es-ES" sz="1800" b="0" strike="noStrike" spc="-1">
              <a:latin typeface="Arial"/>
            </a:endParaRPr>
          </a:p>
          <a:p>
            <a:pPr marL="343080" indent="-328680" algn="just">
              <a:lnSpc>
                <a:spcPct val="100000"/>
              </a:lnSpc>
              <a:spcBef>
                <a:spcPts val="1049"/>
              </a:spcBef>
              <a:tabLst>
                <a:tab pos="0" algn="l"/>
              </a:tabLst>
            </a:pPr>
            <a:endParaRPr lang="es-ES" sz="1800" b="0" strike="noStrike" spc="-1">
              <a:latin typeface="Arial"/>
            </a:endParaRPr>
          </a:p>
          <a:p>
            <a:pPr marL="343080" indent="-328680" algn="just">
              <a:lnSpc>
                <a:spcPct val="100000"/>
              </a:lnSpc>
              <a:spcBef>
                <a:spcPts val="1049"/>
              </a:spcBef>
              <a:tabLst>
                <a:tab pos="0" algn="l"/>
              </a:tabLst>
            </a:pPr>
            <a:endParaRPr lang="es-ES" sz="1800" b="0" strike="noStrike" spc="-1">
              <a:latin typeface="Arial"/>
            </a:endParaRPr>
          </a:p>
          <a:p>
            <a:pPr marL="343080" indent="-328680" algn="just">
              <a:lnSpc>
                <a:spcPct val="100000"/>
              </a:lnSpc>
              <a:spcBef>
                <a:spcPts val="1049"/>
              </a:spcBef>
              <a:tabLst>
                <a:tab pos="0" algn="l"/>
              </a:tabLst>
            </a:pPr>
            <a:endParaRPr lang="es-ES" sz="1800" b="0" strike="noStrike" spc="-1">
              <a:latin typeface="Arial"/>
            </a:endParaRPr>
          </a:p>
          <a:p>
            <a:pPr marL="343080" indent="-328680" algn="just">
              <a:lnSpc>
                <a:spcPct val="100000"/>
              </a:lnSpc>
              <a:spcBef>
                <a:spcPts val="1049"/>
              </a:spcBef>
              <a:tabLst>
                <a:tab pos="0" algn="l"/>
              </a:tabLst>
            </a:pPr>
            <a:endParaRPr lang="es-ES" sz="1800" b="0" strike="noStrike" spc="-1">
              <a:latin typeface="Arial"/>
            </a:endParaRPr>
          </a:p>
          <a:p>
            <a:pPr marL="343080" indent="-328680" algn="just">
              <a:lnSpc>
                <a:spcPct val="100000"/>
              </a:lnSpc>
              <a:spcBef>
                <a:spcPts val="1049"/>
              </a:spcBef>
              <a:tabLst>
                <a:tab pos="0" algn="l"/>
              </a:tabLst>
            </a:pPr>
            <a:endParaRPr lang="es-ES" sz="1800" b="0" strike="noStrike" spc="-1">
              <a:latin typeface="Arial"/>
            </a:endParaRPr>
          </a:p>
          <a:p>
            <a:pPr marL="343080" indent="-328680" algn="just">
              <a:lnSpc>
                <a:spcPct val="100000"/>
              </a:lnSpc>
              <a:spcBef>
                <a:spcPts val="1049"/>
              </a:spcBef>
              <a:tabLst>
                <a:tab pos="0" algn="l"/>
              </a:tabLst>
            </a:pPr>
            <a:endParaRPr lang="es-ES" sz="1800" b="0" strike="noStrike" spc="-1">
              <a:latin typeface="Arial"/>
            </a:endParaRPr>
          </a:p>
          <a:p>
            <a:pPr marL="343080" indent="-328680" algn="just">
              <a:lnSpc>
                <a:spcPct val="100000"/>
              </a:lnSpc>
              <a:spcBef>
                <a:spcPts val="1049"/>
              </a:spcBef>
              <a:tabLst>
                <a:tab pos="0" algn="l"/>
              </a:tabLst>
            </a:pPr>
            <a:endParaRPr lang="es-ES" sz="1800" b="0" strike="noStrike" spc="-1">
              <a:latin typeface="Arial"/>
            </a:endParaRPr>
          </a:p>
          <a:p>
            <a:pPr marL="343080" indent="-328680" algn="just">
              <a:lnSpc>
                <a:spcPct val="100000"/>
              </a:lnSpc>
              <a:spcBef>
                <a:spcPts val="1049"/>
              </a:spcBef>
              <a:tabLst>
                <a:tab pos="0" algn="l"/>
              </a:tabLst>
            </a:pPr>
            <a:endParaRPr lang="es-ES" sz="1800" b="0" strike="noStrike" spc="-1">
              <a:latin typeface="Arial"/>
            </a:endParaRPr>
          </a:p>
          <a:p>
            <a:pPr marL="343080" indent="-328680" algn="just">
              <a:lnSpc>
                <a:spcPct val="100000"/>
              </a:lnSpc>
              <a:spcBef>
                <a:spcPts val="1049"/>
              </a:spcBef>
              <a:tabLst>
                <a:tab pos="0" algn="l"/>
              </a:tabLst>
            </a:pPr>
            <a:endParaRPr lang="es-ES" sz="1800" b="0" strike="noStrike" spc="-1">
              <a:latin typeface="Arial"/>
            </a:endParaRPr>
          </a:p>
          <a:p>
            <a:pPr marL="343080" indent="-328680" algn="just">
              <a:lnSpc>
                <a:spcPct val="100000"/>
              </a:lnSpc>
              <a:spcBef>
                <a:spcPts val="1049"/>
              </a:spcBef>
              <a:tabLst>
                <a:tab pos="0" algn="l"/>
              </a:tabLst>
            </a:pPr>
            <a:endParaRPr lang="es-ES" sz="1800" b="0" strike="noStrike" spc="-1">
              <a:latin typeface="Arial"/>
            </a:endParaRPr>
          </a:p>
          <a:p>
            <a:pPr marL="343080" indent="-328680" algn="just">
              <a:lnSpc>
                <a:spcPct val="100000"/>
              </a:lnSpc>
              <a:spcBef>
                <a:spcPts val="1049"/>
              </a:spcBef>
              <a:tabLst>
                <a:tab pos="0" algn="l"/>
              </a:tabLst>
            </a:pPr>
            <a:endParaRPr lang="es-ES" sz="1800" b="0" strike="noStrike" spc="-1">
              <a:latin typeface="Arial"/>
            </a:endParaRPr>
          </a:p>
          <a:p>
            <a:pPr marL="343080" indent="-328680" algn="just">
              <a:lnSpc>
                <a:spcPct val="100000"/>
              </a:lnSpc>
              <a:spcBef>
                <a:spcPts val="1049"/>
              </a:spcBef>
              <a:tabLst>
                <a:tab pos="0" algn="l"/>
              </a:tabLst>
            </a:pPr>
            <a:endParaRPr lang="es-ES" sz="1800" b="0" strike="noStrike" spc="-1">
              <a:latin typeface="Arial"/>
            </a:endParaRPr>
          </a:p>
          <a:p>
            <a:pPr marL="343080" indent="-328680" algn="just">
              <a:lnSpc>
                <a:spcPct val="100000"/>
              </a:lnSpc>
              <a:spcBef>
                <a:spcPts val="1049"/>
              </a:spcBef>
              <a:tabLst>
                <a:tab pos="0" algn="l"/>
              </a:tabLst>
            </a:pPr>
            <a:endParaRPr lang="es-ES" sz="1800" b="0" strike="noStrike" spc="-1">
              <a:latin typeface="Arial"/>
            </a:endParaRPr>
          </a:p>
          <a:p>
            <a:pPr marL="343080" indent="-328680" algn="just">
              <a:lnSpc>
                <a:spcPct val="100000"/>
              </a:lnSpc>
              <a:spcBef>
                <a:spcPts val="1049"/>
              </a:spcBef>
              <a:tabLst>
                <a:tab pos="0" algn="l"/>
              </a:tabLst>
            </a:pPr>
            <a:endParaRPr lang="es-ES" sz="1800" b="0" strike="noStrike" spc="-1">
              <a:latin typeface="Arial"/>
            </a:endParaRPr>
          </a:p>
        </p:txBody>
      </p:sp>
      <p:sp>
        <p:nvSpPr>
          <p:cNvPr id="91" name="CustomShape 2"/>
          <p:cNvSpPr/>
          <p:nvPr/>
        </p:nvSpPr>
        <p:spPr>
          <a:xfrm>
            <a:off x="0" y="0"/>
            <a:ext cx="12190680" cy="555840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800000"/>
              </a:gs>
            </a:gsLst>
            <a:lin ang="10800000"/>
          </a:gra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2" name="CustomShape 3"/>
          <p:cNvSpPr/>
          <p:nvPr/>
        </p:nvSpPr>
        <p:spPr>
          <a:xfrm>
            <a:off x="643374" y="117360"/>
            <a:ext cx="11173487" cy="95265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algn="r"/>
            <a:r>
              <a:rPr lang="es-ES" altLang="es-ES" sz="2000" dirty="0">
                <a:latin typeface="Helvetica Neue"/>
              </a:rPr>
              <a:t>FRONTESPO</a:t>
            </a:r>
            <a:r>
              <a:rPr lang="es-ES" altLang="es-ES" sz="1800" dirty="0">
                <a:latin typeface="Helvetica Neue"/>
              </a:rPr>
              <a:t>. </a:t>
            </a:r>
            <a:r>
              <a:rPr lang="es-ES" altLang="es-ES" sz="1800" dirty="0">
                <a:solidFill>
                  <a:srgbClr val="333333"/>
                </a:solidFill>
                <a:latin typeface="Helvetica Neue"/>
              </a:rPr>
              <a:t>Frontera España - Portugal: documentación lingüística y bibliográfica</a:t>
            </a:r>
          </a:p>
          <a:p>
            <a:pPr algn="r">
              <a:lnSpc>
                <a:spcPct val="100000"/>
              </a:lnSpc>
            </a:pPr>
            <a:endParaRPr lang="es-ES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s-ES" sz="1800" b="0" strike="noStrike" spc="-1" dirty="0">
              <a:latin typeface="Arial"/>
            </a:endParaRPr>
          </a:p>
        </p:txBody>
      </p:sp>
      <p:pic>
        <p:nvPicPr>
          <p:cNvPr id="93" name="Imagen 92"/>
          <p:cNvPicPr/>
          <p:nvPr/>
        </p:nvPicPr>
        <p:blipFill>
          <a:blip r:embed="rId3"/>
          <a:stretch/>
        </p:blipFill>
        <p:spPr>
          <a:xfrm>
            <a:off x="360" y="360"/>
            <a:ext cx="554400" cy="555840"/>
          </a:xfrm>
          <a:prstGeom prst="rect">
            <a:avLst/>
          </a:prstGeom>
          <a:ln w="0">
            <a:noFill/>
          </a:ln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50FD0F8B-0908-4F6B-930A-5D7E414F7E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73200"/>
            <a:ext cx="9144000" cy="4004324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11C0A2C0-B9AC-42B6-BD22-C7E0394F2C1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46111"/>
          <a:stretch/>
        </p:blipFill>
        <p:spPr>
          <a:xfrm>
            <a:off x="2863386" y="4572738"/>
            <a:ext cx="9144000" cy="2167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805405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>
            <a:alpha val="59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CustomShape 2"/>
          <p:cNvSpPr/>
          <p:nvPr/>
        </p:nvSpPr>
        <p:spPr>
          <a:xfrm>
            <a:off x="0" y="0"/>
            <a:ext cx="12190680" cy="555840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800000"/>
              </a:gs>
            </a:gsLst>
            <a:lin ang="10800000"/>
          </a:gra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2" name="CustomShape 3"/>
          <p:cNvSpPr/>
          <p:nvPr/>
        </p:nvSpPr>
        <p:spPr>
          <a:xfrm>
            <a:off x="643374" y="117360"/>
            <a:ext cx="11173487" cy="95265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algn="r"/>
            <a:r>
              <a:rPr lang="es-ES" altLang="es-ES" sz="2000" dirty="0">
                <a:latin typeface="Helvetica Neue"/>
              </a:rPr>
              <a:t>FRONTESPO</a:t>
            </a:r>
            <a:r>
              <a:rPr lang="es-ES" altLang="es-ES" sz="1800" dirty="0">
                <a:latin typeface="Helvetica Neue"/>
              </a:rPr>
              <a:t>. </a:t>
            </a:r>
            <a:r>
              <a:rPr lang="es-ES" altLang="es-ES" sz="1800" dirty="0">
                <a:solidFill>
                  <a:srgbClr val="333333"/>
                </a:solidFill>
                <a:latin typeface="Helvetica Neue"/>
              </a:rPr>
              <a:t>Frontera España - Portugal: documentación lingüística y bibliográfica</a:t>
            </a:r>
          </a:p>
          <a:p>
            <a:pPr algn="r">
              <a:lnSpc>
                <a:spcPct val="100000"/>
              </a:lnSpc>
            </a:pPr>
            <a:endParaRPr lang="es-ES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s-ES" sz="1800" b="0" strike="noStrike" spc="-1" dirty="0">
              <a:latin typeface="Arial"/>
            </a:endParaRPr>
          </a:p>
        </p:txBody>
      </p:sp>
      <p:pic>
        <p:nvPicPr>
          <p:cNvPr id="93" name="Imagen 92"/>
          <p:cNvPicPr/>
          <p:nvPr/>
        </p:nvPicPr>
        <p:blipFill>
          <a:blip r:embed="rId3"/>
          <a:stretch/>
        </p:blipFill>
        <p:spPr>
          <a:xfrm>
            <a:off x="360" y="360"/>
            <a:ext cx="554400" cy="555840"/>
          </a:xfrm>
          <a:prstGeom prst="rect">
            <a:avLst/>
          </a:prstGeom>
          <a:ln w="0">
            <a:noFill/>
          </a:ln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A75D23AD-96E7-4CDE-BF67-B5C5BECC309E}"/>
              </a:ext>
            </a:extLst>
          </p:cNvPr>
          <p:cNvSpPr txBox="1"/>
          <p:nvPr/>
        </p:nvSpPr>
        <p:spPr>
          <a:xfrm>
            <a:off x="375139" y="636308"/>
            <a:ext cx="4194882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32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Corpus oral de la frontera hispano-portuguesa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3FD64FE8-C581-4D41-97A2-B296F47B5269}"/>
              </a:ext>
            </a:extLst>
          </p:cNvPr>
          <p:cNvSpPr txBox="1"/>
          <p:nvPr/>
        </p:nvSpPr>
        <p:spPr>
          <a:xfrm>
            <a:off x="2438399" y="6217420"/>
            <a:ext cx="80370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>
                <a:latin typeface="Cambria" panose="02040503050406030204" pitchFamily="18" charset="0"/>
                <a:ea typeface="Cambria" panose="02040503050406030204" pitchFamily="18" charset="0"/>
                <a:hlinkClick r:id="rId4"/>
              </a:rPr>
              <a:t>https://www.frontespo.org/es/corpus</a:t>
            </a:r>
            <a:r>
              <a:rPr lang="es-ES" sz="2800" dirty="0">
                <a:latin typeface="Cambria" panose="02040503050406030204" pitchFamily="18" charset="0"/>
                <a:ea typeface="Cambria" panose="02040503050406030204" pitchFamily="18" charset="0"/>
              </a:rPr>
              <a:t>   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B5F30F51-0811-463C-9BD3-CD741912E3A5}"/>
              </a:ext>
            </a:extLst>
          </p:cNvPr>
          <p:cNvSpPr txBox="1"/>
          <p:nvPr/>
        </p:nvSpPr>
        <p:spPr>
          <a:xfrm>
            <a:off x="4093824" y="908274"/>
            <a:ext cx="7437366" cy="557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tabLst>
                <a:tab pos="357188" algn="l"/>
                <a:tab pos="627063" algn="l"/>
              </a:tabLst>
            </a:pPr>
            <a:r>
              <a:rPr lang="es-ES" sz="2400" dirty="0">
                <a:latin typeface="Cambria" panose="02040503050406030204" pitchFamily="18" charset="0"/>
              </a:rPr>
              <a:t>1 – </a:t>
            </a:r>
            <a:r>
              <a:rPr lang="es-ES" sz="2400" i="1" u="sng" dirty="0">
                <a:latin typeface="Cambria" panose="02040503050406030204" pitchFamily="18" charset="0"/>
              </a:rPr>
              <a:t>Información lingüística directa</a:t>
            </a:r>
            <a:r>
              <a:rPr lang="es-ES" sz="2400" dirty="0">
                <a:latin typeface="Cambria" panose="02040503050406030204" pitchFamily="18" charset="0"/>
              </a:rPr>
              <a:t>: Vocabulario de diversos campos semánticos relacionados con la vida tradicional.</a:t>
            </a:r>
          </a:p>
          <a:p>
            <a:pPr algn="just">
              <a:tabLst>
                <a:tab pos="357188" algn="l"/>
                <a:tab pos="627063" algn="l"/>
              </a:tabLst>
            </a:pPr>
            <a:endParaRPr lang="es-ES" sz="2400" dirty="0">
              <a:latin typeface="Cambria" panose="02040503050406030204" pitchFamily="18" charset="0"/>
            </a:endParaRPr>
          </a:p>
          <a:p>
            <a:pPr algn="just">
              <a:tabLst>
                <a:tab pos="357188" algn="l"/>
              </a:tabLst>
            </a:pPr>
            <a:r>
              <a:rPr lang="es-ES" sz="2400" dirty="0">
                <a:latin typeface="Cambria" panose="02040503050406030204" pitchFamily="18" charset="0"/>
              </a:rPr>
              <a:t>2 – </a:t>
            </a:r>
            <a:r>
              <a:rPr lang="es-ES" sz="2400" i="1" u="sng" dirty="0">
                <a:latin typeface="Cambria" panose="02040503050406030204" pitchFamily="18" charset="0"/>
              </a:rPr>
              <a:t>Información sociolingüística</a:t>
            </a:r>
            <a:r>
              <a:rPr lang="es-ES" sz="2400" u="sng" dirty="0">
                <a:latin typeface="Cambria" panose="02040503050406030204" pitchFamily="18" charset="0"/>
              </a:rPr>
              <a:t>:</a:t>
            </a:r>
            <a:r>
              <a:rPr lang="es-ES" sz="2400" dirty="0">
                <a:latin typeface="Cambria" panose="02040503050406030204" pitchFamily="18" charset="0"/>
              </a:rPr>
              <a:t> Comportamiento lingüístico, juicios e identidades.</a:t>
            </a:r>
          </a:p>
          <a:p>
            <a:pPr algn="just">
              <a:tabLst>
                <a:tab pos="357188" algn="l"/>
              </a:tabLst>
            </a:pPr>
            <a:endParaRPr lang="es-ES" sz="2400" i="1" dirty="0">
              <a:latin typeface="Cambria" panose="02040503050406030204" pitchFamily="18" charset="0"/>
            </a:endParaRPr>
          </a:p>
          <a:p>
            <a:pPr algn="just">
              <a:tabLst>
                <a:tab pos="357188" algn="l"/>
              </a:tabLst>
            </a:pPr>
            <a:r>
              <a:rPr lang="es-ES" sz="2400" dirty="0">
                <a:latin typeface="Cambria" panose="02040503050406030204" pitchFamily="18" charset="0"/>
              </a:rPr>
              <a:t>3  – </a:t>
            </a:r>
            <a:r>
              <a:rPr lang="es-ES" sz="2400" i="1" u="sng" dirty="0">
                <a:latin typeface="Cambria" panose="02040503050406030204" pitchFamily="18" charset="0"/>
              </a:rPr>
              <a:t>Conversación libre</a:t>
            </a:r>
            <a:r>
              <a:rPr lang="es-ES" sz="2400" u="sng" dirty="0">
                <a:latin typeface="Cambria" panose="02040503050406030204" pitchFamily="18" charset="0"/>
              </a:rPr>
              <a:t>:</a:t>
            </a:r>
            <a:r>
              <a:rPr lang="es-ES" sz="2400" dirty="0">
                <a:latin typeface="Cambria" panose="02040503050406030204" pitchFamily="18" charset="0"/>
              </a:rPr>
              <a:t> La vida de antes, biografía del informante, el contrabando, fiestas y bailes, relaciones España-Portugal, etc. </a:t>
            </a:r>
          </a:p>
          <a:p>
            <a:pPr lvl="1" algn="just">
              <a:tabLst>
                <a:tab pos="357188" algn="l"/>
              </a:tabLst>
            </a:pPr>
            <a:r>
              <a:rPr lang="es-ES" sz="2000" dirty="0">
                <a:solidFill>
                  <a:srgbClr val="7030A0"/>
                </a:solidFill>
                <a:latin typeface="Cambria" panose="02040503050406030204" pitchFamily="18" charset="0"/>
              </a:rPr>
              <a:t>[aprovechamiento lingüístico (corpus </a:t>
            </a:r>
            <a:r>
              <a:rPr lang="es-ES" sz="2000" dirty="0" err="1">
                <a:solidFill>
                  <a:srgbClr val="7030A0"/>
                </a:solidFill>
                <a:latin typeface="Cambria" panose="02040503050406030204" pitchFamily="18" charset="0"/>
              </a:rPr>
              <a:t>semiespontáneo</a:t>
            </a:r>
            <a:r>
              <a:rPr lang="es-ES" sz="2000" dirty="0">
                <a:solidFill>
                  <a:srgbClr val="7030A0"/>
                </a:solidFill>
                <a:latin typeface="Cambria" panose="02040503050406030204" pitchFamily="18" charset="0"/>
              </a:rPr>
              <a:t>) + utilidad para otras áreas: antropología, etnografía, geografía humana, historia, etc.]</a:t>
            </a:r>
          </a:p>
          <a:p>
            <a:pPr algn="just">
              <a:tabLst>
                <a:tab pos="357188" algn="l"/>
              </a:tabLst>
            </a:pPr>
            <a:endParaRPr lang="es-ES" sz="2400" i="1" dirty="0">
              <a:latin typeface="Cambria" panose="02040503050406030204" pitchFamily="18" charset="0"/>
            </a:endParaRPr>
          </a:p>
          <a:p>
            <a:pPr algn="just" defTabSz="539354"/>
            <a:endParaRPr lang="es-ES" sz="2000" dirty="0">
              <a:latin typeface="Cambria" panose="02040503050406030204" pitchFamily="18" charset="0"/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7BDD8425-BF37-491B-A9D8-F9B859BA1E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7560" y="2286076"/>
            <a:ext cx="3770601" cy="1822979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47BDF260-E22D-4491-ABAF-325DF683380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9956" y="4251748"/>
            <a:ext cx="3765807" cy="1822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23636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>
            <a:alpha val="59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CustomShape 1"/>
          <p:cNvSpPr/>
          <p:nvPr/>
        </p:nvSpPr>
        <p:spPr>
          <a:xfrm>
            <a:off x="1744560" y="998640"/>
            <a:ext cx="9161640" cy="4859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noAutofit/>
          </a:bodyPr>
          <a:lstStyle/>
          <a:p>
            <a:pPr marL="343080" indent="-328680" algn="just">
              <a:lnSpc>
                <a:spcPct val="100000"/>
              </a:lnSpc>
              <a:spcBef>
                <a:spcPts val="1049"/>
              </a:spcBef>
              <a:tabLst>
                <a:tab pos="0" algn="l"/>
              </a:tabLst>
            </a:pPr>
            <a:endParaRPr lang="es-ES" sz="1800" b="0" strike="noStrike" spc="-1">
              <a:latin typeface="Arial"/>
            </a:endParaRPr>
          </a:p>
          <a:p>
            <a:pPr marL="343080" indent="-328680" algn="just">
              <a:lnSpc>
                <a:spcPct val="100000"/>
              </a:lnSpc>
              <a:spcBef>
                <a:spcPts val="1049"/>
              </a:spcBef>
              <a:tabLst>
                <a:tab pos="0" algn="l"/>
              </a:tabLst>
            </a:pPr>
            <a:endParaRPr lang="es-ES" sz="1800" b="0" strike="noStrike" spc="-1">
              <a:latin typeface="Arial"/>
            </a:endParaRPr>
          </a:p>
          <a:p>
            <a:pPr marL="343080" indent="-328680" algn="just">
              <a:lnSpc>
                <a:spcPct val="100000"/>
              </a:lnSpc>
              <a:spcBef>
                <a:spcPts val="1049"/>
              </a:spcBef>
              <a:tabLst>
                <a:tab pos="0" algn="l"/>
              </a:tabLst>
            </a:pPr>
            <a:endParaRPr lang="es-ES" sz="1800" b="0" strike="noStrike" spc="-1">
              <a:latin typeface="Arial"/>
            </a:endParaRPr>
          </a:p>
          <a:p>
            <a:pPr marL="343080" indent="-328680" algn="just">
              <a:lnSpc>
                <a:spcPct val="100000"/>
              </a:lnSpc>
              <a:spcBef>
                <a:spcPts val="1049"/>
              </a:spcBef>
              <a:tabLst>
                <a:tab pos="0" algn="l"/>
              </a:tabLst>
            </a:pPr>
            <a:endParaRPr lang="es-ES" sz="1800" b="0" strike="noStrike" spc="-1">
              <a:latin typeface="Arial"/>
            </a:endParaRPr>
          </a:p>
          <a:p>
            <a:pPr marL="343080" indent="-328680" algn="just">
              <a:lnSpc>
                <a:spcPct val="100000"/>
              </a:lnSpc>
              <a:spcBef>
                <a:spcPts val="1049"/>
              </a:spcBef>
              <a:tabLst>
                <a:tab pos="0" algn="l"/>
              </a:tabLst>
            </a:pPr>
            <a:endParaRPr lang="es-ES" sz="1800" b="0" strike="noStrike" spc="-1">
              <a:latin typeface="Arial"/>
            </a:endParaRPr>
          </a:p>
          <a:p>
            <a:pPr marL="343080" indent="-328680" algn="just">
              <a:lnSpc>
                <a:spcPct val="100000"/>
              </a:lnSpc>
              <a:spcBef>
                <a:spcPts val="1049"/>
              </a:spcBef>
              <a:tabLst>
                <a:tab pos="0" algn="l"/>
              </a:tabLst>
            </a:pPr>
            <a:endParaRPr lang="es-ES" sz="1800" b="0" strike="noStrike" spc="-1">
              <a:latin typeface="Arial"/>
            </a:endParaRPr>
          </a:p>
          <a:p>
            <a:pPr marL="343080" indent="-328680" algn="just">
              <a:lnSpc>
                <a:spcPct val="100000"/>
              </a:lnSpc>
              <a:spcBef>
                <a:spcPts val="1049"/>
              </a:spcBef>
              <a:tabLst>
                <a:tab pos="0" algn="l"/>
              </a:tabLst>
            </a:pPr>
            <a:endParaRPr lang="es-ES" sz="1800" b="0" strike="noStrike" spc="-1">
              <a:latin typeface="Arial"/>
            </a:endParaRPr>
          </a:p>
          <a:p>
            <a:pPr marL="343080" indent="-328680" algn="just">
              <a:lnSpc>
                <a:spcPct val="100000"/>
              </a:lnSpc>
              <a:spcBef>
                <a:spcPts val="1049"/>
              </a:spcBef>
              <a:tabLst>
                <a:tab pos="0" algn="l"/>
              </a:tabLst>
            </a:pPr>
            <a:endParaRPr lang="es-ES" sz="1800" b="0" strike="noStrike" spc="-1">
              <a:latin typeface="Arial"/>
            </a:endParaRPr>
          </a:p>
          <a:p>
            <a:pPr marL="343080" indent="-328680" algn="just">
              <a:lnSpc>
                <a:spcPct val="100000"/>
              </a:lnSpc>
              <a:spcBef>
                <a:spcPts val="1049"/>
              </a:spcBef>
              <a:tabLst>
                <a:tab pos="0" algn="l"/>
              </a:tabLst>
            </a:pPr>
            <a:endParaRPr lang="es-ES" sz="1800" b="0" strike="noStrike" spc="-1">
              <a:latin typeface="Arial"/>
            </a:endParaRPr>
          </a:p>
          <a:p>
            <a:pPr marL="343080" indent="-328680" algn="just">
              <a:lnSpc>
                <a:spcPct val="100000"/>
              </a:lnSpc>
              <a:spcBef>
                <a:spcPts val="1049"/>
              </a:spcBef>
              <a:tabLst>
                <a:tab pos="0" algn="l"/>
              </a:tabLst>
            </a:pPr>
            <a:endParaRPr lang="es-ES" sz="1800" b="0" strike="noStrike" spc="-1">
              <a:latin typeface="Arial"/>
            </a:endParaRPr>
          </a:p>
          <a:p>
            <a:pPr marL="343080" indent="-328680" algn="just">
              <a:lnSpc>
                <a:spcPct val="100000"/>
              </a:lnSpc>
              <a:spcBef>
                <a:spcPts val="1049"/>
              </a:spcBef>
              <a:tabLst>
                <a:tab pos="0" algn="l"/>
              </a:tabLst>
            </a:pPr>
            <a:endParaRPr lang="es-ES" sz="1800" b="0" strike="noStrike" spc="-1">
              <a:latin typeface="Arial"/>
            </a:endParaRPr>
          </a:p>
          <a:p>
            <a:pPr marL="343080" indent="-328680" algn="just">
              <a:lnSpc>
                <a:spcPct val="100000"/>
              </a:lnSpc>
              <a:spcBef>
                <a:spcPts val="1049"/>
              </a:spcBef>
              <a:tabLst>
                <a:tab pos="0" algn="l"/>
              </a:tabLst>
            </a:pPr>
            <a:endParaRPr lang="es-ES" sz="1800" b="0" strike="noStrike" spc="-1">
              <a:latin typeface="Arial"/>
            </a:endParaRPr>
          </a:p>
          <a:p>
            <a:pPr marL="343080" indent="-328680" algn="just">
              <a:lnSpc>
                <a:spcPct val="100000"/>
              </a:lnSpc>
              <a:spcBef>
                <a:spcPts val="1049"/>
              </a:spcBef>
              <a:tabLst>
                <a:tab pos="0" algn="l"/>
              </a:tabLst>
            </a:pPr>
            <a:endParaRPr lang="es-ES" sz="1800" b="0" strike="noStrike" spc="-1">
              <a:latin typeface="Arial"/>
            </a:endParaRPr>
          </a:p>
          <a:p>
            <a:pPr marL="343080" indent="-328680" algn="just">
              <a:lnSpc>
                <a:spcPct val="100000"/>
              </a:lnSpc>
              <a:spcBef>
                <a:spcPts val="1049"/>
              </a:spcBef>
              <a:tabLst>
                <a:tab pos="0" algn="l"/>
              </a:tabLst>
            </a:pPr>
            <a:endParaRPr lang="es-ES" sz="1800" b="0" strike="noStrike" spc="-1">
              <a:latin typeface="Arial"/>
            </a:endParaRPr>
          </a:p>
          <a:p>
            <a:pPr marL="343080" indent="-328680" algn="just">
              <a:lnSpc>
                <a:spcPct val="100000"/>
              </a:lnSpc>
              <a:spcBef>
                <a:spcPts val="1049"/>
              </a:spcBef>
              <a:tabLst>
                <a:tab pos="0" algn="l"/>
              </a:tabLst>
            </a:pPr>
            <a:endParaRPr lang="es-ES" sz="1800" b="0" strike="noStrike" spc="-1">
              <a:latin typeface="Arial"/>
            </a:endParaRPr>
          </a:p>
        </p:txBody>
      </p:sp>
      <p:sp>
        <p:nvSpPr>
          <p:cNvPr id="91" name="CustomShape 2"/>
          <p:cNvSpPr/>
          <p:nvPr/>
        </p:nvSpPr>
        <p:spPr>
          <a:xfrm>
            <a:off x="0" y="0"/>
            <a:ext cx="12190680" cy="555840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800000"/>
              </a:gs>
            </a:gsLst>
            <a:lin ang="10800000"/>
          </a:gra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2" name="CustomShape 3"/>
          <p:cNvSpPr/>
          <p:nvPr/>
        </p:nvSpPr>
        <p:spPr>
          <a:xfrm>
            <a:off x="643374" y="117360"/>
            <a:ext cx="11173487" cy="95265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algn="r"/>
            <a:r>
              <a:rPr lang="es-ES" altLang="es-ES" sz="2000" dirty="0">
                <a:latin typeface="Helvetica Neue"/>
              </a:rPr>
              <a:t>FRONTESPO</a:t>
            </a:r>
            <a:r>
              <a:rPr lang="es-ES" altLang="es-ES" sz="1800" dirty="0">
                <a:latin typeface="Helvetica Neue"/>
              </a:rPr>
              <a:t>. </a:t>
            </a:r>
            <a:r>
              <a:rPr lang="es-ES" altLang="es-ES" sz="1800" dirty="0">
                <a:solidFill>
                  <a:srgbClr val="333333"/>
                </a:solidFill>
                <a:latin typeface="Helvetica Neue"/>
              </a:rPr>
              <a:t>Frontera España - Portugal: documentación lingüística y bibliográfica</a:t>
            </a:r>
          </a:p>
          <a:p>
            <a:pPr algn="r">
              <a:lnSpc>
                <a:spcPct val="100000"/>
              </a:lnSpc>
            </a:pPr>
            <a:endParaRPr lang="es-ES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s-ES" sz="1800" b="0" strike="noStrike" spc="-1" dirty="0">
              <a:latin typeface="Arial"/>
            </a:endParaRPr>
          </a:p>
        </p:txBody>
      </p:sp>
      <p:pic>
        <p:nvPicPr>
          <p:cNvPr id="93" name="Imagen 92"/>
          <p:cNvPicPr/>
          <p:nvPr/>
        </p:nvPicPr>
        <p:blipFill>
          <a:blip r:embed="rId3"/>
          <a:stretch/>
        </p:blipFill>
        <p:spPr>
          <a:xfrm>
            <a:off x="360" y="360"/>
            <a:ext cx="554400" cy="555840"/>
          </a:xfrm>
          <a:prstGeom prst="rect">
            <a:avLst/>
          </a:prstGeom>
          <a:ln w="0">
            <a:noFill/>
          </a:ln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A15D9D04-1FC2-4A71-89C0-A3962EC900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02652" y="673200"/>
            <a:ext cx="2572877" cy="6184800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70A81307-E734-470C-BEDF-CFB8140F1E55}"/>
              </a:ext>
            </a:extLst>
          </p:cNvPr>
          <p:cNvSpPr txBox="1"/>
          <p:nvPr/>
        </p:nvSpPr>
        <p:spPr>
          <a:xfrm>
            <a:off x="262537" y="1520386"/>
            <a:ext cx="65083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3200" dirty="0">
                <a:latin typeface="Cambria" panose="02040503050406030204" pitchFamily="18" charset="0"/>
                <a:ea typeface="Cambria" panose="02040503050406030204" pitchFamily="18" charset="0"/>
              </a:rPr>
              <a:t>Corpus oral: 1ª fase (2015-2016)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2E7C3322-285E-4146-91BF-55D477267C2F}"/>
              </a:ext>
            </a:extLst>
          </p:cNvPr>
          <p:cNvSpPr txBox="1"/>
          <p:nvPr/>
        </p:nvSpPr>
        <p:spPr>
          <a:xfrm>
            <a:off x="145700" y="2257067"/>
            <a:ext cx="570001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s-ES" sz="2000" dirty="0">
                <a:latin typeface="Cambria" panose="02040503050406030204" pitchFamily="18" charset="0"/>
              </a:rPr>
              <a:t>64 puntos de encuesta. 217 entrevistas. 287 informantes.</a:t>
            </a:r>
          </a:p>
          <a:p>
            <a:pPr marL="285750" indent="-285750">
              <a:buFontTx/>
              <a:buChar char="-"/>
            </a:pPr>
            <a:r>
              <a:rPr lang="es-ES" sz="2000" dirty="0">
                <a:latin typeface="Cambria" panose="02040503050406030204" pitchFamily="18" charset="0"/>
              </a:rPr>
              <a:t>290 horas de grabaciones en bruto (237 de ellas en vídeo).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6818A95F-4D44-4D55-BA51-35DC34BF1D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85800" y="3580506"/>
            <a:ext cx="4071048" cy="2982838"/>
          </a:xfrm>
          <a:prstGeom prst="rect">
            <a:avLst/>
          </a:prstGeom>
        </p:spPr>
      </p:pic>
      <p:sp>
        <p:nvSpPr>
          <p:cNvPr id="2" name="Flecha: a la derecha 1">
            <a:extLst>
              <a:ext uri="{FF2B5EF4-FFF2-40B4-BE49-F238E27FC236}">
                <a16:creationId xmlns:a16="http://schemas.microsoft.com/office/drawing/2014/main" id="{1E5DF398-3E0C-44CD-83A9-1879EDF49CCB}"/>
              </a:ext>
            </a:extLst>
          </p:cNvPr>
          <p:cNvSpPr/>
          <p:nvPr/>
        </p:nvSpPr>
        <p:spPr>
          <a:xfrm rot="20724056">
            <a:off x="7392616" y="2791682"/>
            <a:ext cx="3176337" cy="548604"/>
          </a:xfrm>
          <a:prstGeom prst="right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0F2B96F7-0520-4E7E-8CF6-3FDB7458F88D}"/>
              </a:ext>
            </a:extLst>
          </p:cNvPr>
          <p:cNvSpPr txBox="1"/>
          <p:nvPr/>
        </p:nvSpPr>
        <p:spPr>
          <a:xfrm>
            <a:off x="8085221" y="881280"/>
            <a:ext cx="38202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Exportado para </a:t>
            </a:r>
            <a:r>
              <a:rPr lang="es-ES" sz="3600" i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e_ciencia</a:t>
            </a:r>
            <a:r>
              <a:rPr lang="es-ES" sz="3600" i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Datos</a:t>
            </a:r>
            <a:endParaRPr lang="es-ES" sz="3600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730865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>
            <a:alpha val="59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CustomShape 1"/>
          <p:cNvSpPr/>
          <p:nvPr/>
        </p:nvSpPr>
        <p:spPr>
          <a:xfrm>
            <a:off x="1744560" y="998640"/>
            <a:ext cx="9161640" cy="4859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noAutofit/>
          </a:bodyPr>
          <a:lstStyle/>
          <a:p>
            <a:pPr marL="343080" indent="-328680" algn="just">
              <a:lnSpc>
                <a:spcPct val="100000"/>
              </a:lnSpc>
              <a:spcBef>
                <a:spcPts val="1049"/>
              </a:spcBef>
              <a:tabLst>
                <a:tab pos="0" algn="l"/>
              </a:tabLst>
            </a:pPr>
            <a:endParaRPr lang="es-ES" sz="1800" b="0" strike="noStrike" spc="-1">
              <a:latin typeface="Arial"/>
            </a:endParaRPr>
          </a:p>
          <a:p>
            <a:pPr marL="343080" indent="-328680" algn="just">
              <a:lnSpc>
                <a:spcPct val="100000"/>
              </a:lnSpc>
              <a:spcBef>
                <a:spcPts val="1049"/>
              </a:spcBef>
              <a:tabLst>
                <a:tab pos="0" algn="l"/>
              </a:tabLst>
            </a:pPr>
            <a:endParaRPr lang="es-ES" sz="1800" b="0" strike="noStrike" spc="-1">
              <a:latin typeface="Arial"/>
            </a:endParaRPr>
          </a:p>
          <a:p>
            <a:pPr marL="343080" indent="-328680" algn="just">
              <a:lnSpc>
                <a:spcPct val="100000"/>
              </a:lnSpc>
              <a:spcBef>
                <a:spcPts val="1049"/>
              </a:spcBef>
              <a:tabLst>
                <a:tab pos="0" algn="l"/>
              </a:tabLst>
            </a:pPr>
            <a:endParaRPr lang="es-ES" sz="1800" b="0" strike="noStrike" spc="-1">
              <a:latin typeface="Arial"/>
            </a:endParaRPr>
          </a:p>
          <a:p>
            <a:pPr marL="343080" indent="-328680" algn="just">
              <a:lnSpc>
                <a:spcPct val="100000"/>
              </a:lnSpc>
              <a:spcBef>
                <a:spcPts val="1049"/>
              </a:spcBef>
              <a:tabLst>
                <a:tab pos="0" algn="l"/>
              </a:tabLst>
            </a:pPr>
            <a:endParaRPr lang="es-ES" sz="1800" b="0" strike="noStrike" spc="-1">
              <a:latin typeface="Arial"/>
            </a:endParaRPr>
          </a:p>
          <a:p>
            <a:pPr marL="343080" indent="-328680" algn="just">
              <a:lnSpc>
                <a:spcPct val="100000"/>
              </a:lnSpc>
              <a:spcBef>
                <a:spcPts val="1049"/>
              </a:spcBef>
              <a:tabLst>
                <a:tab pos="0" algn="l"/>
              </a:tabLst>
            </a:pPr>
            <a:endParaRPr lang="es-ES" sz="1800" b="0" strike="noStrike" spc="-1">
              <a:latin typeface="Arial"/>
            </a:endParaRPr>
          </a:p>
          <a:p>
            <a:pPr marL="343080" indent="-328680" algn="just">
              <a:lnSpc>
                <a:spcPct val="100000"/>
              </a:lnSpc>
              <a:spcBef>
                <a:spcPts val="1049"/>
              </a:spcBef>
              <a:tabLst>
                <a:tab pos="0" algn="l"/>
              </a:tabLst>
            </a:pPr>
            <a:endParaRPr lang="es-ES" sz="1800" b="0" strike="noStrike" spc="-1">
              <a:latin typeface="Arial"/>
            </a:endParaRPr>
          </a:p>
          <a:p>
            <a:pPr marL="343080" indent="-328680" algn="just">
              <a:lnSpc>
                <a:spcPct val="100000"/>
              </a:lnSpc>
              <a:spcBef>
                <a:spcPts val="1049"/>
              </a:spcBef>
              <a:tabLst>
                <a:tab pos="0" algn="l"/>
              </a:tabLst>
            </a:pPr>
            <a:endParaRPr lang="es-ES" sz="1800" b="0" strike="noStrike" spc="-1">
              <a:latin typeface="Arial"/>
            </a:endParaRPr>
          </a:p>
          <a:p>
            <a:pPr marL="343080" indent="-328680" algn="just">
              <a:lnSpc>
                <a:spcPct val="100000"/>
              </a:lnSpc>
              <a:spcBef>
                <a:spcPts val="1049"/>
              </a:spcBef>
              <a:tabLst>
                <a:tab pos="0" algn="l"/>
              </a:tabLst>
            </a:pPr>
            <a:endParaRPr lang="es-ES" sz="1800" b="0" strike="noStrike" spc="-1">
              <a:latin typeface="Arial"/>
            </a:endParaRPr>
          </a:p>
          <a:p>
            <a:pPr marL="343080" indent="-328680" algn="just">
              <a:lnSpc>
                <a:spcPct val="100000"/>
              </a:lnSpc>
              <a:spcBef>
                <a:spcPts val="1049"/>
              </a:spcBef>
              <a:tabLst>
                <a:tab pos="0" algn="l"/>
              </a:tabLst>
            </a:pPr>
            <a:endParaRPr lang="es-ES" sz="1800" b="0" strike="noStrike" spc="-1">
              <a:latin typeface="Arial"/>
            </a:endParaRPr>
          </a:p>
          <a:p>
            <a:pPr marL="343080" indent="-328680" algn="just">
              <a:lnSpc>
                <a:spcPct val="100000"/>
              </a:lnSpc>
              <a:spcBef>
                <a:spcPts val="1049"/>
              </a:spcBef>
              <a:tabLst>
                <a:tab pos="0" algn="l"/>
              </a:tabLst>
            </a:pPr>
            <a:endParaRPr lang="es-ES" sz="1800" b="0" strike="noStrike" spc="-1">
              <a:latin typeface="Arial"/>
            </a:endParaRPr>
          </a:p>
          <a:p>
            <a:pPr marL="343080" indent="-328680" algn="just">
              <a:lnSpc>
                <a:spcPct val="100000"/>
              </a:lnSpc>
              <a:spcBef>
                <a:spcPts val="1049"/>
              </a:spcBef>
              <a:tabLst>
                <a:tab pos="0" algn="l"/>
              </a:tabLst>
            </a:pPr>
            <a:endParaRPr lang="es-ES" sz="1800" b="0" strike="noStrike" spc="-1">
              <a:latin typeface="Arial"/>
            </a:endParaRPr>
          </a:p>
          <a:p>
            <a:pPr marL="343080" indent="-328680" algn="just">
              <a:lnSpc>
                <a:spcPct val="100000"/>
              </a:lnSpc>
              <a:spcBef>
                <a:spcPts val="1049"/>
              </a:spcBef>
              <a:tabLst>
                <a:tab pos="0" algn="l"/>
              </a:tabLst>
            </a:pPr>
            <a:endParaRPr lang="es-ES" sz="1800" b="0" strike="noStrike" spc="-1">
              <a:latin typeface="Arial"/>
            </a:endParaRPr>
          </a:p>
          <a:p>
            <a:pPr marL="343080" indent="-328680" algn="just">
              <a:lnSpc>
                <a:spcPct val="100000"/>
              </a:lnSpc>
              <a:spcBef>
                <a:spcPts val="1049"/>
              </a:spcBef>
              <a:tabLst>
                <a:tab pos="0" algn="l"/>
              </a:tabLst>
            </a:pPr>
            <a:endParaRPr lang="es-ES" sz="1800" b="0" strike="noStrike" spc="-1">
              <a:latin typeface="Arial"/>
            </a:endParaRPr>
          </a:p>
          <a:p>
            <a:pPr marL="343080" indent="-328680" algn="just">
              <a:lnSpc>
                <a:spcPct val="100000"/>
              </a:lnSpc>
              <a:spcBef>
                <a:spcPts val="1049"/>
              </a:spcBef>
              <a:tabLst>
                <a:tab pos="0" algn="l"/>
              </a:tabLst>
            </a:pPr>
            <a:endParaRPr lang="es-ES" sz="1800" b="0" strike="noStrike" spc="-1">
              <a:latin typeface="Arial"/>
            </a:endParaRPr>
          </a:p>
          <a:p>
            <a:pPr marL="343080" indent="-328680" algn="just">
              <a:lnSpc>
                <a:spcPct val="100000"/>
              </a:lnSpc>
              <a:spcBef>
                <a:spcPts val="1049"/>
              </a:spcBef>
              <a:tabLst>
                <a:tab pos="0" algn="l"/>
              </a:tabLst>
            </a:pPr>
            <a:endParaRPr lang="es-ES" sz="1800" b="0" strike="noStrike" spc="-1">
              <a:latin typeface="Arial"/>
            </a:endParaRPr>
          </a:p>
        </p:txBody>
      </p:sp>
      <p:sp>
        <p:nvSpPr>
          <p:cNvPr id="91" name="CustomShape 2"/>
          <p:cNvSpPr/>
          <p:nvPr/>
        </p:nvSpPr>
        <p:spPr>
          <a:xfrm>
            <a:off x="0" y="0"/>
            <a:ext cx="12190680" cy="555840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800000"/>
              </a:gs>
            </a:gsLst>
            <a:lin ang="10800000"/>
          </a:gra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2" name="CustomShape 3"/>
          <p:cNvSpPr/>
          <p:nvPr/>
        </p:nvSpPr>
        <p:spPr>
          <a:xfrm>
            <a:off x="643374" y="117360"/>
            <a:ext cx="11173487" cy="95265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algn="r"/>
            <a:r>
              <a:rPr lang="es-ES" altLang="es-ES" sz="2000" dirty="0">
                <a:latin typeface="Helvetica Neue"/>
              </a:rPr>
              <a:t>FRONTESPO</a:t>
            </a:r>
            <a:r>
              <a:rPr lang="es-ES" altLang="es-ES" sz="1800" dirty="0">
                <a:latin typeface="Helvetica Neue"/>
              </a:rPr>
              <a:t>. </a:t>
            </a:r>
            <a:r>
              <a:rPr lang="es-ES" altLang="es-ES" sz="1800" dirty="0">
                <a:solidFill>
                  <a:srgbClr val="333333"/>
                </a:solidFill>
                <a:latin typeface="Helvetica Neue"/>
              </a:rPr>
              <a:t>Frontera España - Portugal: documentación lingüística y bibliográfica</a:t>
            </a:r>
          </a:p>
          <a:p>
            <a:pPr algn="r">
              <a:lnSpc>
                <a:spcPct val="100000"/>
              </a:lnSpc>
            </a:pPr>
            <a:endParaRPr lang="es-ES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s-ES" sz="1800" b="0" strike="noStrike" spc="-1" dirty="0">
              <a:latin typeface="Arial"/>
            </a:endParaRPr>
          </a:p>
        </p:txBody>
      </p:sp>
      <p:pic>
        <p:nvPicPr>
          <p:cNvPr id="93" name="Imagen 92"/>
          <p:cNvPicPr/>
          <p:nvPr/>
        </p:nvPicPr>
        <p:blipFill>
          <a:blip r:embed="rId3"/>
          <a:stretch/>
        </p:blipFill>
        <p:spPr>
          <a:xfrm>
            <a:off x="360" y="360"/>
            <a:ext cx="554400" cy="555840"/>
          </a:xfrm>
          <a:prstGeom prst="rect">
            <a:avLst/>
          </a:prstGeom>
          <a:ln w="0">
            <a:noFill/>
          </a:ln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23BC0F5A-2267-4BED-994B-9C0371A39160}"/>
              </a:ext>
            </a:extLst>
          </p:cNvPr>
          <p:cNvSpPr txBox="1"/>
          <p:nvPr/>
        </p:nvSpPr>
        <p:spPr>
          <a:xfrm>
            <a:off x="184457" y="1512813"/>
            <a:ext cx="367626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3200" dirty="0">
                <a:latin typeface="Cambria" panose="02040503050406030204" pitchFamily="18" charset="0"/>
                <a:ea typeface="Cambria" panose="02040503050406030204" pitchFamily="18" charset="0"/>
              </a:rPr>
              <a:t>Corpus oral: 2ª fase (2020 - ????)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894ECFAF-2661-4E29-BEDC-81C4B20826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51841" y="849664"/>
            <a:ext cx="2451930" cy="618480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9F6DB165-2A49-4EB2-9E95-88883846AD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19764" y="1709603"/>
            <a:ext cx="4927676" cy="4859640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E0E860D6-A3FE-4FFA-B624-A0EE0D398D0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2800" y="2678589"/>
            <a:ext cx="5223557" cy="2406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98850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>
            <a:alpha val="59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CustomShape 1"/>
          <p:cNvSpPr/>
          <p:nvPr/>
        </p:nvSpPr>
        <p:spPr>
          <a:xfrm>
            <a:off x="1744560" y="998640"/>
            <a:ext cx="9161640" cy="4859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noAutofit/>
          </a:bodyPr>
          <a:lstStyle/>
          <a:p>
            <a:pPr marL="343080" indent="-328680" algn="just">
              <a:lnSpc>
                <a:spcPct val="100000"/>
              </a:lnSpc>
              <a:spcBef>
                <a:spcPts val="1049"/>
              </a:spcBef>
              <a:tabLst>
                <a:tab pos="0" algn="l"/>
              </a:tabLst>
            </a:pPr>
            <a:endParaRPr lang="es-ES" sz="1800" b="0" strike="noStrike" spc="-1">
              <a:latin typeface="Arial"/>
            </a:endParaRPr>
          </a:p>
          <a:p>
            <a:pPr marL="343080" indent="-328680" algn="just">
              <a:lnSpc>
                <a:spcPct val="100000"/>
              </a:lnSpc>
              <a:spcBef>
                <a:spcPts val="1049"/>
              </a:spcBef>
              <a:tabLst>
                <a:tab pos="0" algn="l"/>
              </a:tabLst>
            </a:pPr>
            <a:endParaRPr lang="es-ES" sz="1800" b="0" strike="noStrike" spc="-1">
              <a:latin typeface="Arial"/>
            </a:endParaRPr>
          </a:p>
          <a:p>
            <a:pPr marL="343080" indent="-328680" algn="just">
              <a:lnSpc>
                <a:spcPct val="100000"/>
              </a:lnSpc>
              <a:spcBef>
                <a:spcPts val="1049"/>
              </a:spcBef>
              <a:tabLst>
                <a:tab pos="0" algn="l"/>
              </a:tabLst>
            </a:pPr>
            <a:endParaRPr lang="es-ES" sz="1800" b="0" strike="noStrike" spc="-1">
              <a:latin typeface="Arial"/>
            </a:endParaRPr>
          </a:p>
          <a:p>
            <a:pPr marL="343080" indent="-328680" algn="just">
              <a:lnSpc>
                <a:spcPct val="100000"/>
              </a:lnSpc>
              <a:spcBef>
                <a:spcPts val="1049"/>
              </a:spcBef>
              <a:tabLst>
                <a:tab pos="0" algn="l"/>
              </a:tabLst>
            </a:pPr>
            <a:endParaRPr lang="es-ES" sz="1800" b="0" strike="noStrike" spc="-1">
              <a:latin typeface="Arial"/>
            </a:endParaRPr>
          </a:p>
          <a:p>
            <a:pPr marL="343080" indent="-328680" algn="just">
              <a:lnSpc>
                <a:spcPct val="100000"/>
              </a:lnSpc>
              <a:spcBef>
                <a:spcPts val="1049"/>
              </a:spcBef>
              <a:tabLst>
                <a:tab pos="0" algn="l"/>
              </a:tabLst>
            </a:pPr>
            <a:endParaRPr lang="es-ES" sz="1800" b="0" strike="noStrike" spc="-1">
              <a:latin typeface="Arial"/>
            </a:endParaRPr>
          </a:p>
          <a:p>
            <a:pPr marL="343080" indent="-328680" algn="just">
              <a:lnSpc>
                <a:spcPct val="100000"/>
              </a:lnSpc>
              <a:spcBef>
                <a:spcPts val="1049"/>
              </a:spcBef>
              <a:tabLst>
                <a:tab pos="0" algn="l"/>
              </a:tabLst>
            </a:pPr>
            <a:endParaRPr lang="es-ES" sz="1800" b="0" strike="noStrike" spc="-1">
              <a:latin typeface="Arial"/>
            </a:endParaRPr>
          </a:p>
          <a:p>
            <a:pPr marL="343080" indent="-328680" algn="just">
              <a:lnSpc>
                <a:spcPct val="100000"/>
              </a:lnSpc>
              <a:spcBef>
                <a:spcPts val="1049"/>
              </a:spcBef>
              <a:tabLst>
                <a:tab pos="0" algn="l"/>
              </a:tabLst>
            </a:pPr>
            <a:endParaRPr lang="es-ES" sz="1800" b="0" strike="noStrike" spc="-1">
              <a:latin typeface="Arial"/>
            </a:endParaRPr>
          </a:p>
          <a:p>
            <a:pPr marL="343080" indent="-328680" algn="just">
              <a:lnSpc>
                <a:spcPct val="100000"/>
              </a:lnSpc>
              <a:spcBef>
                <a:spcPts val="1049"/>
              </a:spcBef>
              <a:tabLst>
                <a:tab pos="0" algn="l"/>
              </a:tabLst>
            </a:pPr>
            <a:endParaRPr lang="es-ES" sz="1800" b="0" strike="noStrike" spc="-1">
              <a:latin typeface="Arial"/>
            </a:endParaRPr>
          </a:p>
          <a:p>
            <a:pPr marL="343080" indent="-328680" algn="just">
              <a:lnSpc>
                <a:spcPct val="100000"/>
              </a:lnSpc>
              <a:spcBef>
                <a:spcPts val="1049"/>
              </a:spcBef>
              <a:tabLst>
                <a:tab pos="0" algn="l"/>
              </a:tabLst>
            </a:pPr>
            <a:endParaRPr lang="es-ES" sz="1800" b="0" strike="noStrike" spc="-1">
              <a:latin typeface="Arial"/>
            </a:endParaRPr>
          </a:p>
          <a:p>
            <a:pPr marL="343080" indent="-328680" algn="just">
              <a:lnSpc>
                <a:spcPct val="100000"/>
              </a:lnSpc>
              <a:spcBef>
                <a:spcPts val="1049"/>
              </a:spcBef>
              <a:tabLst>
                <a:tab pos="0" algn="l"/>
              </a:tabLst>
            </a:pPr>
            <a:endParaRPr lang="es-ES" sz="1800" b="0" strike="noStrike" spc="-1">
              <a:latin typeface="Arial"/>
            </a:endParaRPr>
          </a:p>
          <a:p>
            <a:pPr marL="343080" indent="-328680" algn="just">
              <a:lnSpc>
                <a:spcPct val="100000"/>
              </a:lnSpc>
              <a:spcBef>
                <a:spcPts val="1049"/>
              </a:spcBef>
              <a:tabLst>
                <a:tab pos="0" algn="l"/>
              </a:tabLst>
            </a:pPr>
            <a:endParaRPr lang="es-ES" sz="1800" b="0" strike="noStrike" spc="-1">
              <a:latin typeface="Arial"/>
            </a:endParaRPr>
          </a:p>
          <a:p>
            <a:pPr marL="343080" indent="-328680" algn="just">
              <a:lnSpc>
                <a:spcPct val="100000"/>
              </a:lnSpc>
              <a:spcBef>
                <a:spcPts val="1049"/>
              </a:spcBef>
              <a:tabLst>
                <a:tab pos="0" algn="l"/>
              </a:tabLst>
            </a:pPr>
            <a:endParaRPr lang="es-ES" sz="1800" b="0" strike="noStrike" spc="-1">
              <a:latin typeface="Arial"/>
            </a:endParaRPr>
          </a:p>
          <a:p>
            <a:pPr marL="343080" indent="-328680" algn="just">
              <a:lnSpc>
                <a:spcPct val="100000"/>
              </a:lnSpc>
              <a:spcBef>
                <a:spcPts val="1049"/>
              </a:spcBef>
              <a:tabLst>
                <a:tab pos="0" algn="l"/>
              </a:tabLst>
            </a:pPr>
            <a:endParaRPr lang="es-ES" sz="1800" b="0" strike="noStrike" spc="-1">
              <a:latin typeface="Arial"/>
            </a:endParaRPr>
          </a:p>
          <a:p>
            <a:pPr marL="343080" indent="-328680" algn="just">
              <a:lnSpc>
                <a:spcPct val="100000"/>
              </a:lnSpc>
              <a:spcBef>
                <a:spcPts val="1049"/>
              </a:spcBef>
              <a:tabLst>
                <a:tab pos="0" algn="l"/>
              </a:tabLst>
            </a:pPr>
            <a:endParaRPr lang="es-ES" sz="1800" b="0" strike="noStrike" spc="-1">
              <a:latin typeface="Arial"/>
            </a:endParaRPr>
          </a:p>
          <a:p>
            <a:pPr marL="343080" indent="-328680" algn="just">
              <a:lnSpc>
                <a:spcPct val="100000"/>
              </a:lnSpc>
              <a:spcBef>
                <a:spcPts val="1049"/>
              </a:spcBef>
              <a:tabLst>
                <a:tab pos="0" algn="l"/>
              </a:tabLst>
            </a:pPr>
            <a:endParaRPr lang="es-ES" sz="1800" b="0" strike="noStrike" spc="-1">
              <a:latin typeface="Arial"/>
            </a:endParaRPr>
          </a:p>
        </p:txBody>
      </p:sp>
      <p:sp>
        <p:nvSpPr>
          <p:cNvPr id="91" name="CustomShape 2"/>
          <p:cNvSpPr/>
          <p:nvPr/>
        </p:nvSpPr>
        <p:spPr>
          <a:xfrm>
            <a:off x="0" y="0"/>
            <a:ext cx="12190680" cy="555840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800000"/>
              </a:gs>
            </a:gsLst>
            <a:lin ang="10800000"/>
          </a:gra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2" name="CustomShape 3"/>
          <p:cNvSpPr/>
          <p:nvPr/>
        </p:nvSpPr>
        <p:spPr>
          <a:xfrm>
            <a:off x="643374" y="117360"/>
            <a:ext cx="11173487" cy="95265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algn="r"/>
            <a:r>
              <a:rPr lang="es-ES" altLang="es-ES" sz="2000" dirty="0">
                <a:latin typeface="Helvetica Neue"/>
              </a:rPr>
              <a:t>FRONTESPO</a:t>
            </a:r>
            <a:r>
              <a:rPr lang="es-ES" altLang="es-ES" sz="1800" dirty="0">
                <a:latin typeface="Helvetica Neue"/>
              </a:rPr>
              <a:t>. </a:t>
            </a:r>
            <a:r>
              <a:rPr lang="es-ES" altLang="es-ES" sz="1800" dirty="0">
                <a:solidFill>
                  <a:srgbClr val="333333"/>
                </a:solidFill>
                <a:latin typeface="Helvetica Neue"/>
              </a:rPr>
              <a:t>Frontera España - Portugal: documentación lingüística y bibliográfica</a:t>
            </a:r>
          </a:p>
          <a:p>
            <a:pPr algn="r">
              <a:lnSpc>
                <a:spcPct val="100000"/>
              </a:lnSpc>
            </a:pPr>
            <a:endParaRPr lang="es-ES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s-ES" sz="1800" b="0" strike="noStrike" spc="-1" dirty="0">
              <a:latin typeface="Arial"/>
            </a:endParaRPr>
          </a:p>
        </p:txBody>
      </p:sp>
      <p:pic>
        <p:nvPicPr>
          <p:cNvPr id="93" name="Imagen 92"/>
          <p:cNvPicPr/>
          <p:nvPr/>
        </p:nvPicPr>
        <p:blipFill>
          <a:blip r:embed="rId3"/>
          <a:stretch/>
        </p:blipFill>
        <p:spPr>
          <a:xfrm>
            <a:off x="360" y="360"/>
            <a:ext cx="554400" cy="555840"/>
          </a:xfrm>
          <a:prstGeom prst="rect">
            <a:avLst/>
          </a:prstGeom>
          <a:ln w="0">
            <a:noFill/>
          </a:ln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B4822241-33F1-4085-8CC1-B247DD38CAE1}"/>
              </a:ext>
            </a:extLst>
          </p:cNvPr>
          <p:cNvSpPr txBox="1"/>
          <p:nvPr/>
        </p:nvSpPr>
        <p:spPr>
          <a:xfrm>
            <a:off x="375139" y="673200"/>
            <a:ext cx="63129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Publicado parcialmente </a:t>
            </a:r>
            <a:r>
              <a:rPr lang="pt-PT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en</a:t>
            </a:r>
            <a:r>
              <a:rPr lang="pt-PT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línea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6294B2F0-995B-4B9C-BAB8-241F5F809408}"/>
              </a:ext>
            </a:extLst>
          </p:cNvPr>
          <p:cNvSpPr txBox="1"/>
          <p:nvPr/>
        </p:nvSpPr>
        <p:spPr>
          <a:xfrm>
            <a:off x="375139" y="1352582"/>
            <a:ext cx="64906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00" dirty="0">
                <a:latin typeface="Cambria" panose="02040503050406030204" pitchFamily="18" charset="0"/>
                <a:ea typeface="Cambria" panose="02040503050406030204" pitchFamily="18" charset="0"/>
              </a:rPr>
              <a:t>51 entrevistas. 64 horas y 37 minutos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5714DE2A-17D6-4D1C-B2B7-81A7A1C848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9788" y="655343"/>
            <a:ext cx="3158838" cy="1111910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66F82692-D142-4183-BBB2-9757A0BBF96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848" t="14798" r="2576" b="10455"/>
          <a:stretch/>
        </p:blipFill>
        <p:spPr>
          <a:xfrm>
            <a:off x="9273796" y="1969321"/>
            <a:ext cx="2087417" cy="1264065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24B30646-77C1-478B-BC2F-603D62B1CB8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16973" b="33482"/>
          <a:stretch/>
        </p:blipFill>
        <p:spPr>
          <a:xfrm>
            <a:off x="375139" y="2005364"/>
            <a:ext cx="8496173" cy="4459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97353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>
            <a:alpha val="59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CustomShape 1"/>
          <p:cNvSpPr/>
          <p:nvPr/>
        </p:nvSpPr>
        <p:spPr>
          <a:xfrm>
            <a:off x="1744560" y="998640"/>
            <a:ext cx="9161640" cy="4859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noAutofit/>
          </a:bodyPr>
          <a:lstStyle/>
          <a:p>
            <a:pPr marL="343080" indent="-328680" algn="just">
              <a:lnSpc>
                <a:spcPct val="100000"/>
              </a:lnSpc>
              <a:spcBef>
                <a:spcPts val="1049"/>
              </a:spcBef>
              <a:tabLst>
                <a:tab pos="0" algn="l"/>
              </a:tabLst>
            </a:pPr>
            <a:endParaRPr lang="es-ES" sz="1800" b="0" strike="noStrike" spc="-1">
              <a:latin typeface="Arial"/>
            </a:endParaRPr>
          </a:p>
          <a:p>
            <a:pPr marL="343080" indent="-328680" algn="just">
              <a:lnSpc>
                <a:spcPct val="100000"/>
              </a:lnSpc>
              <a:spcBef>
                <a:spcPts val="1049"/>
              </a:spcBef>
              <a:tabLst>
                <a:tab pos="0" algn="l"/>
              </a:tabLst>
            </a:pPr>
            <a:endParaRPr lang="es-ES" sz="1800" b="0" strike="noStrike" spc="-1">
              <a:latin typeface="Arial"/>
            </a:endParaRPr>
          </a:p>
          <a:p>
            <a:pPr marL="343080" indent="-328680" algn="just">
              <a:lnSpc>
                <a:spcPct val="100000"/>
              </a:lnSpc>
              <a:spcBef>
                <a:spcPts val="1049"/>
              </a:spcBef>
              <a:tabLst>
                <a:tab pos="0" algn="l"/>
              </a:tabLst>
            </a:pPr>
            <a:endParaRPr lang="es-ES" sz="1800" b="0" strike="noStrike" spc="-1">
              <a:latin typeface="Arial"/>
            </a:endParaRPr>
          </a:p>
          <a:p>
            <a:pPr marL="343080" indent="-328680" algn="just">
              <a:lnSpc>
                <a:spcPct val="100000"/>
              </a:lnSpc>
              <a:spcBef>
                <a:spcPts val="1049"/>
              </a:spcBef>
              <a:tabLst>
                <a:tab pos="0" algn="l"/>
              </a:tabLst>
            </a:pPr>
            <a:endParaRPr lang="es-ES" sz="1800" b="0" strike="noStrike" spc="-1">
              <a:latin typeface="Arial"/>
            </a:endParaRPr>
          </a:p>
          <a:p>
            <a:pPr marL="343080" indent="-328680" algn="just">
              <a:lnSpc>
                <a:spcPct val="100000"/>
              </a:lnSpc>
              <a:spcBef>
                <a:spcPts val="1049"/>
              </a:spcBef>
              <a:tabLst>
                <a:tab pos="0" algn="l"/>
              </a:tabLst>
            </a:pPr>
            <a:endParaRPr lang="es-ES" sz="1800" b="0" strike="noStrike" spc="-1">
              <a:latin typeface="Arial"/>
            </a:endParaRPr>
          </a:p>
          <a:p>
            <a:pPr marL="343080" indent="-328680" algn="just">
              <a:lnSpc>
                <a:spcPct val="100000"/>
              </a:lnSpc>
              <a:spcBef>
                <a:spcPts val="1049"/>
              </a:spcBef>
              <a:tabLst>
                <a:tab pos="0" algn="l"/>
              </a:tabLst>
            </a:pPr>
            <a:endParaRPr lang="es-ES" sz="1800" b="0" strike="noStrike" spc="-1">
              <a:latin typeface="Arial"/>
            </a:endParaRPr>
          </a:p>
          <a:p>
            <a:pPr marL="343080" indent="-328680" algn="just">
              <a:lnSpc>
                <a:spcPct val="100000"/>
              </a:lnSpc>
              <a:spcBef>
                <a:spcPts val="1049"/>
              </a:spcBef>
              <a:tabLst>
                <a:tab pos="0" algn="l"/>
              </a:tabLst>
            </a:pPr>
            <a:endParaRPr lang="es-ES" sz="1800" b="0" strike="noStrike" spc="-1">
              <a:latin typeface="Arial"/>
            </a:endParaRPr>
          </a:p>
          <a:p>
            <a:pPr marL="343080" indent="-328680" algn="just">
              <a:lnSpc>
                <a:spcPct val="100000"/>
              </a:lnSpc>
              <a:spcBef>
                <a:spcPts val="1049"/>
              </a:spcBef>
              <a:tabLst>
                <a:tab pos="0" algn="l"/>
              </a:tabLst>
            </a:pPr>
            <a:endParaRPr lang="es-ES" sz="1800" b="0" strike="noStrike" spc="-1">
              <a:latin typeface="Arial"/>
            </a:endParaRPr>
          </a:p>
          <a:p>
            <a:pPr marL="343080" indent="-328680" algn="just">
              <a:lnSpc>
                <a:spcPct val="100000"/>
              </a:lnSpc>
              <a:spcBef>
                <a:spcPts val="1049"/>
              </a:spcBef>
              <a:tabLst>
                <a:tab pos="0" algn="l"/>
              </a:tabLst>
            </a:pPr>
            <a:endParaRPr lang="es-ES" sz="1800" b="0" strike="noStrike" spc="-1">
              <a:latin typeface="Arial"/>
            </a:endParaRPr>
          </a:p>
          <a:p>
            <a:pPr marL="343080" indent="-328680" algn="just">
              <a:lnSpc>
                <a:spcPct val="100000"/>
              </a:lnSpc>
              <a:spcBef>
                <a:spcPts val="1049"/>
              </a:spcBef>
              <a:tabLst>
                <a:tab pos="0" algn="l"/>
              </a:tabLst>
            </a:pPr>
            <a:endParaRPr lang="es-ES" sz="1800" b="0" strike="noStrike" spc="-1">
              <a:latin typeface="Arial"/>
            </a:endParaRPr>
          </a:p>
          <a:p>
            <a:pPr marL="343080" indent="-328680" algn="just">
              <a:lnSpc>
                <a:spcPct val="100000"/>
              </a:lnSpc>
              <a:spcBef>
                <a:spcPts val="1049"/>
              </a:spcBef>
              <a:tabLst>
                <a:tab pos="0" algn="l"/>
              </a:tabLst>
            </a:pPr>
            <a:endParaRPr lang="es-ES" sz="1800" b="0" strike="noStrike" spc="-1">
              <a:latin typeface="Arial"/>
            </a:endParaRPr>
          </a:p>
          <a:p>
            <a:pPr marL="343080" indent="-328680" algn="just">
              <a:lnSpc>
                <a:spcPct val="100000"/>
              </a:lnSpc>
              <a:spcBef>
                <a:spcPts val="1049"/>
              </a:spcBef>
              <a:tabLst>
                <a:tab pos="0" algn="l"/>
              </a:tabLst>
            </a:pPr>
            <a:endParaRPr lang="es-ES" sz="1800" b="0" strike="noStrike" spc="-1">
              <a:latin typeface="Arial"/>
            </a:endParaRPr>
          </a:p>
          <a:p>
            <a:pPr marL="343080" indent="-328680" algn="just">
              <a:lnSpc>
                <a:spcPct val="100000"/>
              </a:lnSpc>
              <a:spcBef>
                <a:spcPts val="1049"/>
              </a:spcBef>
              <a:tabLst>
                <a:tab pos="0" algn="l"/>
              </a:tabLst>
            </a:pPr>
            <a:endParaRPr lang="es-ES" sz="1800" b="0" strike="noStrike" spc="-1">
              <a:latin typeface="Arial"/>
            </a:endParaRPr>
          </a:p>
          <a:p>
            <a:pPr marL="343080" indent="-328680" algn="just">
              <a:lnSpc>
                <a:spcPct val="100000"/>
              </a:lnSpc>
              <a:spcBef>
                <a:spcPts val="1049"/>
              </a:spcBef>
              <a:tabLst>
                <a:tab pos="0" algn="l"/>
              </a:tabLst>
            </a:pPr>
            <a:endParaRPr lang="es-ES" sz="1800" b="0" strike="noStrike" spc="-1">
              <a:latin typeface="Arial"/>
            </a:endParaRPr>
          </a:p>
          <a:p>
            <a:pPr marL="343080" indent="-328680" algn="just">
              <a:lnSpc>
                <a:spcPct val="100000"/>
              </a:lnSpc>
              <a:spcBef>
                <a:spcPts val="1049"/>
              </a:spcBef>
              <a:tabLst>
                <a:tab pos="0" algn="l"/>
              </a:tabLst>
            </a:pPr>
            <a:endParaRPr lang="es-ES" sz="1800" b="0" strike="noStrike" spc="-1">
              <a:latin typeface="Arial"/>
            </a:endParaRPr>
          </a:p>
        </p:txBody>
      </p:sp>
      <p:sp>
        <p:nvSpPr>
          <p:cNvPr id="95" name="CustomShape 2"/>
          <p:cNvSpPr/>
          <p:nvPr/>
        </p:nvSpPr>
        <p:spPr>
          <a:xfrm>
            <a:off x="0" y="0"/>
            <a:ext cx="12190680" cy="555840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800000"/>
              </a:gs>
            </a:gsLst>
            <a:lin ang="10800000"/>
          </a:gra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6" name="CustomShape 3"/>
          <p:cNvSpPr/>
          <p:nvPr/>
        </p:nvSpPr>
        <p:spPr>
          <a:xfrm>
            <a:off x="1203840" y="117360"/>
            <a:ext cx="9161640" cy="92187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algn="r"/>
            <a:r>
              <a:rPr lang="es-ES" altLang="es-ES" sz="1800" b="0" dirty="0">
                <a:solidFill>
                  <a:schemeClr val="tx1"/>
                </a:solidFill>
              </a:rPr>
              <a:t>Difusión del repositorio de </a:t>
            </a:r>
            <a:r>
              <a:rPr lang="es-ES" altLang="es-ES" sz="1800" b="0" dirty="0" err="1">
                <a:solidFill>
                  <a:schemeClr val="tx1"/>
                </a:solidFill>
              </a:rPr>
              <a:t>e_cienciaDatos</a:t>
            </a:r>
            <a:endParaRPr lang="es-ES" altLang="es-ES" sz="1800" b="0" dirty="0">
              <a:solidFill>
                <a:schemeClr val="tx1"/>
              </a:solidFill>
            </a:endParaRPr>
          </a:p>
          <a:p>
            <a:pPr algn="r">
              <a:lnSpc>
                <a:spcPct val="100000"/>
              </a:lnSpc>
            </a:pPr>
            <a:endParaRPr lang="es-ES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s-ES" sz="1800" b="0" strike="noStrike" spc="-1" dirty="0">
              <a:latin typeface="Arial"/>
            </a:endParaRPr>
          </a:p>
        </p:txBody>
      </p:sp>
      <p:pic>
        <p:nvPicPr>
          <p:cNvPr id="97" name="Imagen 96"/>
          <p:cNvPicPr/>
          <p:nvPr/>
        </p:nvPicPr>
        <p:blipFill>
          <a:blip r:embed="rId3"/>
          <a:stretch/>
        </p:blipFill>
        <p:spPr>
          <a:xfrm>
            <a:off x="360" y="360"/>
            <a:ext cx="554400" cy="555840"/>
          </a:xfrm>
          <a:prstGeom prst="rect">
            <a:avLst/>
          </a:prstGeom>
          <a:ln w="0">
            <a:noFill/>
          </a:ln>
        </p:spPr>
      </p:pic>
      <p:pic>
        <p:nvPicPr>
          <p:cNvPr id="6" name="Imagen 9">
            <a:extLst>
              <a:ext uri="{FF2B5EF4-FFF2-40B4-BE49-F238E27FC236}">
                <a16:creationId xmlns:a16="http://schemas.microsoft.com/office/drawing/2014/main" id="{C1AC5B08-6BC1-4255-B917-64C471549E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671" y="1142487"/>
            <a:ext cx="9622301" cy="271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agen 12" descr="Interfaz de usuario gráfica, Sitio web&#10;&#10;Descripción generada automáticamente">
            <a:extLst>
              <a:ext uri="{FF2B5EF4-FFF2-40B4-BE49-F238E27FC236}">
                <a16:creationId xmlns:a16="http://schemas.microsoft.com/office/drawing/2014/main" id="{DE65955B-9588-4880-80A6-35784DD09C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2332" y="3995225"/>
            <a:ext cx="5433868" cy="271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agen 2">
            <a:extLst>
              <a:ext uri="{FF2B5EF4-FFF2-40B4-BE49-F238E27FC236}">
                <a16:creationId xmlns:a16="http://schemas.microsoft.com/office/drawing/2014/main" id="{AD66045E-205E-4FFC-BFE9-547B5C25C9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74" y="4221163"/>
            <a:ext cx="3857625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agen 4">
            <a:extLst>
              <a:ext uri="{FF2B5EF4-FFF2-40B4-BE49-F238E27FC236}">
                <a16:creationId xmlns:a16="http://schemas.microsoft.com/office/drawing/2014/main" id="{5EFE0CA5-B1C2-4DD7-A34B-15E53BF9F6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847" y="5734050"/>
            <a:ext cx="3520001" cy="909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lecha: hacia la izquierda 1">
            <a:extLst>
              <a:ext uri="{FF2B5EF4-FFF2-40B4-BE49-F238E27FC236}">
                <a16:creationId xmlns:a16="http://schemas.microsoft.com/office/drawing/2014/main" id="{ADD4EAC5-544D-4042-BF51-BC62EE2855B7}"/>
              </a:ext>
            </a:extLst>
          </p:cNvPr>
          <p:cNvSpPr/>
          <p:nvPr/>
        </p:nvSpPr>
        <p:spPr>
          <a:xfrm>
            <a:off x="9115865" y="3319974"/>
            <a:ext cx="773723" cy="540825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Flecha: hacia la izquierda 2">
            <a:extLst>
              <a:ext uri="{FF2B5EF4-FFF2-40B4-BE49-F238E27FC236}">
                <a16:creationId xmlns:a16="http://schemas.microsoft.com/office/drawing/2014/main" id="{188CAC3E-65EF-4228-A68B-27154F990737}"/>
              </a:ext>
            </a:extLst>
          </p:cNvPr>
          <p:cNvSpPr/>
          <p:nvPr/>
        </p:nvSpPr>
        <p:spPr>
          <a:xfrm flipV="1">
            <a:off x="10365480" y="5825489"/>
            <a:ext cx="705794" cy="475589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" name="Elipse 3">
            <a:extLst>
              <a:ext uri="{FF2B5EF4-FFF2-40B4-BE49-F238E27FC236}">
                <a16:creationId xmlns:a16="http://schemas.microsoft.com/office/drawing/2014/main" id="{48F4BDDD-BB3F-403A-AAE1-2F92E7C4E165}"/>
              </a:ext>
            </a:extLst>
          </p:cNvPr>
          <p:cNvSpPr/>
          <p:nvPr/>
        </p:nvSpPr>
        <p:spPr>
          <a:xfrm>
            <a:off x="549301" y="4221164"/>
            <a:ext cx="857468" cy="22422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Elipse 4">
            <a:extLst>
              <a:ext uri="{FF2B5EF4-FFF2-40B4-BE49-F238E27FC236}">
                <a16:creationId xmlns:a16="http://schemas.microsoft.com/office/drawing/2014/main" id="{7D9F9B23-EB9B-4950-BEDE-80E80DAE0AE8}"/>
              </a:ext>
            </a:extLst>
          </p:cNvPr>
          <p:cNvSpPr/>
          <p:nvPr/>
        </p:nvSpPr>
        <p:spPr>
          <a:xfrm>
            <a:off x="812847" y="5734050"/>
            <a:ext cx="2647805" cy="31505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>
            <a:alpha val="59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CustomShape 1"/>
          <p:cNvSpPr/>
          <p:nvPr/>
        </p:nvSpPr>
        <p:spPr>
          <a:xfrm>
            <a:off x="1744560" y="998640"/>
            <a:ext cx="9161640" cy="4859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noAutofit/>
          </a:bodyPr>
          <a:lstStyle/>
          <a:p>
            <a:pPr marL="343080" indent="-328680" algn="just">
              <a:lnSpc>
                <a:spcPct val="100000"/>
              </a:lnSpc>
              <a:spcBef>
                <a:spcPts val="1049"/>
              </a:spcBef>
              <a:tabLst>
                <a:tab pos="0" algn="l"/>
              </a:tabLst>
            </a:pPr>
            <a:endParaRPr lang="es-ES" sz="1800" b="0" strike="noStrike" spc="-1">
              <a:latin typeface="Arial"/>
            </a:endParaRPr>
          </a:p>
          <a:p>
            <a:pPr marL="343080" indent="-328680" algn="just">
              <a:lnSpc>
                <a:spcPct val="100000"/>
              </a:lnSpc>
              <a:spcBef>
                <a:spcPts val="1049"/>
              </a:spcBef>
              <a:tabLst>
                <a:tab pos="0" algn="l"/>
              </a:tabLst>
            </a:pPr>
            <a:endParaRPr lang="es-ES" sz="1800" b="0" strike="noStrike" spc="-1">
              <a:latin typeface="Arial"/>
            </a:endParaRPr>
          </a:p>
          <a:p>
            <a:pPr marL="343080" indent="-328680" algn="just">
              <a:lnSpc>
                <a:spcPct val="100000"/>
              </a:lnSpc>
              <a:spcBef>
                <a:spcPts val="1049"/>
              </a:spcBef>
              <a:tabLst>
                <a:tab pos="0" algn="l"/>
              </a:tabLst>
            </a:pPr>
            <a:endParaRPr lang="es-ES" sz="1800" b="0" strike="noStrike" spc="-1">
              <a:latin typeface="Arial"/>
            </a:endParaRPr>
          </a:p>
          <a:p>
            <a:pPr marL="343080" indent="-328680" algn="just">
              <a:lnSpc>
                <a:spcPct val="100000"/>
              </a:lnSpc>
              <a:spcBef>
                <a:spcPts val="1049"/>
              </a:spcBef>
              <a:tabLst>
                <a:tab pos="0" algn="l"/>
              </a:tabLst>
            </a:pPr>
            <a:endParaRPr lang="es-ES" sz="1800" b="0" strike="noStrike" spc="-1">
              <a:latin typeface="Arial"/>
            </a:endParaRPr>
          </a:p>
          <a:p>
            <a:pPr marL="343080" indent="-328680" algn="just">
              <a:lnSpc>
                <a:spcPct val="100000"/>
              </a:lnSpc>
              <a:spcBef>
                <a:spcPts val="1049"/>
              </a:spcBef>
              <a:tabLst>
                <a:tab pos="0" algn="l"/>
              </a:tabLst>
            </a:pPr>
            <a:endParaRPr lang="es-ES" sz="1800" b="0" strike="noStrike" spc="-1">
              <a:latin typeface="Arial"/>
            </a:endParaRPr>
          </a:p>
          <a:p>
            <a:pPr marL="343080" indent="-328680" algn="just">
              <a:lnSpc>
                <a:spcPct val="100000"/>
              </a:lnSpc>
              <a:spcBef>
                <a:spcPts val="1049"/>
              </a:spcBef>
              <a:tabLst>
                <a:tab pos="0" algn="l"/>
              </a:tabLst>
            </a:pPr>
            <a:endParaRPr lang="es-ES" sz="1800" b="0" strike="noStrike" spc="-1">
              <a:latin typeface="Arial"/>
            </a:endParaRPr>
          </a:p>
          <a:p>
            <a:pPr marL="343080" indent="-328680" algn="just">
              <a:lnSpc>
                <a:spcPct val="100000"/>
              </a:lnSpc>
              <a:spcBef>
                <a:spcPts val="1049"/>
              </a:spcBef>
              <a:tabLst>
                <a:tab pos="0" algn="l"/>
              </a:tabLst>
            </a:pPr>
            <a:endParaRPr lang="es-ES" sz="1800" b="0" strike="noStrike" spc="-1">
              <a:latin typeface="Arial"/>
            </a:endParaRPr>
          </a:p>
          <a:p>
            <a:pPr marL="343080" indent="-328680" algn="just">
              <a:lnSpc>
                <a:spcPct val="100000"/>
              </a:lnSpc>
              <a:spcBef>
                <a:spcPts val="1049"/>
              </a:spcBef>
              <a:tabLst>
                <a:tab pos="0" algn="l"/>
              </a:tabLst>
            </a:pPr>
            <a:endParaRPr lang="es-ES" sz="1800" b="0" strike="noStrike" spc="-1">
              <a:latin typeface="Arial"/>
            </a:endParaRPr>
          </a:p>
          <a:p>
            <a:pPr marL="343080" indent="-328680" algn="just">
              <a:lnSpc>
                <a:spcPct val="100000"/>
              </a:lnSpc>
              <a:spcBef>
                <a:spcPts val="1049"/>
              </a:spcBef>
              <a:tabLst>
                <a:tab pos="0" algn="l"/>
              </a:tabLst>
            </a:pPr>
            <a:endParaRPr lang="es-ES" sz="1800" b="0" strike="noStrike" spc="-1">
              <a:latin typeface="Arial"/>
            </a:endParaRPr>
          </a:p>
          <a:p>
            <a:pPr marL="343080" indent="-328680" algn="just">
              <a:lnSpc>
                <a:spcPct val="100000"/>
              </a:lnSpc>
              <a:spcBef>
                <a:spcPts val="1049"/>
              </a:spcBef>
              <a:tabLst>
                <a:tab pos="0" algn="l"/>
              </a:tabLst>
            </a:pPr>
            <a:endParaRPr lang="es-ES" sz="1800" b="0" strike="noStrike" spc="-1">
              <a:latin typeface="Arial"/>
            </a:endParaRPr>
          </a:p>
          <a:p>
            <a:pPr marL="343080" indent="-328680" algn="just">
              <a:lnSpc>
                <a:spcPct val="100000"/>
              </a:lnSpc>
              <a:spcBef>
                <a:spcPts val="1049"/>
              </a:spcBef>
              <a:tabLst>
                <a:tab pos="0" algn="l"/>
              </a:tabLst>
            </a:pPr>
            <a:endParaRPr lang="es-ES" sz="1800" b="0" strike="noStrike" spc="-1">
              <a:latin typeface="Arial"/>
            </a:endParaRPr>
          </a:p>
          <a:p>
            <a:pPr marL="343080" indent="-328680" algn="just">
              <a:lnSpc>
                <a:spcPct val="100000"/>
              </a:lnSpc>
              <a:spcBef>
                <a:spcPts val="1049"/>
              </a:spcBef>
              <a:tabLst>
                <a:tab pos="0" algn="l"/>
              </a:tabLst>
            </a:pPr>
            <a:endParaRPr lang="es-ES" sz="1800" b="0" strike="noStrike" spc="-1">
              <a:latin typeface="Arial"/>
            </a:endParaRPr>
          </a:p>
          <a:p>
            <a:pPr marL="343080" indent="-328680" algn="just">
              <a:lnSpc>
                <a:spcPct val="100000"/>
              </a:lnSpc>
              <a:spcBef>
                <a:spcPts val="1049"/>
              </a:spcBef>
              <a:tabLst>
                <a:tab pos="0" algn="l"/>
              </a:tabLst>
            </a:pPr>
            <a:endParaRPr lang="es-ES" sz="1800" b="0" strike="noStrike" spc="-1">
              <a:latin typeface="Arial"/>
            </a:endParaRPr>
          </a:p>
          <a:p>
            <a:pPr marL="343080" indent="-328680" algn="just">
              <a:lnSpc>
                <a:spcPct val="100000"/>
              </a:lnSpc>
              <a:spcBef>
                <a:spcPts val="1049"/>
              </a:spcBef>
              <a:tabLst>
                <a:tab pos="0" algn="l"/>
              </a:tabLst>
            </a:pPr>
            <a:endParaRPr lang="es-ES" sz="1800" b="0" strike="noStrike" spc="-1">
              <a:latin typeface="Arial"/>
            </a:endParaRPr>
          </a:p>
          <a:p>
            <a:pPr marL="343080" indent="-328680" algn="just">
              <a:lnSpc>
                <a:spcPct val="100000"/>
              </a:lnSpc>
              <a:spcBef>
                <a:spcPts val="1049"/>
              </a:spcBef>
              <a:tabLst>
                <a:tab pos="0" algn="l"/>
              </a:tabLst>
            </a:pPr>
            <a:endParaRPr lang="es-ES" sz="1800" b="0" strike="noStrike" spc="-1">
              <a:latin typeface="Arial"/>
            </a:endParaRPr>
          </a:p>
        </p:txBody>
      </p:sp>
      <p:sp>
        <p:nvSpPr>
          <p:cNvPr id="91" name="CustomShape 2"/>
          <p:cNvSpPr/>
          <p:nvPr/>
        </p:nvSpPr>
        <p:spPr>
          <a:xfrm>
            <a:off x="0" y="0"/>
            <a:ext cx="12190680" cy="555840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800000"/>
              </a:gs>
            </a:gsLst>
            <a:lin ang="10800000"/>
          </a:gra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2" name="CustomShape 3"/>
          <p:cNvSpPr/>
          <p:nvPr/>
        </p:nvSpPr>
        <p:spPr>
          <a:xfrm>
            <a:off x="643374" y="117360"/>
            <a:ext cx="11173487" cy="95265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algn="r"/>
            <a:r>
              <a:rPr lang="es-ES" altLang="es-ES" sz="2000" dirty="0">
                <a:latin typeface="Helvetica Neue"/>
              </a:rPr>
              <a:t>FRONTESPO</a:t>
            </a:r>
            <a:r>
              <a:rPr lang="es-ES" altLang="es-ES" sz="1800" dirty="0">
                <a:latin typeface="Helvetica Neue"/>
              </a:rPr>
              <a:t>. </a:t>
            </a:r>
            <a:r>
              <a:rPr lang="es-ES" altLang="es-ES" sz="1800" dirty="0">
                <a:solidFill>
                  <a:srgbClr val="333333"/>
                </a:solidFill>
                <a:latin typeface="Helvetica Neue"/>
              </a:rPr>
              <a:t>Frontera España - Portugal: documentación lingüística y bibliográfica</a:t>
            </a:r>
          </a:p>
          <a:p>
            <a:pPr algn="r">
              <a:lnSpc>
                <a:spcPct val="100000"/>
              </a:lnSpc>
            </a:pPr>
            <a:endParaRPr lang="es-ES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s-ES" sz="1800" b="0" strike="noStrike" spc="-1" dirty="0">
              <a:latin typeface="Arial"/>
            </a:endParaRPr>
          </a:p>
        </p:txBody>
      </p:sp>
      <p:pic>
        <p:nvPicPr>
          <p:cNvPr id="93" name="Imagen 92"/>
          <p:cNvPicPr/>
          <p:nvPr/>
        </p:nvPicPr>
        <p:blipFill>
          <a:blip r:embed="rId3"/>
          <a:stretch/>
        </p:blipFill>
        <p:spPr>
          <a:xfrm>
            <a:off x="360" y="360"/>
            <a:ext cx="554400" cy="555840"/>
          </a:xfrm>
          <a:prstGeom prst="rect">
            <a:avLst/>
          </a:prstGeom>
          <a:ln w="0">
            <a:noFill/>
          </a:ln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B4DA2168-A7CE-48CD-A213-3A5E133873B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54" t="42553" r="30000"/>
          <a:stretch/>
        </p:blipFill>
        <p:spPr>
          <a:xfrm>
            <a:off x="0" y="593685"/>
            <a:ext cx="7437916" cy="4590055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B3294316-1DBE-4D98-B918-6980E9BC3E1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8839"/>
          <a:stretch/>
        </p:blipFill>
        <p:spPr>
          <a:xfrm>
            <a:off x="9764683" y="513093"/>
            <a:ext cx="2403232" cy="5345187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315E5CDD-6DE3-4E20-B6FB-D9913E97724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64152" y="3592594"/>
            <a:ext cx="3479330" cy="3222658"/>
          </a:xfrm>
          <a:prstGeom prst="rect">
            <a:avLst/>
          </a:prstGeom>
        </p:spPr>
      </p:pic>
      <p:sp>
        <p:nvSpPr>
          <p:cNvPr id="9" name="Flecha derecha 3">
            <a:extLst>
              <a:ext uri="{FF2B5EF4-FFF2-40B4-BE49-F238E27FC236}">
                <a16:creationId xmlns:a16="http://schemas.microsoft.com/office/drawing/2014/main" id="{602EA6C6-A6B2-4D7E-8E91-124F17C55574}"/>
              </a:ext>
            </a:extLst>
          </p:cNvPr>
          <p:cNvSpPr/>
          <p:nvPr/>
        </p:nvSpPr>
        <p:spPr>
          <a:xfrm rot="9413152">
            <a:off x="8975936" y="4701839"/>
            <a:ext cx="1104589" cy="297202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358879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>
            <a:alpha val="59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CustomShape 1"/>
          <p:cNvSpPr/>
          <p:nvPr/>
        </p:nvSpPr>
        <p:spPr>
          <a:xfrm>
            <a:off x="1744560" y="998640"/>
            <a:ext cx="9161640" cy="4859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noAutofit/>
          </a:bodyPr>
          <a:lstStyle/>
          <a:p>
            <a:pPr marL="343080" indent="-328680" algn="just">
              <a:lnSpc>
                <a:spcPct val="100000"/>
              </a:lnSpc>
              <a:spcBef>
                <a:spcPts val="1049"/>
              </a:spcBef>
              <a:tabLst>
                <a:tab pos="0" algn="l"/>
              </a:tabLst>
            </a:pPr>
            <a:endParaRPr lang="es-ES" sz="1800" b="0" strike="noStrike" spc="-1">
              <a:latin typeface="Arial"/>
            </a:endParaRPr>
          </a:p>
          <a:p>
            <a:pPr marL="343080" indent="-328680" algn="just">
              <a:lnSpc>
                <a:spcPct val="100000"/>
              </a:lnSpc>
              <a:spcBef>
                <a:spcPts val="1049"/>
              </a:spcBef>
              <a:tabLst>
                <a:tab pos="0" algn="l"/>
              </a:tabLst>
            </a:pPr>
            <a:endParaRPr lang="es-ES" sz="1800" b="0" strike="noStrike" spc="-1">
              <a:latin typeface="Arial"/>
            </a:endParaRPr>
          </a:p>
          <a:p>
            <a:pPr marL="343080" indent="-328680" algn="just">
              <a:lnSpc>
                <a:spcPct val="100000"/>
              </a:lnSpc>
              <a:spcBef>
                <a:spcPts val="1049"/>
              </a:spcBef>
              <a:tabLst>
                <a:tab pos="0" algn="l"/>
              </a:tabLst>
            </a:pPr>
            <a:endParaRPr lang="es-ES" sz="1800" b="0" strike="noStrike" spc="-1">
              <a:latin typeface="Arial"/>
            </a:endParaRPr>
          </a:p>
          <a:p>
            <a:pPr marL="343080" indent="-328680" algn="just">
              <a:lnSpc>
                <a:spcPct val="100000"/>
              </a:lnSpc>
              <a:spcBef>
                <a:spcPts val="1049"/>
              </a:spcBef>
              <a:tabLst>
                <a:tab pos="0" algn="l"/>
              </a:tabLst>
            </a:pPr>
            <a:endParaRPr lang="es-ES" sz="1800" b="0" strike="noStrike" spc="-1">
              <a:latin typeface="Arial"/>
            </a:endParaRPr>
          </a:p>
          <a:p>
            <a:pPr marL="343080" indent="-328680" algn="just">
              <a:lnSpc>
                <a:spcPct val="100000"/>
              </a:lnSpc>
              <a:spcBef>
                <a:spcPts val="1049"/>
              </a:spcBef>
              <a:tabLst>
                <a:tab pos="0" algn="l"/>
              </a:tabLst>
            </a:pPr>
            <a:endParaRPr lang="es-ES" sz="1800" b="0" strike="noStrike" spc="-1">
              <a:latin typeface="Arial"/>
            </a:endParaRPr>
          </a:p>
          <a:p>
            <a:pPr marL="343080" indent="-328680" algn="just">
              <a:lnSpc>
                <a:spcPct val="100000"/>
              </a:lnSpc>
              <a:spcBef>
                <a:spcPts val="1049"/>
              </a:spcBef>
              <a:tabLst>
                <a:tab pos="0" algn="l"/>
              </a:tabLst>
            </a:pPr>
            <a:endParaRPr lang="es-ES" sz="1800" b="0" strike="noStrike" spc="-1">
              <a:latin typeface="Arial"/>
            </a:endParaRPr>
          </a:p>
          <a:p>
            <a:pPr marL="343080" indent="-328680" algn="just">
              <a:lnSpc>
                <a:spcPct val="100000"/>
              </a:lnSpc>
              <a:spcBef>
                <a:spcPts val="1049"/>
              </a:spcBef>
              <a:tabLst>
                <a:tab pos="0" algn="l"/>
              </a:tabLst>
            </a:pPr>
            <a:endParaRPr lang="es-ES" sz="1800" b="0" strike="noStrike" spc="-1">
              <a:latin typeface="Arial"/>
            </a:endParaRPr>
          </a:p>
          <a:p>
            <a:pPr marL="343080" indent="-328680" algn="just">
              <a:lnSpc>
                <a:spcPct val="100000"/>
              </a:lnSpc>
              <a:spcBef>
                <a:spcPts val="1049"/>
              </a:spcBef>
              <a:tabLst>
                <a:tab pos="0" algn="l"/>
              </a:tabLst>
            </a:pPr>
            <a:endParaRPr lang="es-ES" sz="1800" b="0" strike="noStrike" spc="-1">
              <a:latin typeface="Arial"/>
            </a:endParaRPr>
          </a:p>
          <a:p>
            <a:pPr marL="343080" indent="-328680" algn="just">
              <a:lnSpc>
                <a:spcPct val="100000"/>
              </a:lnSpc>
              <a:spcBef>
                <a:spcPts val="1049"/>
              </a:spcBef>
              <a:tabLst>
                <a:tab pos="0" algn="l"/>
              </a:tabLst>
            </a:pPr>
            <a:endParaRPr lang="es-ES" sz="1800" b="0" strike="noStrike" spc="-1">
              <a:latin typeface="Arial"/>
            </a:endParaRPr>
          </a:p>
          <a:p>
            <a:pPr marL="343080" indent="-328680" algn="just">
              <a:lnSpc>
                <a:spcPct val="100000"/>
              </a:lnSpc>
              <a:spcBef>
                <a:spcPts val="1049"/>
              </a:spcBef>
              <a:tabLst>
                <a:tab pos="0" algn="l"/>
              </a:tabLst>
            </a:pPr>
            <a:endParaRPr lang="es-ES" sz="1800" b="0" strike="noStrike" spc="-1">
              <a:latin typeface="Arial"/>
            </a:endParaRPr>
          </a:p>
          <a:p>
            <a:pPr marL="343080" indent="-328680" algn="just">
              <a:lnSpc>
                <a:spcPct val="100000"/>
              </a:lnSpc>
              <a:spcBef>
                <a:spcPts val="1049"/>
              </a:spcBef>
              <a:tabLst>
                <a:tab pos="0" algn="l"/>
              </a:tabLst>
            </a:pPr>
            <a:endParaRPr lang="es-ES" sz="1800" b="0" strike="noStrike" spc="-1">
              <a:latin typeface="Arial"/>
            </a:endParaRPr>
          </a:p>
          <a:p>
            <a:pPr marL="343080" indent="-328680" algn="just">
              <a:lnSpc>
                <a:spcPct val="100000"/>
              </a:lnSpc>
              <a:spcBef>
                <a:spcPts val="1049"/>
              </a:spcBef>
              <a:tabLst>
                <a:tab pos="0" algn="l"/>
              </a:tabLst>
            </a:pPr>
            <a:endParaRPr lang="es-ES" sz="1800" b="0" strike="noStrike" spc="-1">
              <a:latin typeface="Arial"/>
            </a:endParaRPr>
          </a:p>
          <a:p>
            <a:pPr marL="343080" indent="-328680" algn="just">
              <a:lnSpc>
                <a:spcPct val="100000"/>
              </a:lnSpc>
              <a:spcBef>
                <a:spcPts val="1049"/>
              </a:spcBef>
              <a:tabLst>
                <a:tab pos="0" algn="l"/>
              </a:tabLst>
            </a:pPr>
            <a:endParaRPr lang="es-ES" sz="1800" b="0" strike="noStrike" spc="-1">
              <a:latin typeface="Arial"/>
            </a:endParaRPr>
          </a:p>
          <a:p>
            <a:pPr marL="343080" indent="-328680" algn="just">
              <a:lnSpc>
                <a:spcPct val="100000"/>
              </a:lnSpc>
              <a:spcBef>
                <a:spcPts val="1049"/>
              </a:spcBef>
              <a:tabLst>
                <a:tab pos="0" algn="l"/>
              </a:tabLst>
            </a:pPr>
            <a:endParaRPr lang="es-ES" sz="1800" b="0" strike="noStrike" spc="-1">
              <a:latin typeface="Arial"/>
            </a:endParaRPr>
          </a:p>
          <a:p>
            <a:pPr marL="343080" indent="-328680" algn="just">
              <a:lnSpc>
                <a:spcPct val="100000"/>
              </a:lnSpc>
              <a:spcBef>
                <a:spcPts val="1049"/>
              </a:spcBef>
              <a:tabLst>
                <a:tab pos="0" algn="l"/>
              </a:tabLst>
            </a:pPr>
            <a:endParaRPr lang="es-ES" sz="1800" b="0" strike="noStrike" spc="-1">
              <a:latin typeface="Arial"/>
            </a:endParaRPr>
          </a:p>
        </p:txBody>
      </p:sp>
      <p:sp>
        <p:nvSpPr>
          <p:cNvPr id="91" name="CustomShape 2"/>
          <p:cNvSpPr/>
          <p:nvPr/>
        </p:nvSpPr>
        <p:spPr>
          <a:xfrm>
            <a:off x="0" y="0"/>
            <a:ext cx="12190680" cy="555840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800000"/>
              </a:gs>
            </a:gsLst>
            <a:lin ang="10800000"/>
          </a:gra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2" name="CustomShape 3"/>
          <p:cNvSpPr/>
          <p:nvPr/>
        </p:nvSpPr>
        <p:spPr>
          <a:xfrm>
            <a:off x="643374" y="117360"/>
            <a:ext cx="11173487" cy="95265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algn="r"/>
            <a:r>
              <a:rPr lang="es-ES" altLang="es-ES" sz="2000" dirty="0">
                <a:latin typeface="Helvetica Neue"/>
              </a:rPr>
              <a:t>FRONTESPO</a:t>
            </a:r>
            <a:r>
              <a:rPr lang="es-ES" altLang="es-ES" sz="1800" dirty="0">
                <a:latin typeface="Helvetica Neue"/>
              </a:rPr>
              <a:t>. </a:t>
            </a:r>
            <a:r>
              <a:rPr lang="es-ES" altLang="es-ES" sz="1800" dirty="0">
                <a:solidFill>
                  <a:srgbClr val="333333"/>
                </a:solidFill>
                <a:latin typeface="Helvetica Neue"/>
              </a:rPr>
              <a:t>Frontera España - Portugal: documentación lingüística y bibliográfica</a:t>
            </a:r>
          </a:p>
          <a:p>
            <a:pPr algn="r">
              <a:lnSpc>
                <a:spcPct val="100000"/>
              </a:lnSpc>
            </a:pPr>
            <a:endParaRPr lang="es-ES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s-ES" sz="1800" b="0" strike="noStrike" spc="-1" dirty="0">
              <a:latin typeface="Arial"/>
            </a:endParaRPr>
          </a:p>
        </p:txBody>
      </p:sp>
      <p:pic>
        <p:nvPicPr>
          <p:cNvPr id="93" name="Imagen 92"/>
          <p:cNvPicPr/>
          <p:nvPr/>
        </p:nvPicPr>
        <p:blipFill>
          <a:blip r:embed="rId3"/>
          <a:stretch/>
        </p:blipFill>
        <p:spPr>
          <a:xfrm>
            <a:off x="360" y="360"/>
            <a:ext cx="554400" cy="555840"/>
          </a:xfrm>
          <a:prstGeom prst="rect">
            <a:avLst/>
          </a:prstGeom>
          <a:ln w="0">
            <a:noFill/>
          </a:ln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9782EA5D-F78B-4FAF-AA06-9EA11AA39DDF}"/>
              </a:ext>
            </a:extLst>
          </p:cNvPr>
          <p:cNvSpPr txBox="1"/>
          <p:nvPr/>
        </p:nvSpPr>
        <p:spPr>
          <a:xfrm>
            <a:off x="28055" y="786878"/>
            <a:ext cx="63129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Clasificación</a:t>
            </a:r>
            <a:r>
              <a:rPr lang="pt-PT" sz="2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temática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06A372A3-405B-4E30-A9DF-2552A76B9E80}"/>
              </a:ext>
            </a:extLst>
          </p:cNvPr>
          <p:cNvSpPr txBox="1"/>
          <p:nvPr/>
        </p:nvSpPr>
        <p:spPr>
          <a:xfrm>
            <a:off x="91933" y="1239423"/>
            <a:ext cx="34636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00" dirty="0">
                <a:latin typeface="Cambria" panose="02040503050406030204" pitchFamily="18" charset="0"/>
                <a:ea typeface="Cambria" panose="02040503050406030204" pitchFamily="18" charset="0"/>
              </a:rPr>
              <a:t>10 categorias, 43 temas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4C5E85F7-08A2-4F28-9AF0-32BB5BEADF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665" y="1908801"/>
            <a:ext cx="3781425" cy="4648200"/>
          </a:xfrm>
          <a:prstGeom prst="rect">
            <a:avLst/>
          </a:prstGeom>
          <a:ln>
            <a:solidFill>
              <a:schemeClr val="accent2"/>
            </a:solidFill>
          </a:ln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EB80F30B-8B34-47AE-8B9D-FE5DD11F58D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201" r="11413"/>
          <a:stretch/>
        </p:blipFill>
        <p:spPr>
          <a:xfrm>
            <a:off x="4216360" y="1908801"/>
            <a:ext cx="7791026" cy="4592850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82966C3F-693D-4D60-B2FA-4F0F578DD00F}"/>
              </a:ext>
            </a:extLst>
          </p:cNvPr>
          <p:cNvSpPr txBox="1"/>
          <p:nvPr/>
        </p:nvSpPr>
        <p:spPr>
          <a:xfrm>
            <a:off x="4170889" y="843378"/>
            <a:ext cx="63129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Ficha </a:t>
            </a:r>
            <a:r>
              <a:rPr lang="pt-PT" sz="24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del</a:t>
            </a:r>
            <a:r>
              <a:rPr lang="pt-PT" sz="2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informante</a:t>
            </a:r>
          </a:p>
        </p:txBody>
      </p:sp>
    </p:spTree>
    <p:extLst>
      <p:ext uri="{BB962C8B-B14F-4D97-AF65-F5344CB8AC3E}">
        <p14:creationId xmlns:p14="http://schemas.microsoft.com/office/powerpoint/2010/main" val="50371821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>
            <a:alpha val="59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CustomShape 1"/>
          <p:cNvSpPr/>
          <p:nvPr/>
        </p:nvSpPr>
        <p:spPr>
          <a:xfrm>
            <a:off x="1744560" y="998640"/>
            <a:ext cx="9161640" cy="4859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noAutofit/>
          </a:bodyPr>
          <a:lstStyle/>
          <a:p>
            <a:pPr marL="343080" indent="-328680" algn="just">
              <a:lnSpc>
                <a:spcPct val="100000"/>
              </a:lnSpc>
              <a:spcBef>
                <a:spcPts val="1049"/>
              </a:spcBef>
              <a:tabLst>
                <a:tab pos="0" algn="l"/>
              </a:tabLst>
            </a:pPr>
            <a:endParaRPr lang="es-ES" sz="1800" b="0" strike="noStrike" spc="-1">
              <a:latin typeface="Arial"/>
            </a:endParaRPr>
          </a:p>
          <a:p>
            <a:pPr marL="343080" indent="-328680" algn="just">
              <a:lnSpc>
                <a:spcPct val="100000"/>
              </a:lnSpc>
              <a:spcBef>
                <a:spcPts val="1049"/>
              </a:spcBef>
              <a:tabLst>
                <a:tab pos="0" algn="l"/>
              </a:tabLst>
            </a:pPr>
            <a:endParaRPr lang="es-ES" sz="1800" b="0" strike="noStrike" spc="-1">
              <a:latin typeface="Arial"/>
            </a:endParaRPr>
          </a:p>
          <a:p>
            <a:pPr marL="343080" indent="-328680" algn="just">
              <a:lnSpc>
                <a:spcPct val="100000"/>
              </a:lnSpc>
              <a:spcBef>
                <a:spcPts val="1049"/>
              </a:spcBef>
              <a:tabLst>
                <a:tab pos="0" algn="l"/>
              </a:tabLst>
            </a:pPr>
            <a:endParaRPr lang="es-ES" sz="1800" b="0" strike="noStrike" spc="-1">
              <a:latin typeface="Arial"/>
            </a:endParaRPr>
          </a:p>
          <a:p>
            <a:pPr marL="343080" indent="-328680" algn="just">
              <a:lnSpc>
                <a:spcPct val="100000"/>
              </a:lnSpc>
              <a:spcBef>
                <a:spcPts val="1049"/>
              </a:spcBef>
              <a:tabLst>
                <a:tab pos="0" algn="l"/>
              </a:tabLst>
            </a:pPr>
            <a:endParaRPr lang="es-ES" sz="1800" b="0" strike="noStrike" spc="-1">
              <a:latin typeface="Arial"/>
            </a:endParaRPr>
          </a:p>
          <a:p>
            <a:pPr marL="343080" indent="-328680" algn="just">
              <a:lnSpc>
                <a:spcPct val="100000"/>
              </a:lnSpc>
              <a:spcBef>
                <a:spcPts val="1049"/>
              </a:spcBef>
              <a:tabLst>
                <a:tab pos="0" algn="l"/>
              </a:tabLst>
            </a:pPr>
            <a:endParaRPr lang="es-ES" sz="1800" b="0" strike="noStrike" spc="-1">
              <a:latin typeface="Arial"/>
            </a:endParaRPr>
          </a:p>
          <a:p>
            <a:pPr marL="343080" indent="-328680" algn="just">
              <a:lnSpc>
                <a:spcPct val="100000"/>
              </a:lnSpc>
              <a:spcBef>
                <a:spcPts val="1049"/>
              </a:spcBef>
              <a:tabLst>
                <a:tab pos="0" algn="l"/>
              </a:tabLst>
            </a:pPr>
            <a:endParaRPr lang="es-ES" sz="1800" b="0" strike="noStrike" spc="-1">
              <a:latin typeface="Arial"/>
            </a:endParaRPr>
          </a:p>
          <a:p>
            <a:pPr marL="343080" indent="-328680" algn="just">
              <a:lnSpc>
                <a:spcPct val="100000"/>
              </a:lnSpc>
              <a:spcBef>
                <a:spcPts val="1049"/>
              </a:spcBef>
              <a:tabLst>
                <a:tab pos="0" algn="l"/>
              </a:tabLst>
            </a:pPr>
            <a:endParaRPr lang="es-ES" sz="1800" b="0" strike="noStrike" spc="-1">
              <a:latin typeface="Arial"/>
            </a:endParaRPr>
          </a:p>
          <a:p>
            <a:pPr marL="343080" indent="-328680" algn="just">
              <a:lnSpc>
                <a:spcPct val="100000"/>
              </a:lnSpc>
              <a:spcBef>
                <a:spcPts val="1049"/>
              </a:spcBef>
              <a:tabLst>
                <a:tab pos="0" algn="l"/>
              </a:tabLst>
            </a:pPr>
            <a:endParaRPr lang="es-ES" sz="1800" b="0" strike="noStrike" spc="-1">
              <a:latin typeface="Arial"/>
            </a:endParaRPr>
          </a:p>
          <a:p>
            <a:pPr marL="343080" indent="-328680" algn="just">
              <a:lnSpc>
                <a:spcPct val="100000"/>
              </a:lnSpc>
              <a:spcBef>
                <a:spcPts val="1049"/>
              </a:spcBef>
              <a:tabLst>
                <a:tab pos="0" algn="l"/>
              </a:tabLst>
            </a:pPr>
            <a:endParaRPr lang="es-ES" sz="1800" b="0" strike="noStrike" spc="-1">
              <a:latin typeface="Arial"/>
            </a:endParaRPr>
          </a:p>
          <a:p>
            <a:pPr marL="343080" indent="-328680" algn="just">
              <a:lnSpc>
                <a:spcPct val="100000"/>
              </a:lnSpc>
              <a:spcBef>
                <a:spcPts val="1049"/>
              </a:spcBef>
              <a:tabLst>
                <a:tab pos="0" algn="l"/>
              </a:tabLst>
            </a:pPr>
            <a:endParaRPr lang="es-ES" sz="1800" b="0" strike="noStrike" spc="-1">
              <a:latin typeface="Arial"/>
            </a:endParaRPr>
          </a:p>
          <a:p>
            <a:pPr marL="343080" indent="-328680" algn="just">
              <a:lnSpc>
                <a:spcPct val="100000"/>
              </a:lnSpc>
              <a:spcBef>
                <a:spcPts val="1049"/>
              </a:spcBef>
              <a:tabLst>
                <a:tab pos="0" algn="l"/>
              </a:tabLst>
            </a:pPr>
            <a:endParaRPr lang="es-ES" sz="1800" b="0" strike="noStrike" spc="-1">
              <a:latin typeface="Arial"/>
            </a:endParaRPr>
          </a:p>
          <a:p>
            <a:pPr marL="343080" indent="-328680" algn="just">
              <a:lnSpc>
                <a:spcPct val="100000"/>
              </a:lnSpc>
              <a:spcBef>
                <a:spcPts val="1049"/>
              </a:spcBef>
              <a:tabLst>
                <a:tab pos="0" algn="l"/>
              </a:tabLst>
            </a:pPr>
            <a:endParaRPr lang="es-ES" sz="1800" b="0" strike="noStrike" spc="-1">
              <a:latin typeface="Arial"/>
            </a:endParaRPr>
          </a:p>
          <a:p>
            <a:pPr marL="343080" indent="-328680" algn="just">
              <a:lnSpc>
                <a:spcPct val="100000"/>
              </a:lnSpc>
              <a:spcBef>
                <a:spcPts val="1049"/>
              </a:spcBef>
              <a:tabLst>
                <a:tab pos="0" algn="l"/>
              </a:tabLst>
            </a:pPr>
            <a:endParaRPr lang="es-ES" sz="1800" b="0" strike="noStrike" spc="-1">
              <a:latin typeface="Arial"/>
            </a:endParaRPr>
          </a:p>
          <a:p>
            <a:pPr marL="343080" indent="-328680" algn="just">
              <a:lnSpc>
                <a:spcPct val="100000"/>
              </a:lnSpc>
              <a:spcBef>
                <a:spcPts val="1049"/>
              </a:spcBef>
              <a:tabLst>
                <a:tab pos="0" algn="l"/>
              </a:tabLst>
            </a:pPr>
            <a:endParaRPr lang="es-ES" sz="1800" b="0" strike="noStrike" spc="-1">
              <a:latin typeface="Arial"/>
            </a:endParaRPr>
          </a:p>
          <a:p>
            <a:pPr marL="343080" indent="-328680" algn="just">
              <a:lnSpc>
                <a:spcPct val="100000"/>
              </a:lnSpc>
              <a:spcBef>
                <a:spcPts val="1049"/>
              </a:spcBef>
              <a:tabLst>
                <a:tab pos="0" algn="l"/>
              </a:tabLst>
            </a:pPr>
            <a:endParaRPr lang="es-ES" sz="1800" b="0" strike="noStrike" spc="-1">
              <a:latin typeface="Arial"/>
            </a:endParaRPr>
          </a:p>
        </p:txBody>
      </p:sp>
      <p:sp>
        <p:nvSpPr>
          <p:cNvPr id="91" name="CustomShape 2"/>
          <p:cNvSpPr/>
          <p:nvPr/>
        </p:nvSpPr>
        <p:spPr>
          <a:xfrm>
            <a:off x="0" y="0"/>
            <a:ext cx="12190680" cy="555840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800000"/>
              </a:gs>
            </a:gsLst>
            <a:lin ang="10800000"/>
          </a:gra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2" name="CustomShape 3"/>
          <p:cNvSpPr/>
          <p:nvPr/>
        </p:nvSpPr>
        <p:spPr>
          <a:xfrm>
            <a:off x="643374" y="117360"/>
            <a:ext cx="11173487" cy="95265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algn="r"/>
            <a:r>
              <a:rPr lang="es-ES" altLang="es-ES" sz="2000" dirty="0">
                <a:latin typeface="Helvetica Neue"/>
              </a:rPr>
              <a:t>FRONTESPO</a:t>
            </a:r>
            <a:r>
              <a:rPr lang="es-ES" altLang="es-ES" sz="1800" dirty="0">
                <a:latin typeface="Helvetica Neue"/>
              </a:rPr>
              <a:t>. </a:t>
            </a:r>
            <a:r>
              <a:rPr lang="es-ES" altLang="es-ES" sz="1800" dirty="0">
                <a:solidFill>
                  <a:srgbClr val="333333"/>
                </a:solidFill>
                <a:latin typeface="Helvetica Neue"/>
              </a:rPr>
              <a:t>Frontera España - Portugal: documentación lingüística y bibliográfica</a:t>
            </a:r>
          </a:p>
          <a:p>
            <a:pPr algn="r">
              <a:lnSpc>
                <a:spcPct val="100000"/>
              </a:lnSpc>
            </a:pPr>
            <a:endParaRPr lang="es-ES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s-ES" sz="1800" b="0" strike="noStrike" spc="-1" dirty="0">
              <a:latin typeface="Arial"/>
            </a:endParaRPr>
          </a:p>
        </p:txBody>
      </p:sp>
      <p:pic>
        <p:nvPicPr>
          <p:cNvPr id="93" name="Imagen 92"/>
          <p:cNvPicPr/>
          <p:nvPr/>
        </p:nvPicPr>
        <p:blipFill>
          <a:blip r:embed="rId3"/>
          <a:stretch/>
        </p:blipFill>
        <p:spPr>
          <a:xfrm>
            <a:off x="360" y="360"/>
            <a:ext cx="554400" cy="555840"/>
          </a:xfrm>
          <a:prstGeom prst="rect">
            <a:avLst/>
          </a:prstGeom>
          <a:ln w="0">
            <a:noFill/>
          </a:ln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F6C7B2FC-E2D1-4B5A-87A7-38B9AA9D996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285"/>
          <a:stretch/>
        </p:blipFill>
        <p:spPr>
          <a:xfrm>
            <a:off x="2432788" y="673200"/>
            <a:ext cx="7325104" cy="6273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46874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>
            <a:alpha val="59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CustomShape 1"/>
          <p:cNvSpPr/>
          <p:nvPr/>
        </p:nvSpPr>
        <p:spPr>
          <a:xfrm>
            <a:off x="1744560" y="998640"/>
            <a:ext cx="9161640" cy="4859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noAutofit/>
          </a:bodyPr>
          <a:lstStyle/>
          <a:p>
            <a:pPr marL="343080" indent="-328680" algn="just">
              <a:lnSpc>
                <a:spcPct val="100000"/>
              </a:lnSpc>
              <a:spcBef>
                <a:spcPts val="1049"/>
              </a:spcBef>
              <a:tabLst>
                <a:tab pos="0" algn="l"/>
              </a:tabLst>
            </a:pPr>
            <a:endParaRPr lang="es-ES" sz="1800" b="0" strike="noStrike" spc="-1">
              <a:latin typeface="Arial"/>
            </a:endParaRPr>
          </a:p>
          <a:p>
            <a:pPr marL="343080" indent="-328680" algn="just">
              <a:lnSpc>
                <a:spcPct val="100000"/>
              </a:lnSpc>
              <a:spcBef>
                <a:spcPts val="1049"/>
              </a:spcBef>
              <a:tabLst>
                <a:tab pos="0" algn="l"/>
              </a:tabLst>
            </a:pPr>
            <a:endParaRPr lang="es-ES" sz="1800" b="0" strike="noStrike" spc="-1">
              <a:latin typeface="Arial"/>
            </a:endParaRPr>
          </a:p>
          <a:p>
            <a:pPr marL="343080" indent="-328680" algn="just">
              <a:lnSpc>
                <a:spcPct val="100000"/>
              </a:lnSpc>
              <a:spcBef>
                <a:spcPts val="1049"/>
              </a:spcBef>
              <a:tabLst>
                <a:tab pos="0" algn="l"/>
              </a:tabLst>
            </a:pPr>
            <a:endParaRPr lang="es-ES" sz="1800" b="0" strike="noStrike" spc="-1">
              <a:latin typeface="Arial"/>
            </a:endParaRPr>
          </a:p>
          <a:p>
            <a:pPr marL="343080" indent="-328680" algn="just">
              <a:lnSpc>
                <a:spcPct val="100000"/>
              </a:lnSpc>
              <a:spcBef>
                <a:spcPts val="1049"/>
              </a:spcBef>
              <a:tabLst>
                <a:tab pos="0" algn="l"/>
              </a:tabLst>
            </a:pPr>
            <a:endParaRPr lang="es-ES" sz="1800" b="0" strike="noStrike" spc="-1">
              <a:latin typeface="Arial"/>
            </a:endParaRPr>
          </a:p>
          <a:p>
            <a:pPr marL="343080" indent="-328680" algn="just">
              <a:lnSpc>
                <a:spcPct val="100000"/>
              </a:lnSpc>
              <a:spcBef>
                <a:spcPts val="1049"/>
              </a:spcBef>
              <a:tabLst>
                <a:tab pos="0" algn="l"/>
              </a:tabLst>
            </a:pPr>
            <a:endParaRPr lang="es-ES" sz="1800" b="0" strike="noStrike" spc="-1">
              <a:latin typeface="Arial"/>
            </a:endParaRPr>
          </a:p>
          <a:p>
            <a:pPr marL="343080" indent="-328680" algn="just">
              <a:lnSpc>
                <a:spcPct val="100000"/>
              </a:lnSpc>
              <a:spcBef>
                <a:spcPts val="1049"/>
              </a:spcBef>
              <a:tabLst>
                <a:tab pos="0" algn="l"/>
              </a:tabLst>
            </a:pPr>
            <a:endParaRPr lang="es-ES" sz="1800" b="0" strike="noStrike" spc="-1">
              <a:latin typeface="Arial"/>
            </a:endParaRPr>
          </a:p>
          <a:p>
            <a:pPr marL="343080" indent="-328680" algn="just">
              <a:lnSpc>
                <a:spcPct val="100000"/>
              </a:lnSpc>
              <a:spcBef>
                <a:spcPts val="1049"/>
              </a:spcBef>
              <a:tabLst>
                <a:tab pos="0" algn="l"/>
              </a:tabLst>
            </a:pPr>
            <a:endParaRPr lang="es-ES" sz="1800" b="0" strike="noStrike" spc="-1">
              <a:latin typeface="Arial"/>
            </a:endParaRPr>
          </a:p>
          <a:p>
            <a:pPr marL="343080" indent="-328680" algn="just">
              <a:lnSpc>
                <a:spcPct val="100000"/>
              </a:lnSpc>
              <a:spcBef>
                <a:spcPts val="1049"/>
              </a:spcBef>
              <a:tabLst>
                <a:tab pos="0" algn="l"/>
              </a:tabLst>
            </a:pPr>
            <a:endParaRPr lang="es-ES" sz="1800" b="0" strike="noStrike" spc="-1">
              <a:latin typeface="Arial"/>
            </a:endParaRPr>
          </a:p>
          <a:p>
            <a:pPr marL="343080" indent="-328680" algn="just">
              <a:lnSpc>
                <a:spcPct val="100000"/>
              </a:lnSpc>
              <a:spcBef>
                <a:spcPts val="1049"/>
              </a:spcBef>
              <a:tabLst>
                <a:tab pos="0" algn="l"/>
              </a:tabLst>
            </a:pPr>
            <a:endParaRPr lang="es-ES" sz="1800" b="0" strike="noStrike" spc="-1">
              <a:latin typeface="Arial"/>
            </a:endParaRPr>
          </a:p>
          <a:p>
            <a:pPr marL="343080" indent="-328680" algn="just">
              <a:lnSpc>
                <a:spcPct val="100000"/>
              </a:lnSpc>
              <a:spcBef>
                <a:spcPts val="1049"/>
              </a:spcBef>
              <a:tabLst>
                <a:tab pos="0" algn="l"/>
              </a:tabLst>
            </a:pPr>
            <a:endParaRPr lang="es-ES" sz="1800" b="0" strike="noStrike" spc="-1">
              <a:latin typeface="Arial"/>
            </a:endParaRPr>
          </a:p>
          <a:p>
            <a:pPr marL="343080" indent="-328680" algn="just">
              <a:lnSpc>
                <a:spcPct val="100000"/>
              </a:lnSpc>
              <a:spcBef>
                <a:spcPts val="1049"/>
              </a:spcBef>
              <a:tabLst>
                <a:tab pos="0" algn="l"/>
              </a:tabLst>
            </a:pPr>
            <a:endParaRPr lang="es-ES" sz="1800" b="0" strike="noStrike" spc="-1">
              <a:latin typeface="Arial"/>
            </a:endParaRPr>
          </a:p>
          <a:p>
            <a:pPr marL="343080" indent="-328680" algn="just">
              <a:lnSpc>
                <a:spcPct val="100000"/>
              </a:lnSpc>
              <a:spcBef>
                <a:spcPts val="1049"/>
              </a:spcBef>
              <a:tabLst>
                <a:tab pos="0" algn="l"/>
              </a:tabLst>
            </a:pPr>
            <a:endParaRPr lang="es-ES" sz="1800" b="0" strike="noStrike" spc="-1">
              <a:latin typeface="Arial"/>
            </a:endParaRPr>
          </a:p>
          <a:p>
            <a:pPr marL="343080" indent="-328680" algn="just">
              <a:lnSpc>
                <a:spcPct val="100000"/>
              </a:lnSpc>
              <a:spcBef>
                <a:spcPts val="1049"/>
              </a:spcBef>
              <a:tabLst>
                <a:tab pos="0" algn="l"/>
              </a:tabLst>
            </a:pPr>
            <a:endParaRPr lang="es-ES" sz="1800" b="0" strike="noStrike" spc="-1">
              <a:latin typeface="Arial"/>
            </a:endParaRPr>
          </a:p>
          <a:p>
            <a:pPr marL="343080" indent="-328680" algn="just">
              <a:lnSpc>
                <a:spcPct val="100000"/>
              </a:lnSpc>
              <a:spcBef>
                <a:spcPts val="1049"/>
              </a:spcBef>
              <a:tabLst>
                <a:tab pos="0" algn="l"/>
              </a:tabLst>
            </a:pPr>
            <a:endParaRPr lang="es-ES" sz="1800" b="0" strike="noStrike" spc="-1">
              <a:latin typeface="Arial"/>
            </a:endParaRPr>
          </a:p>
          <a:p>
            <a:pPr marL="343080" indent="-328680" algn="just">
              <a:lnSpc>
                <a:spcPct val="100000"/>
              </a:lnSpc>
              <a:spcBef>
                <a:spcPts val="1049"/>
              </a:spcBef>
              <a:tabLst>
                <a:tab pos="0" algn="l"/>
              </a:tabLst>
            </a:pPr>
            <a:endParaRPr lang="es-ES" sz="1800" b="0" strike="noStrike" spc="-1">
              <a:latin typeface="Arial"/>
            </a:endParaRPr>
          </a:p>
        </p:txBody>
      </p:sp>
      <p:sp>
        <p:nvSpPr>
          <p:cNvPr id="91" name="CustomShape 2"/>
          <p:cNvSpPr/>
          <p:nvPr/>
        </p:nvSpPr>
        <p:spPr>
          <a:xfrm>
            <a:off x="0" y="0"/>
            <a:ext cx="12190680" cy="555840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800000"/>
              </a:gs>
            </a:gsLst>
            <a:lin ang="10800000"/>
          </a:gra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2" name="CustomShape 3"/>
          <p:cNvSpPr/>
          <p:nvPr/>
        </p:nvSpPr>
        <p:spPr>
          <a:xfrm>
            <a:off x="643374" y="117360"/>
            <a:ext cx="11173487" cy="95265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algn="r"/>
            <a:r>
              <a:rPr lang="es-ES" altLang="es-ES" sz="2000" dirty="0">
                <a:latin typeface="Helvetica Neue"/>
              </a:rPr>
              <a:t>FRONTESPO</a:t>
            </a:r>
            <a:r>
              <a:rPr lang="es-ES" altLang="es-ES" sz="1800" dirty="0">
                <a:latin typeface="Helvetica Neue"/>
              </a:rPr>
              <a:t>. </a:t>
            </a:r>
            <a:r>
              <a:rPr lang="es-ES" altLang="es-ES" sz="1800" dirty="0">
                <a:solidFill>
                  <a:srgbClr val="333333"/>
                </a:solidFill>
                <a:latin typeface="Helvetica Neue"/>
              </a:rPr>
              <a:t>Frontera España - Portugal: documentación lingüística y bibliográfica</a:t>
            </a:r>
          </a:p>
          <a:p>
            <a:pPr algn="r">
              <a:lnSpc>
                <a:spcPct val="100000"/>
              </a:lnSpc>
            </a:pPr>
            <a:endParaRPr lang="es-ES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s-ES" sz="1800" b="0" strike="noStrike" spc="-1" dirty="0">
              <a:latin typeface="Arial"/>
            </a:endParaRPr>
          </a:p>
        </p:txBody>
      </p:sp>
      <p:pic>
        <p:nvPicPr>
          <p:cNvPr id="93" name="Imagen 92"/>
          <p:cNvPicPr/>
          <p:nvPr/>
        </p:nvPicPr>
        <p:blipFill>
          <a:blip r:embed="rId3"/>
          <a:stretch/>
        </p:blipFill>
        <p:spPr>
          <a:xfrm>
            <a:off x="360" y="360"/>
            <a:ext cx="554400" cy="555840"/>
          </a:xfrm>
          <a:prstGeom prst="rect">
            <a:avLst/>
          </a:prstGeom>
          <a:ln w="0">
            <a:noFill/>
          </a:ln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BC80C05F-44EE-4049-B333-C6DC81B2774E}"/>
              </a:ext>
            </a:extLst>
          </p:cNvPr>
          <p:cNvSpPr txBox="1"/>
          <p:nvPr/>
        </p:nvSpPr>
        <p:spPr>
          <a:xfrm>
            <a:off x="109841" y="673200"/>
            <a:ext cx="40290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</a:rPr>
              <a:t>Identidades cruzadas </a:t>
            </a:r>
            <a:r>
              <a:rPr lang="pt-BR" sz="20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</a:rPr>
              <a:t>en</a:t>
            </a:r>
            <a:r>
              <a:rPr lang="pt-BR" sz="20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pt-BR" sz="20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</a:rPr>
              <a:t>la</a:t>
            </a:r>
            <a:r>
              <a:rPr lang="pt-BR" sz="20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pt-BR" sz="20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</a:rPr>
              <a:t>ribera</a:t>
            </a:r>
            <a:r>
              <a:rPr lang="pt-BR" sz="20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pt-BR" sz="20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</a:rPr>
              <a:t>española</a:t>
            </a:r>
            <a:r>
              <a:rPr lang="pt-BR" sz="20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pt-BR" sz="20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</a:rPr>
              <a:t>del</a:t>
            </a:r>
            <a:r>
              <a:rPr lang="pt-BR" sz="20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</a:rPr>
              <a:t> Guadiana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EAC7E4A6-D7A2-4A2E-A756-37F0C8DA4381}"/>
              </a:ext>
            </a:extLst>
          </p:cNvPr>
          <p:cNvSpPr/>
          <p:nvPr/>
        </p:nvSpPr>
        <p:spPr>
          <a:xfrm>
            <a:off x="109841" y="2462546"/>
            <a:ext cx="3750067" cy="4278094"/>
          </a:xfrm>
          <a:prstGeom prst="rect">
            <a:avLst/>
          </a:prstGeom>
          <a:ln>
            <a:solidFill>
              <a:srgbClr val="FFC0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pt-BR" sz="1700" dirty="0">
                <a:latin typeface="Cambria" panose="02040503050406030204" pitchFamily="18" charset="0"/>
                <a:ea typeface="Cambria" panose="02040503050406030204" pitchFamily="18" charset="0"/>
              </a:rPr>
              <a:t>- Como é que se consideravam, como o senhor se considera?</a:t>
            </a:r>
          </a:p>
          <a:p>
            <a:pPr algn="just"/>
            <a:r>
              <a:rPr lang="pt-BR" sz="1700" dirty="0">
                <a:latin typeface="Cambria" panose="02040503050406030204" pitchFamily="18" charset="0"/>
                <a:ea typeface="Cambria" panose="02040503050406030204" pitchFamily="18" charset="0"/>
              </a:rPr>
              <a:t>- Lá considerava-me português, porque eu falava português considerava-me português</a:t>
            </a:r>
          </a:p>
          <a:p>
            <a:pPr algn="just"/>
            <a:r>
              <a:rPr lang="pt-BR" sz="1700" dirty="0">
                <a:latin typeface="Cambria" panose="02040503050406030204" pitchFamily="18" charset="0"/>
                <a:ea typeface="Cambria" panose="02040503050406030204" pitchFamily="18" charset="0"/>
              </a:rPr>
              <a:t>- Mesmo tendo documento nacional de identidade espanhol?</a:t>
            </a:r>
          </a:p>
          <a:p>
            <a:pPr algn="just"/>
            <a:r>
              <a:rPr lang="pt-BR" sz="1700" dirty="0">
                <a:latin typeface="Cambria" panose="02040503050406030204" pitchFamily="18" charset="0"/>
                <a:ea typeface="Cambria" panose="02040503050406030204" pitchFamily="18" charset="0"/>
              </a:rPr>
              <a:t>- Claro, no único que se falava era de Portugal, </a:t>
            </a:r>
            <a:r>
              <a:rPr lang="pt-BR" sz="1700" dirty="0" err="1">
                <a:latin typeface="Cambria" panose="02040503050406030204" pitchFamily="18" charset="0"/>
                <a:ea typeface="Cambria" panose="02040503050406030204" pitchFamily="18" charset="0"/>
              </a:rPr>
              <a:t>pues</a:t>
            </a:r>
            <a:r>
              <a:rPr lang="pt-BR" sz="1700" dirty="0">
                <a:latin typeface="Cambria" panose="02040503050406030204" pitchFamily="18" charset="0"/>
                <a:ea typeface="Cambria" panose="02040503050406030204" pitchFamily="18" charset="0"/>
              </a:rPr>
              <a:t> considerava-se português, uma vez sais de aí para fora, pois já não, já dizes “sou espanhol”. </a:t>
            </a:r>
            <a:r>
              <a:rPr lang="pt-BR" sz="1700" dirty="0" err="1">
                <a:latin typeface="Cambria" panose="02040503050406030204" pitchFamily="18" charset="0"/>
                <a:ea typeface="Cambria" panose="02040503050406030204" pitchFamily="18" charset="0"/>
              </a:rPr>
              <a:t>Mentres</a:t>
            </a:r>
            <a:r>
              <a:rPr lang="pt-BR" sz="1700" dirty="0">
                <a:latin typeface="Cambria" panose="02040503050406030204" pitchFamily="18" charset="0"/>
                <a:ea typeface="Cambria" panose="02040503050406030204" pitchFamily="18" charset="0"/>
              </a:rPr>
              <a:t> estava lá no </a:t>
            </a:r>
            <a:r>
              <a:rPr lang="pt-BR" sz="1700" dirty="0" err="1">
                <a:latin typeface="Cambria" panose="02040503050406030204" pitchFamily="18" charset="0"/>
                <a:ea typeface="Cambria" panose="02040503050406030204" pitchFamily="18" charset="0"/>
              </a:rPr>
              <a:t>Romerão</a:t>
            </a:r>
            <a:r>
              <a:rPr lang="pt-BR" sz="1700" dirty="0">
                <a:latin typeface="Cambria" panose="02040503050406030204" pitchFamily="18" charset="0"/>
                <a:ea typeface="Cambria" panose="02040503050406030204" pitchFamily="18" charset="0"/>
              </a:rPr>
              <a:t>, ali nada mais que se falava português... Até para meter com os barqueiros que andavam com a, com a, com as lanchas, à apanha dos peixes.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F47D099D-653A-4217-8AAA-B389AF4213B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609" t="12661" r="12876" b="10584"/>
          <a:stretch/>
        </p:blipFill>
        <p:spPr>
          <a:xfrm>
            <a:off x="1171772" y="1446405"/>
            <a:ext cx="1145576" cy="1002379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ABA828AE-0654-42BF-B512-29937039954A}"/>
              </a:ext>
            </a:extLst>
          </p:cNvPr>
          <p:cNvSpPr txBox="1"/>
          <p:nvPr/>
        </p:nvSpPr>
        <p:spPr>
          <a:xfrm>
            <a:off x="4672396" y="620061"/>
            <a:ext cx="28234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</a:rPr>
              <a:t>Desertores y prófugos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61E26E9C-B49A-4F04-825C-A8D4DAA4A2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67810" y="1148706"/>
            <a:ext cx="1443964" cy="986583"/>
          </a:xfrm>
          <a:prstGeom prst="rect">
            <a:avLst/>
          </a:prstGeom>
        </p:spPr>
      </p:pic>
      <p:sp>
        <p:nvSpPr>
          <p:cNvPr id="11" name="Rectángulo 10">
            <a:extLst>
              <a:ext uri="{FF2B5EF4-FFF2-40B4-BE49-F238E27FC236}">
                <a16:creationId xmlns:a16="http://schemas.microsoft.com/office/drawing/2014/main" id="{7B64CA7D-DAB5-4C3E-B47A-6E3027657A07}"/>
              </a:ext>
            </a:extLst>
          </p:cNvPr>
          <p:cNvSpPr/>
          <p:nvPr/>
        </p:nvSpPr>
        <p:spPr>
          <a:xfrm>
            <a:off x="4146885" y="2200936"/>
            <a:ext cx="3216441" cy="4524315"/>
          </a:xfrm>
          <a:prstGeom prst="rect">
            <a:avLst/>
          </a:prstGeom>
          <a:ln>
            <a:solidFill>
              <a:srgbClr val="FFC000"/>
            </a:solidFill>
          </a:ln>
        </p:spPr>
        <p:txBody>
          <a:bodyPr wrap="square">
            <a:spAutoFit/>
          </a:bodyPr>
          <a:lstStyle/>
          <a:p>
            <a:r>
              <a:rPr lang="pt-BR" dirty="0">
                <a:latin typeface="Cambria" panose="02040503050406030204" pitchFamily="18" charset="0"/>
              </a:rPr>
              <a:t>- E os montes que foram, mesmo homens já casados e tudo, que iam a saltos, chamavam-lhe </a:t>
            </a:r>
            <a:r>
              <a:rPr lang="pt-BR" i="1" dirty="0">
                <a:latin typeface="Cambria" panose="02040503050406030204" pitchFamily="18" charset="0"/>
              </a:rPr>
              <a:t>a saltos</a:t>
            </a:r>
            <a:r>
              <a:rPr lang="pt-BR" dirty="0">
                <a:latin typeface="Cambria" panose="02040503050406030204" pitchFamily="18" charset="0"/>
              </a:rPr>
              <a:t>, sabe?</a:t>
            </a:r>
          </a:p>
          <a:p>
            <a:r>
              <a:rPr lang="pt-BR" dirty="0">
                <a:latin typeface="Cambria" panose="02040503050406030204" pitchFamily="18" charset="0"/>
              </a:rPr>
              <a:t>- Chamavam-lhe </a:t>
            </a:r>
            <a:r>
              <a:rPr lang="pt-BR" i="1" dirty="0">
                <a:latin typeface="Cambria" panose="02040503050406030204" pitchFamily="18" charset="0"/>
              </a:rPr>
              <a:t>os carneiros </a:t>
            </a:r>
            <a:r>
              <a:rPr lang="pt-BR" dirty="0">
                <a:latin typeface="Cambria" panose="02040503050406030204" pitchFamily="18" charset="0"/>
              </a:rPr>
              <a:t>[...]</a:t>
            </a:r>
          </a:p>
          <a:p>
            <a:r>
              <a:rPr lang="pt-BR" dirty="0">
                <a:latin typeface="Cambria" panose="02040503050406030204" pitchFamily="18" charset="0"/>
              </a:rPr>
              <a:t>- Iam para a França, mas iam a pé.</a:t>
            </a:r>
          </a:p>
          <a:p>
            <a:r>
              <a:rPr lang="pt-BR" dirty="0">
                <a:latin typeface="Cambria" panose="02040503050406030204" pitchFamily="18" charset="0"/>
              </a:rPr>
              <a:t>- Atravessavam aqui no rio [...]</a:t>
            </a:r>
          </a:p>
          <a:p>
            <a:pPr algn="just"/>
            <a:r>
              <a:rPr lang="pt-BR" dirty="0">
                <a:latin typeface="Cambria" panose="02040503050406030204" pitchFamily="18" charset="0"/>
              </a:rPr>
              <a:t>- Eles tinham certos sítios onde já estava o outro passador que os apanhava lá naquele sítio que combinavam, era o que eles contavam -não é?-, eu também não sei, e depois iam de comboio [...]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41C68E36-B01D-4B86-AD0D-686E0D52CD3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18639" y="1084363"/>
            <a:ext cx="1288726" cy="1011810"/>
          </a:xfrm>
          <a:prstGeom prst="rect">
            <a:avLst/>
          </a:prstGeom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0AFA1B2B-4C18-4581-B336-3D5CC7CE5986}"/>
              </a:ext>
            </a:extLst>
          </p:cNvPr>
          <p:cNvSpPr txBox="1"/>
          <p:nvPr/>
        </p:nvSpPr>
        <p:spPr>
          <a:xfrm>
            <a:off x="8551297" y="621163"/>
            <a:ext cx="28234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</a:rPr>
              <a:t>Frontera </a:t>
            </a:r>
            <a:r>
              <a:rPr lang="pt-BR" sz="2000" b="1" i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</a:rPr>
              <a:t>pandémica</a:t>
            </a:r>
            <a:r>
              <a:rPr lang="pt-BR" sz="20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</a:rPr>
              <a:t> 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AFD6D55A-6360-45A0-9A76-C9636127FFE0}"/>
              </a:ext>
            </a:extLst>
          </p:cNvPr>
          <p:cNvSpPr txBox="1"/>
          <p:nvPr/>
        </p:nvSpPr>
        <p:spPr>
          <a:xfrm>
            <a:off x="7495807" y="2200936"/>
            <a:ext cx="4586352" cy="452431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s-ES" i="1" dirty="0">
                <a:latin typeface="Cambria" panose="02040503050406030204" pitchFamily="18" charset="0"/>
                <a:ea typeface="Cambria" panose="02040503050406030204" pitchFamily="18" charset="0"/>
              </a:rPr>
              <a:t>las relaciones...en la frontera a lo largo del... del tiempo pues han sido muy diversas...digamos que esta</a:t>
            </a:r>
            <a:r>
              <a:rPr lang="es-ES" b="1" i="1" dirty="0">
                <a:latin typeface="Cambria" panose="02040503050406030204" pitchFamily="18" charset="0"/>
                <a:ea typeface="Cambria" panose="02040503050406030204" pitchFamily="18" charset="0"/>
              </a:rPr>
              <a:t>... esto que está pasando ahora con el Coronavirus es un poco parecido a lo, a lo de la frontera | es decir lo que en un momento...son...relaciones normales de vecindad</a:t>
            </a:r>
            <a:r>
              <a:rPr lang="es-ES" i="1" dirty="0">
                <a:latin typeface="Cambria" panose="02040503050406030204" pitchFamily="18" charset="0"/>
                <a:ea typeface="Cambria" panose="02040503050406030204" pitchFamily="18" charset="0"/>
              </a:rPr>
              <a:t>, afectivas...sociales...comerciales...de cualquier tipo...de relación son normales...son... fluidas totalmente; hay otros momentos en lo que| en las que...los que debido a causas políticas </a:t>
            </a:r>
            <a:r>
              <a:rPr lang="es-ES" b="1" i="1" dirty="0">
                <a:latin typeface="Cambria" panose="02040503050406030204" pitchFamily="18" charset="0"/>
                <a:ea typeface="Cambria" panose="02040503050406030204" pitchFamily="18" charset="0"/>
              </a:rPr>
              <a:t>pues...estas relaciones... se cortan y la frontera se convierte en un verdadero peligro </a:t>
            </a:r>
            <a:r>
              <a:rPr lang="es-ES" i="1" dirty="0">
                <a:latin typeface="Cambria" panose="02040503050406030204" pitchFamily="18" charset="0"/>
                <a:ea typeface="Cambria" panose="02040503050406030204" pitchFamily="18" charset="0"/>
              </a:rPr>
              <a:t>| </a:t>
            </a:r>
            <a:r>
              <a:rPr lang="es-ES" b="1" i="1" dirty="0">
                <a:latin typeface="Cambria" panose="02040503050406030204" pitchFamily="18" charset="0"/>
                <a:ea typeface="Cambria" panose="02040503050406030204" pitchFamily="18" charset="0"/>
              </a:rPr>
              <a:t>la gente se convierte en delincuentes a causa de la frontera</a:t>
            </a:r>
          </a:p>
        </p:txBody>
      </p:sp>
    </p:spTree>
    <p:extLst>
      <p:ext uri="{BB962C8B-B14F-4D97-AF65-F5344CB8AC3E}">
        <p14:creationId xmlns:p14="http://schemas.microsoft.com/office/powerpoint/2010/main" val="155088163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>
            <a:alpha val="59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CustomShape 1"/>
          <p:cNvSpPr/>
          <p:nvPr/>
        </p:nvSpPr>
        <p:spPr>
          <a:xfrm>
            <a:off x="1744560" y="998640"/>
            <a:ext cx="9161640" cy="4859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noAutofit/>
          </a:bodyPr>
          <a:lstStyle/>
          <a:p>
            <a:pPr marL="343080" indent="-328680" algn="just">
              <a:lnSpc>
                <a:spcPct val="100000"/>
              </a:lnSpc>
              <a:spcBef>
                <a:spcPts val="1049"/>
              </a:spcBef>
              <a:tabLst>
                <a:tab pos="0" algn="l"/>
              </a:tabLst>
            </a:pPr>
            <a:endParaRPr lang="es-ES" sz="1800" b="0" strike="noStrike" spc="-1">
              <a:latin typeface="Arial"/>
            </a:endParaRPr>
          </a:p>
          <a:p>
            <a:pPr marL="343080" indent="-328680" algn="just">
              <a:lnSpc>
                <a:spcPct val="100000"/>
              </a:lnSpc>
              <a:spcBef>
                <a:spcPts val="1049"/>
              </a:spcBef>
              <a:tabLst>
                <a:tab pos="0" algn="l"/>
              </a:tabLst>
            </a:pPr>
            <a:endParaRPr lang="es-ES" sz="1800" b="0" strike="noStrike" spc="-1">
              <a:latin typeface="Arial"/>
            </a:endParaRPr>
          </a:p>
          <a:p>
            <a:pPr marL="343080" indent="-328680" algn="just">
              <a:lnSpc>
                <a:spcPct val="100000"/>
              </a:lnSpc>
              <a:spcBef>
                <a:spcPts val="1049"/>
              </a:spcBef>
              <a:tabLst>
                <a:tab pos="0" algn="l"/>
              </a:tabLst>
            </a:pPr>
            <a:endParaRPr lang="es-ES" sz="1800" b="0" strike="noStrike" spc="-1">
              <a:latin typeface="Arial"/>
            </a:endParaRPr>
          </a:p>
          <a:p>
            <a:pPr marL="343080" indent="-328680" algn="just">
              <a:lnSpc>
                <a:spcPct val="100000"/>
              </a:lnSpc>
              <a:spcBef>
                <a:spcPts val="1049"/>
              </a:spcBef>
              <a:tabLst>
                <a:tab pos="0" algn="l"/>
              </a:tabLst>
            </a:pPr>
            <a:endParaRPr lang="es-ES" sz="1800" b="0" strike="noStrike" spc="-1">
              <a:latin typeface="Arial"/>
            </a:endParaRPr>
          </a:p>
          <a:p>
            <a:pPr marL="343080" indent="-328680" algn="just">
              <a:lnSpc>
                <a:spcPct val="100000"/>
              </a:lnSpc>
              <a:spcBef>
                <a:spcPts val="1049"/>
              </a:spcBef>
              <a:tabLst>
                <a:tab pos="0" algn="l"/>
              </a:tabLst>
            </a:pPr>
            <a:endParaRPr lang="es-ES" sz="1800" b="0" strike="noStrike" spc="-1">
              <a:latin typeface="Arial"/>
            </a:endParaRPr>
          </a:p>
          <a:p>
            <a:pPr marL="343080" indent="-328680" algn="just">
              <a:lnSpc>
                <a:spcPct val="100000"/>
              </a:lnSpc>
              <a:spcBef>
                <a:spcPts val="1049"/>
              </a:spcBef>
              <a:tabLst>
                <a:tab pos="0" algn="l"/>
              </a:tabLst>
            </a:pPr>
            <a:endParaRPr lang="es-ES" sz="1800" b="0" strike="noStrike" spc="-1">
              <a:latin typeface="Arial"/>
            </a:endParaRPr>
          </a:p>
          <a:p>
            <a:pPr marL="343080" indent="-328680" algn="just">
              <a:lnSpc>
                <a:spcPct val="100000"/>
              </a:lnSpc>
              <a:spcBef>
                <a:spcPts val="1049"/>
              </a:spcBef>
              <a:tabLst>
                <a:tab pos="0" algn="l"/>
              </a:tabLst>
            </a:pPr>
            <a:endParaRPr lang="es-ES" sz="1800" b="0" strike="noStrike" spc="-1">
              <a:latin typeface="Arial"/>
            </a:endParaRPr>
          </a:p>
          <a:p>
            <a:pPr marL="343080" indent="-328680" algn="just">
              <a:lnSpc>
                <a:spcPct val="100000"/>
              </a:lnSpc>
              <a:spcBef>
                <a:spcPts val="1049"/>
              </a:spcBef>
              <a:tabLst>
                <a:tab pos="0" algn="l"/>
              </a:tabLst>
            </a:pPr>
            <a:endParaRPr lang="es-ES" sz="1800" b="0" strike="noStrike" spc="-1">
              <a:latin typeface="Arial"/>
            </a:endParaRPr>
          </a:p>
          <a:p>
            <a:pPr marL="343080" indent="-328680" algn="just">
              <a:lnSpc>
                <a:spcPct val="100000"/>
              </a:lnSpc>
              <a:spcBef>
                <a:spcPts val="1049"/>
              </a:spcBef>
              <a:tabLst>
                <a:tab pos="0" algn="l"/>
              </a:tabLst>
            </a:pPr>
            <a:endParaRPr lang="es-ES" sz="1800" b="0" strike="noStrike" spc="-1">
              <a:latin typeface="Arial"/>
            </a:endParaRPr>
          </a:p>
          <a:p>
            <a:pPr marL="343080" indent="-328680" algn="just">
              <a:lnSpc>
                <a:spcPct val="100000"/>
              </a:lnSpc>
              <a:spcBef>
                <a:spcPts val="1049"/>
              </a:spcBef>
              <a:tabLst>
                <a:tab pos="0" algn="l"/>
              </a:tabLst>
            </a:pPr>
            <a:endParaRPr lang="es-ES" sz="1800" b="0" strike="noStrike" spc="-1">
              <a:latin typeface="Arial"/>
            </a:endParaRPr>
          </a:p>
          <a:p>
            <a:pPr marL="343080" indent="-328680" algn="just">
              <a:lnSpc>
                <a:spcPct val="100000"/>
              </a:lnSpc>
              <a:spcBef>
                <a:spcPts val="1049"/>
              </a:spcBef>
              <a:tabLst>
                <a:tab pos="0" algn="l"/>
              </a:tabLst>
            </a:pPr>
            <a:endParaRPr lang="es-ES" sz="1800" b="0" strike="noStrike" spc="-1">
              <a:latin typeface="Arial"/>
            </a:endParaRPr>
          </a:p>
          <a:p>
            <a:pPr marL="343080" indent="-328680" algn="just">
              <a:lnSpc>
                <a:spcPct val="100000"/>
              </a:lnSpc>
              <a:spcBef>
                <a:spcPts val="1049"/>
              </a:spcBef>
              <a:tabLst>
                <a:tab pos="0" algn="l"/>
              </a:tabLst>
            </a:pPr>
            <a:endParaRPr lang="es-ES" sz="1800" b="0" strike="noStrike" spc="-1">
              <a:latin typeface="Arial"/>
            </a:endParaRPr>
          </a:p>
          <a:p>
            <a:pPr marL="343080" indent="-328680" algn="just">
              <a:lnSpc>
                <a:spcPct val="100000"/>
              </a:lnSpc>
              <a:spcBef>
                <a:spcPts val="1049"/>
              </a:spcBef>
              <a:tabLst>
                <a:tab pos="0" algn="l"/>
              </a:tabLst>
            </a:pPr>
            <a:endParaRPr lang="es-ES" sz="1800" b="0" strike="noStrike" spc="-1">
              <a:latin typeface="Arial"/>
            </a:endParaRPr>
          </a:p>
          <a:p>
            <a:pPr marL="343080" indent="-328680" algn="just">
              <a:lnSpc>
                <a:spcPct val="100000"/>
              </a:lnSpc>
              <a:spcBef>
                <a:spcPts val="1049"/>
              </a:spcBef>
              <a:tabLst>
                <a:tab pos="0" algn="l"/>
              </a:tabLst>
            </a:pPr>
            <a:endParaRPr lang="es-ES" sz="1800" b="0" strike="noStrike" spc="-1">
              <a:latin typeface="Arial"/>
            </a:endParaRPr>
          </a:p>
          <a:p>
            <a:pPr marL="343080" indent="-328680" algn="just">
              <a:lnSpc>
                <a:spcPct val="100000"/>
              </a:lnSpc>
              <a:spcBef>
                <a:spcPts val="1049"/>
              </a:spcBef>
              <a:tabLst>
                <a:tab pos="0" algn="l"/>
              </a:tabLst>
            </a:pPr>
            <a:endParaRPr lang="es-ES" sz="1800" b="0" strike="noStrike" spc="-1">
              <a:latin typeface="Arial"/>
            </a:endParaRPr>
          </a:p>
        </p:txBody>
      </p:sp>
      <p:sp>
        <p:nvSpPr>
          <p:cNvPr id="91" name="CustomShape 2"/>
          <p:cNvSpPr/>
          <p:nvPr/>
        </p:nvSpPr>
        <p:spPr>
          <a:xfrm>
            <a:off x="0" y="0"/>
            <a:ext cx="12190680" cy="555840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800000"/>
              </a:gs>
            </a:gsLst>
            <a:lin ang="10800000"/>
          </a:gra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2" name="CustomShape 3"/>
          <p:cNvSpPr/>
          <p:nvPr/>
        </p:nvSpPr>
        <p:spPr>
          <a:xfrm>
            <a:off x="643374" y="117360"/>
            <a:ext cx="11173487" cy="95265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algn="r"/>
            <a:r>
              <a:rPr lang="es-ES" altLang="es-ES" sz="2000" dirty="0">
                <a:latin typeface="Helvetica Neue"/>
              </a:rPr>
              <a:t>FRONTESPO</a:t>
            </a:r>
            <a:r>
              <a:rPr lang="es-ES" altLang="es-ES" sz="1800" dirty="0">
                <a:latin typeface="Helvetica Neue"/>
              </a:rPr>
              <a:t>. </a:t>
            </a:r>
            <a:r>
              <a:rPr lang="es-ES" altLang="es-ES" sz="1800" dirty="0">
                <a:solidFill>
                  <a:srgbClr val="333333"/>
                </a:solidFill>
                <a:latin typeface="Helvetica Neue"/>
              </a:rPr>
              <a:t>Frontera España - Portugal: documentación lingüística y bibliográfica</a:t>
            </a:r>
          </a:p>
          <a:p>
            <a:pPr algn="r">
              <a:lnSpc>
                <a:spcPct val="100000"/>
              </a:lnSpc>
            </a:pPr>
            <a:endParaRPr lang="es-ES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s-ES" sz="1800" b="0" strike="noStrike" spc="-1" dirty="0">
              <a:latin typeface="Arial"/>
            </a:endParaRPr>
          </a:p>
        </p:txBody>
      </p:sp>
      <p:pic>
        <p:nvPicPr>
          <p:cNvPr id="93" name="Imagen 92"/>
          <p:cNvPicPr/>
          <p:nvPr/>
        </p:nvPicPr>
        <p:blipFill>
          <a:blip r:embed="rId3"/>
          <a:stretch/>
        </p:blipFill>
        <p:spPr>
          <a:xfrm>
            <a:off x="360" y="360"/>
            <a:ext cx="554400" cy="555840"/>
          </a:xfrm>
          <a:prstGeom prst="rect">
            <a:avLst/>
          </a:prstGeom>
          <a:ln w="0">
            <a:noFill/>
          </a:ln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9D169143-B4F4-44D5-9752-727C78789B2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4027"/>
          <a:stretch/>
        </p:blipFill>
        <p:spPr>
          <a:xfrm rot="21480000">
            <a:off x="2152788" y="965557"/>
            <a:ext cx="7437246" cy="4764396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1F617F2A-3C91-4F3D-8981-31431113EEEF}"/>
              </a:ext>
            </a:extLst>
          </p:cNvPr>
          <p:cNvSpPr txBox="1"/>
          <p:nvPr/>
        </p:nvSpPr>
        <p:spPr>
          <a:xfrm>
            <a:off x="7426036" y="5878060"/>
            <a:ext cx="46366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200" i="1" dirty="0">
                <a:latin typeface="Cambria" panose="02040503050406030204" pitchFamily="18" charset="0"/>
                <a:ea typeface="Cambria" panose="02040503050406030204" pitchFamily="18" charset="0"/>
              </a:rPr>
              <a:t>Gracias por la atención</a:t>
            </a:r>
          </a:p>
        </p:txBody>
      </p:sp>
    </p:spTree>
    <p:extLst>
      <p:ext uri="{BB962C8B-B14F-4D97-AF65-F5344CB8AC3E}">
        <p14:creationId xmlns:p14="http://schemas.microsoft.com/office/powerpoint/2010/main" val="1087639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>
            <a:alpha val="59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CustomShape 1"/>
          <p:cNvSpPr/>
          <p:nvPr/>
        </p:nvSpPr>
        <p:spPr>
          <a:xfrm>
            <a:off x="1744560" y="998640"/>
            <a:ext cx="9161640" cy="4859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noAutofit/>
          </a:bodyPr>
          <a:lstStyle/>
          <a:p>
            <a:pPr marL="343080" indent="-328680" algn="just">
              <a:lnSpc>
                <a:spcPct val="100000"/>
              </a:lnSpc>
              <a:spcBef>
                <a:spcPts val="1049"/>
              </a:spcBef>
              <a:tabLst>
                <a:tab pos="0" algn="l"/>
              </a:tabLst>
            </a:pPr>
            <a:endParaRPr lang="es-ES" sz="1800" b="0" strike="noStrike" spc="-1">
              <a:latin typeface="Arial"/>
            </a:endParaRPr>
          </a:p>
          <a:p>
            <a:pPr marL="343080" indent="-328680" algn="just">
              <a:lnSpc>
                <a:spcPct val="100000"/>
              </a:lnSpc>
              <a:spcBef>
                <a:spcPts val="1049"/>
              </a:spcBef>
              <a:tabLst>
                <a:tab pos="0" algn="l"/>
              </a:tabLst>
            </a:pPr>
            <a:endParaRPr lang="es-ES" sz="1800" b="0" strike="noStrike" spc="-1">
              <a:latin typeface="Arial"/>
            </a:endParaRPr>
          </a:p>
          <a:p>
            <a:pPr marL="343080" indent="-328680" algn="just">
              <a:lnSpc>
                <a:spcPct val="100000"/>
              </a:lnSpc>
              <a:spcBef>
                <a:spcPts val="1049"/>
              </a:spcBef>
              <a:tabLst>
                <a:tab pos="0" algn="l"/>
              </a:tabLst>
            </a:pPr>
            <a:endParaRPr lang="es-ES" sz="1800" b="0" strike="noStrike" spc="-1">
              <a:latin typeface="Arial"/>
            </a:endParaRPr>
          </a:p>
          <a:p>
            <a:pPr marL="343080" indent="-328680" algn="just">
              <a:lnSpc>
                <a:spcPct val="100000"/>
              </a:lnSpc>
              <a:spcBef>
                <a:spcPts val="1049"/>
              </a:spcBef>
              <a:tabLst>
                <a:tab pos="0" algn="l"/>
              </a:tabLst>
            </a:pPr>
            <a:endParaRPr lang="es-ES" sz="1800" b="0" strike="noStrike" spc="-1">
              <a:latin typeface="Arial"/>
            </a:endParaRPr>
          </a:p>
          <a:p>
            <a:pPr marL="343080" indent="-328680" algn="just">
              <a:lnSpc>
                <a:spcPct val="100000"/>
              </a:lnSpc>
              <a:spcBef>
                <a:spcPts val="1049"/>
              </a:spcBef>
              <a:tabLst>
                <a:tab pos="0" algn="l"/>
              </a:tabLst>
            </a:pPr>
            <a:endParaRPr lang="es-ES" sz="1800" b="0" strike="noStrike" spc="-1">
              <a:latin typeface="Arial"/>
            </a:endParaRPr>
          </a:p>
          <a:p>
            <a:pPr marL="343080" indent="-328680" algn="just">
              <a:lnSpc>
                <a:spcPct val="100000"/>
              </a:lnSpc>
              <a:spcBef>
                <a:spcPts val="1049"/>
              </a:spcBef>
              <a:tabLst>
                <a:tab pos="0" algn="l"/>
              </a:tabLst>
            </a:pPr>
            <a:endParaRPr lang="es-ES" sz="1800" b="0" strike="noStrike" spc="-1">
              <a:latin typeface="Arial"/>
            </a:endParaRPr>
          </a:p>
          <a:p>
            <a:pPr marL="343080" indent="-328680" algn="just">
              <a:lnSpc>
                <a:spcPct val="100000"/>
              </a:lnSpc>
              <a:spcBef>
                <a:spcPts val="1049"/>
              </a:spcBef>
              <a:tabLst>
                <a:tab pos="0" algn="l"/>
              </a:tabLst>
            </a:pPr>
            <a:endParaRPr lang="es-ES" sz="1800" b="0" strike="noStrike" spc="-1">
              <a:latin typeface="Arial"/>
            </a:endParaRPr>
          </a:p>
          <a:p>
            <a:pPr marL="343080" indent="-328680" algn="just">
              <a:lnSpc>
                <a:spcPct val="100000"/>
              </a:lnSpc>
              <a:spcBef>
                <a:spcPts val="1049"/>
              </a:spcBef>
              <a:tabLst>
                <a:tab pos="0" algn="l"/>
              </a:tabLst>
            </a:pPr>
            <a:endParaRPr lang="es-ES" sz="1800" b="0" strike="noStrike" spc="-1">
              <a:latin typeface="Arial"/>
            </a:endParaRPr>
          </a:p>
          <a:p>
            <a:pPr marL="343080" indent="-328680" algn="just">
              <a:lnSpc>
                <a:spcPct val="100000"/>
              </a:lnSpc>
              <a:spcBef>
                <a:spcPts val="1049"/>
              </a:spcBef>
              <a:tabLst>
                <a:tab pos="0" algn="l"/>
              </a:tabLst>
            </a:pPr>
            <a:endParaRPr lang="es-ES" sz="1800" b="0" strike="noStrike" spc="-1">
              <a:latin typeface="Arial"/>
            </a:endParaRPr>
          </a:p>
          <a:p>
            <a:pPr marL="343080" indent="-328680" algn="just">
              <a:lnSpc>
                <a:spcPct val="100000"/>
              </a:lnSpc>
              <a:spcBef>
                <a:spcPts val="1049"/>
              </a:spcBef>
              <a:tabLst>
                <a:tab pos="0" algn="l"/>
              </a:tabLst>
            </a:pPr>
            <a:endParaRPr lang="es-ES" sz="1800" b="0" strike="noStrike" spc="-1">
              <a:latin typeface="Arial"/>
            </a:endParaRPr>
          </a:p>
          <a:p>
            <a:pPr marL="343080" indent="-328680" algn="just">
              <a:lnSpc>
                <a:spcPct val="100000"/>
              </a:lnSpc>
              <a:spcBef>
                <a:spcPts val="1049"/>
              </a:spcBef>
              <a:tabLst>
                <a:tab pos="0" algn="l"/>
              </a:tabLst>
            </a:pPr>
            <a:endParaRPr lang="es-ES" sz="1800" b="0" strike="noStrike" spc="-1">
              <a:latin typeface="Arial"/>
            </a:endParaRPr>
          </a:p>
          <a:p>
            <a:pPr marL="343080" indent="-328680" algn="just">
              <a:lnSpc>
                <a:spcPct val="100000"/>
              </a:lnSpc>
              <a:spcBef>
                <a:spcPts val="1049"/>
              </a:spcBef>
              <a:tabLst>
                <a:tab pos="0" algn="l"/>
              </a:tabLst>
            </a:pPr>
            <a:endParaRPr lang="es-ES" sz="1800" b="0" strike="noStrike" spc="-1">
              <a:latin typeface="Arial"/>
            </a:endParaRPr>
          </a:p>
          <a:p>
            <a:pPr marL="343080" indent="-328680" algn="just">
              <a:lnSpc>
                <a:spcPct val="100000"/>
              </a:lnSpc>
              <a:spcBef>
                <a:spcPts val="1049"/>
              </a:spcBef>
              <a:tabLst>
                <a:tab pos="0" algn="l"/>
              </a:tabLst>
            </a:pPr>
            <a:endParaRPr lang="es-ES" sz="1800" b="0" strike="noStrike" spc="-1">
              <a:latin typeface="Arial"/>
            </a:endParaRPr>
          </a:p>
          <a:p>
            <a:pPr marL="343080" indent="-328680" algn="just">
              <a:lnSpc>
                <a:spcPct val="100000"/>
              </a:lnSpc>
              <a:spcBef>
                <a:spcPts val="1049"/>
              </a:spcBef>
              <a:tabLst>
                <a:tab pos="0" algn="l"/>
              </a:tabLst>
            </a:pPr>
            <a:endParaRPr lang="es-ES" sz="1800" b="0" strike="noStrike" spc="-1">
              <a:latin typeface="Arial"/>
            </a:endParaRPr>
          </a:p>
          <a:p>
            <a:pPr marL="343080" indent="-328680" algn="just">
              <a:lnSpc>
                <a:spcPct val="100000"/>
              </a:lnSpc>
              <a:spcBef>
                <a:spcPts val="1049"/>
              </a:spcBef>
              <a:tabLst>
                <a:tab pos="0" algn="l"/>
              </a:tabLst>
            </a:pPr>
            <a:endParaRPr lang="es-ES" sz="1800" b="0" strike="noStrike" spc="-1">
              <a:latin typeface="Arial"/>
            </a:endParaRPr>
          </a:p>
        </p:txBody>
      </p:sp>
      <p:sp>
        <p:nvSpPr>
          <p:cNvPr id="91" name="CustomShape 2"/>
          <p:cNvSpPr/>
          <p:nvPr/>
        </p:nvSpPr>
        <p:spPr>
          <a:xfrm>
            <a:off x="0" y="0"/>
            <a:ext cx="12190680" cy="555840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800000"/>
              </a:gs>
            </a:gsLst>
            <a:lin ang="10800000"/>
          </a:gra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2" name="CustomShape 3"/>
          <p:cNvSpPr/>
          <p:nvPr/>
        </p:nvSpPr>
        <p:spPr>
          <a:xfrm>
            <a:off x="643375" y="117360"/>
            <a:ext cx="9485364" cy="92187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algn="r"/>
            <a:r>
              <a:rPr lang="es-ES" altLang="es-ES" sz="1800" b="0" dirty="0">
                <a:solidFill>
                  <a:schemeClr val="tx1"/>
                </a:solidFill>
              </a:rPr>
              <a:t>     Difusión del repositorio de </a:t>
            </a:r>
            <a:r>
              <a:rPr lang="es-ES" altLang="es-ES" sz="1800" b="0" dirty="0" err="1">
                <a:solidFill>
                  <a:schemeClr val="tx1"/>
                </a:solidFill>
              </a:rPr>
              <a:t>e_cienciaDatos</a:t>
            </a:r>
            <a:endParaRPr lang="es-ES" altLang="es-ES" sz="1800" b="0" dirty="0">
              <a:solidFill>
                <a:schemeClr val="tx1"/>
              </a:solidFill>
            </a:endParaRPr>
          </a:p>
          <a:p>
            <a:pPr algn="r">
              <a:lnSpc>
                <a:spcPct val="100000"/>
              </a:lnSpc>
            </a:pPr>
            <a:endParaRPr lang="es-ES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s-ES" sz="1800" b="0" strike="noStrike" spc="-1" dirty="0">
              <a:latin typeface="Arial"/>
            </a:endParaRPr>
          </a:p>
        </p:txBody>
      </p:sp>
      <p:pic>
        <p:nvPicPr>
          <p:cNvPr id="93" name="Imagen 92"/>
          <p:cNvPicPr/>
          <p:nvPr/>
        </p:nvPicPr>
        <p:blipFill>
          <a:blip r:embed="rId3"/>
          <a:stretch/>
        </p:blipFill>
        <p:spPr>
          <a:xfrm>
            <a:off x="360" y="360"/>
            <a:ext cx="554400" cy="555840"/>
          </a:xfrm>
          <a:prstGeom prst="rect">
            <a:avLst/>
          </a:prstGeom>
          <a:ln w="0">
            <a:noFill/>
          </a:ln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409B8650-271C-423B-A2CA-24EAFA6BC081}"/>
              </a:ext>
            </a:extLst>
          </p:cNvPr>
          <p:cNvSpPr txBox="1"/>
          <p:nvPr/>
        </p:nvSpPr>
        <p:spPr>
          <a:xfrm>
            <a:off x="858129" y="1156596"/>
            <a:ext cx="983331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just">
              <a:spcBef>
                <a:spcPts val="1050"/>
              </a:spcBef>
              <a:defRPr/>
            </a:pPr>
            <a:r>
              <a:rPr lang="es-ES" altLang="es-ES" sz="2400" dirty="0">
                <a:solidFill>
                  <a:srgbClr val="000000"/>
                </a:solidFill>
              </a:rPr>
              <a:t>Integración del repositorio de datos y el Portal del Investigador</a:t>
            </a:r>
            <a:endParaRPr lang="es-ES" altLang="es-ES" sz="2400" b="0" dirty="0">
              <a:solidFill>
                <a:srgbClr val="000000"/>
              </a:solidFill>
            </a:endParaRPr>
          </a:p>
        </p:txBody>
      </p:sp>
      <p:pic>
        <p:nvPicPr>
          <p:cNvPr id="7" name="Imagen 4">
            <a:extLst>
              <a:ext uri="{FF2B5EF4-FFF2-40B4-BE49-F238E27FC236}">
                <a16:creationId xmlns:a16="http://schemas.microsoft.com/office/drawing/2014/main" id="{AAAF6BF5-739D-4105-899A-D3084F8367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963" y="1744394"/>
            <a:ext cx="9652318" cy="4997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lecha: hacia la izquierda 1">
            <a:extLst>
              <a:ext uri="{FF2B5EF4-FFF2-40B4-BE49-F238E27FC236}">
                <a16:creationId xmlns:a16="http://schemas.microsoft.com/office/drawing/2014/main" id="{13DA936B-C9F1-4260-9A61-74E170227BC2}"/>
              </a:ext>
            </a:extLst>
          </p:cNvPr>
          <p:cNvSpPr/>
          <p:nvPr/>
        </p:nvSpPr>
        <p:spPr>
          <a:xfrm flipV="1">
            <a:off x="2025749" y="6301078"/>
            <a:ext cx="815926" cy="439559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31066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>
            <a:alpha val="59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CustomShape 1"/>
          <p:cNvSpPr/>
          <p:nvPr/>
        </p:nvSpPr>
        <p:spPr>
          <a:xfrm>
            <a:off x="1744560" y="998640"/>
            <a:ext cx="9161640" cy="4859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noAutofit/>
          </a:bodyPr>
          <a:lstStyle/>
          <a:p>
            <a:pPr marL="343080" indent="-328680" algn="just">
              <a:lnSpc>
                <a:spcPct val="100000"/>
              </a:lnSpc>
              <a:spcBef>
                <a:spcPts val="1049"/>
              </a:spcBef>
              <a:tabLst>
                <a:tab pos="0" algn="l"/>
              </a:tabLst>
            </a:pPr>
            <a:endParaRPr lang="es-ES" sz="1800" b="0" strike="noStrike" spc="-1">
              <a:latin typeface="Arial"/>
            </a:endParaRPr>
          </a:p>
          <a:p>
            <a:pPr marL="343080" indent="-328680" algn="just">
              <a:lnSpc>
                <a:spcPct val="100000"/>
              </a:lnSpc>
              <a:spcBef>
                <a:spcPts val="1049"/>
              </a:spcBef>
              <a:tabLst>
                <a:tab pos="0" algn="l"/>
              </a:tabLst>
            </a:pPr>
            <a:endParaRPr lang="es-ES" sz="1800" b="0" strike="noStrike" spc="-1">
              <a:latin typeface="Arial"/>
            </a:endParaRPr>
          </a:p>
          <a:p>
            <a:pPr marL="343080" indent="-328680" algn="just">
              <a:lnSpc>
                <a:spcPct val="100000"/>
              </a:lnSpc>
              <a:spcBef>
                <a:spcPts val="1049"/>
              </a:spcBef>
              <a:tabLst>
                <a:tab pos="0" algn="l"/>
              </a:tabLst>
            </a:pPr>
            <a:endParaRPr lang="es-ES" sz="1800" b="0" strike="noStrike" spc="-1">
              <a:latin typeface="Arial"/>
            </a:endParaRPr>
          </a:p>
          <a:p>
            <a:pPr marL="343080" indent="-328680" algn="just">
              <a:lnSpc>
                <a:spcPct val="100000"/>
              </a:lnSpc>
              <a:spcBef>
                <a:spcPts val="1049"/>
              </a:spcBef>
              <a:tabLst>
                <a:tab pos="0" algn="l"/>
              </a:tabLst>
            </a:pPr>
            <a:endParaRPr lang="es-ES" sz="1800" b="0" strike="noStrike" spc="-1">
              <a:latin typeface="Arial"/>
            </a:endParaRPr>
          </a:p>
          <a:p>
            <a:pPr marL="343080" indent="-328680" algn="just">
              <a:lnSpc>
                <a:spcPct val="100000"/>
              </a:lnSpc>
              <a:spcBef>
                <a:spcPts val="1049"/>
              </a:spcBef>
              <a:tabLst>
                <a:tab pos="0" algn="l"/>
              </a:tabLst>
            </a:pPr>
            <a:endParaRPr lang="es-ES" sz="1800" b="0" strike="noStrike" spc="-1">
              <a:latin typeface="Arial"/>
            </a:endParaRPr>
          </a:p>
          <a:p>
            <a:pPr marL="343080" indent="-328680" algn="just">
              <a:lnSpc>
                <a:spcPct val="100000"/>
              </a:lnSpc>
              <a:spcBef>
                <a:spcPts val="1049"/>
              </a:spcBef>
              <a:tabLst>
                <a:tab pos="0" algn="l"/>
              </a:tabLst>
            </a:pPr>
            <a:endParaRPr lang="es-ES" sz="1800" b="0" strike="noStrike" spc="-1">
              <a:latin typeface="Arial"/>
            </a:endParaRPr>
          </a:p>
          <a:p>
            <a:pPr marL="343080" indent="-328680" algn="just">
              <a:lnSpc>
                <a:spcPct val="100000"/>
              </a:lnSpc>
              <a:spcBef>
                <a:spcPts val="1049"/>
              </a:spcBef>
              <a:tabLst>
                <a:tab pos="0" algn="l"/>
              </a:tabLst>
            </a:pPr>
            <a:endParaRPr lang="es-ES" sz="1800" b="0" strike="noStrike" spc="-1">
              <a:latin typeface="Arial"/>
            </a:endParaRPr>
          </a:p>
          <a:p>
            <a:pPr marL="343080" indent="-328680" algn="just">
              <a:lnSpc>
                <a:spcPct val="100000"/>
              </a:lnSpc>
              <a:spcBef>
                <a:spcPts val="1049"/>
              </a:spcBef>
              <a:tabLst>
                <a:tab pos="0" algn="l"/>
              </a:tabLst>
            </a:pPr>
            <a:endParaRPr lang="es-ES" sz="1800" b="0" strike="noStrike" spc="-1">
              <a:latin typeface="Arial"/>
            </a:endParaRPr>
          </a:p>
          <a:p>
            <a:pPr marL="343080" indent="-328680" algn="just">
              <a:lnSpc>
                <a:spcPct val="100000"/>
              </a:lnSpc>
              <a:spcBef>
                <a:spcPts val="1049"/>
              </a:spcBef>
              <a:tabLst>
                <a:tab pos="0" algn="l"/>
              </a:tabLst>
            </a:pPr>
            <a:endParaRPr lang="es-ES" sz="1800" b="0" strike="noStrike" spc="-1">
              <a:latin typeface="Arial"/>
            </a:endParaRPr>
          </a:p>
          <a:p>
            <a:pPr marL="343080" indent="-328680" algn="just">
              <a:lnSpc>
                <a:spcPct val="100000"/>
              </a:lnSpc>
              <a:spcBef>
                <a:spcPts val="1049"/>
              </a:spcBef>
              <a:tabLst>
                <a:tab pos="0" algn="l"/>
              </a:tabLst>
            </a:pPr>
            <a:endParaRPr lang="es-ES" sz="1800" b="0" strike="noStrike" spc="-1">
              <a:latin typeface="Arial"/>
            </a:endParaRPr>
          </a:p>
          <a:p>
            <a:pPr marL="343080" indent="-328680" algn="just">
              <a:lnSpc>
                <a:spcPct val="100000"/>
              </a:lnSpc>
              <a:spcBef>
                <a:spcPts val="1049"/>
              </a:spcBef>
              <a:tabLst>
                <a:tab pos="0" algn="l"/>
              </a:tabLst>
            </a:pPr>
            <a:endParaRPr lang="es-ES" sz="1800" b="0" strike="noStrike" spc="-1">
              <a:latin typeface="Arial"/>
            </a:endParaRPr>
          </a:p>
          <a:p>
            <a:pPr marL="343080" indent="-328680" algn="just">
              <a:lnSpc>
                <a:spcPct val="100000"/>
              </a:lnSpc>
              <a:spcBef>
                <a:spcPts val="1049"/>
              </a:spcBef>
              <a:tabLst>
                <a:tab pos="0" algn="l"/>
              </a:tabLst>
            </a:pPr>
            <a:endParaRPr lang="es-ES" sz="1800" b="0" strike="noStrike" spc="-1">
              <a:latin typeface="Arial"/>
            </a:endParaRPr>
          </a:p>
          <a:p>
            <a:pPr marL="343080" indent="-328680" algn="just">
              <a:lnSpc>
                <a:spcPct val="100000"/>
              </a:lnSpc>
              <a:spcBef>
                <a:spcPts val="1049"/>
              </a:spcBef>
              <a:tabLst>
                <a:tab pos="0" algn="l"/>
              </a:tabLst>
            </a:pPr>
            <a:endParaRPr lang="es-ES" sz="1800" b="0" strike="noStrike" spc="-1">
              <a:latin typeface="Arial"/>
            </a:endParaRPr>
          </a:p>
          <a:p>
            <a:pPr marL="343080" indent="-328680" algn="just">
              <a:lnSpc>
                <a:spcPct val="100000"/>
              </a:lnSpc>
              <a:spcBef>
                <a:spcPts val="1049"/>
              </a:spcBef>
              <a:tabLst>
                <a:tab pos="0" algn="l"/>
              </a:tabLst>
            </a:pPr>
            <a:endParaRPr lang="es-ES" sz="1800" b="0" strike="noStrike" spc="-1">
              <a:latin typeface="Arial"/>
            </a:endParaRPr>
          </a:p>
          <a:p>
            <a:pPr marL="343080" indent="-328680" algn="just">
              <a:lnSpc>
                <a:spcPct val="100000"/>
              </a:lnSpc>
              <a:spcBef>
                <a:spcPts val="1049"/>
              </a:spcBef>
              <a:tabLst>
                <a:tab pos="0" algn="l"/>
              </a:tabLst>
            </a:pPr>
            <a:endParaRPr lang="es-ES" sz="1800" b="0" strike="noStrike" spc="-1">
              <a:latin typeface="Arial"/>
            </a:endParaRPr>
          </a:p>
        </p:txBody>
      </p:sp>
      <p:sp>
        <p:nvSpPr>
          <p:cNvPr id="91" name="CustomShape 2"/>
          <p:cNvSpPr/>
          <p:nvPr/>
        </p:nvSpPr>
        <p:spPr>
          <a:xfrm>
            <a:off x="0" y="0"/>
            <a:ext cx="12190680" cy="555840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800000"/>
              </a:gs>
            </a:gsLst>
            <a:lin ang="10800000"/>
          </a:gra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2" name="CustomShape 3"/>
          <p:cNvSpPr/>
          <p:nvPr/>
        </p:nvSpPr>
        <p:spPr>
          <a:xfrm>
            <a:off x="643374" y="117360"/>
            <a:ext cx="11173487" cy="92187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algn="r"/>
            <a:r>
              <a:rPr lang="es-ES" altLang="es-ES" sz="1800" b="0" dirty="0">
                <a:solidFill>
                  <a:schemeClr val="tx1"/>
                </a:solidFill>
              </a:rPr>
              <a:t>Estado actual del repositorio de datos</a:t>
            </a:r>
          </a:p>
          <a:p>
            <a:pPr algn="r">
              <a:lnSpc>
                <a:spcPct val="100000"/>
              </a:lnSpc>
            </a:pPr>
            <a:endParaRPr lang="es-ES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s-ES" sz="1800" b="0" strike="noStrike" spc="-1" dirty="0">
              <a:latin typeface="Arial"/>
            </a:endParaRPr>
          </a:p>
        </p:txBody>
      </p:sp>
      <p:pic>
        <p:nvPicPr>
          <p:cNvPr id="93" name="Imagen 92"/>
          <p:cNvPicPr/>
          <p:nvPr/>
        </p:nvPicPr>
        <p:blipFill>
          <a:blip r:embed="rId3"/>
          <a:stretch/>
        </p:blipFill>
        <p:spPr>
          <a:xfrm>
            <a:off x="360" y="360"/>
            <a:ext cx="554400" cy="555840"/>
          </a:xfrm>
          <a:prstGeom prst="rect">
            <a:avLst/>
          </a:prstGeom>
          <a:ln w="0">
            <a:noFill/>
          </a:ln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409B8650-271C-423B-A2CA-24EAFA6BC081}"/>
              </a:ext>
            </a:extLst>
          </p:cNvPr>
          <p:cNvSpPr txBox="1"/>
          <p:nvPr/>
        </p:nvSpPr>
        <p:spPr>
          <a:xfrm>
            <a:off x="858129" y="1156596"/>
            <a:ext cx="9833317" cy="50116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1050"/>
              </a:spcBef>
              <a:buFont typeface="Arial" panose="020B0604020202020204" pitchFamily="34" charset="0"/>
              <a:buNone/>
              <a:defRPr/>
            </a:pPr>
            <a:r>
              <a:rPr lang="es-ES" altLang="es-ES" sz="2800" dirty="0">
                <a:solidFill>
                  <a:srgbClr val="000000"/>
                </a:solidFill>
              </a:rPr>
              <a:t>Motivos para depositar los datos en </a:t>
            </a:r>
            <a:r>
              <a:rPr lang="es-ES" altLang="es-ES" sz="2800" dirty="0" err="1">
                <a:solidFill>
                  <a:srgbClr val="000000"/>
                </a:solidFill>
              </a:rPr>
              <a:t>e_CienciaDatos</a:t>
            </a:r>
            <a:r>
              <a:rPr lang="es-ES" altLang="es-ES" sz="2800" dirty="0">
                <a:solidFill>
                  <a:srgbClr val="000000"/>
                </a:solidFill>
              </a:rPr>
              <a:t>:</a:t>
            </a:r>
          </a:p>
          <a:p>
            <a:pPr lvl="1" algn="just">
              <a:spcBef>
                <a:spcPts val="1050"/>
              </a:spcBef>
              <a:buFont typeface="Wingdings" panose="05000000000000000000" pitchFamily="2" charset="2"/>
              <a:buChar char="§"/>
              <a:defRPr/>
            </a:pPr>
            <a:r>
              <a:rPr lang="es-ES" altLang="es-ES" b="0" dirty="0">
                <a:solidFill>
                  <a:srgbClr val="000000"/>
                </a:solidFill>
              </a:rPr>
              <a:t>   Compartir los datos recogidos para una investigación con otros investigadores</a:t>
            </a:r>
          </a:p>
          <a:p>
            <a:pPr lvl="1" algn="just">
              <a:spcBef>
                <a:spcPts val="1050"/>
              </a:spcBef>
              <a:buFont typeface="Wingdings" panose="05000000000000000000" pitchFamily="2" charset="2"/>
              <a:buChar char="§"/>
              <a:defRPr/>
            </a:pPr>
            <a:r>
              <a:rPr lang="es-ES" altLang="es-ES" b="0" dirty="0">
                <a:solidFill>
                  <a:srgbClr val="000000"/>
                </a:solidFill>
              </a:rPr>
              <a:t>   Presentación y difusión de los resultados de un proyecto</a:t>
            </a:r>
          </a:p>
          <a:p>
            <a:pPr lvl="1" algn="just">
              <a:spcBef>
                <a:spcPts val="1050"/>
              </a:spcBef>
              <a:buFont typeface="Wingdings" panose="05000000000000000000" pitchFamily="2" charset="2"/>
              <a:buChar char="§"/>
              <a:defRPr/>
            </a:pPr>
            <a:r>
              <a:rPr lang="es-ES" altLang="es-ES" b="0" dirty="0">
                <a:solidFill>
                  <a:srgbClr val="000000"/>
                </a:solidFill>
              </a:rPr>
              <a:t>   Compromiso de un proyecto de hacer una buena gestión de datos FAIR</a:t>
            </a:r>
          </a:p>
          <a:p>
            <a:pPr lvl="1" algn="just">
              <a:spcBef>
                <a:spcPts val="1050"/>
              </a:spcBef>
              <a:buFont typeface="Wingdings" panose="05000000000000000000" pitchFamily="2" charset="2"/>
              <a:buChar char="§"/>
              <a:defRPr/>
            </a:pPr>
            <a:r>
              <a:rPr lang="es-ES" altLang="es-ES" b="0" dirty="0">
                <a:solidFill>
                  <a:srgbClr val="000000"/>
                </a:solidFill>
              </a:rPr>
              <a:t>   Obtener un DOI de los datos/</a:t>
            </a:r>
            <a:r>
              <a:rPr lang="es-ES" altLang="es-ES" b="0" dirty="0" err="1">
                <a:solidFill>
                  <a:srgbClr val="000000"/>
                </a:solidFill>
              </a:rPr>
              <a:t>dataset</a:t>
            </a:r>
            <a:r>
              <a:rPr lang="es-ES" altLang="es-ES" b="0" dirty="0">
                <a:solidFill>
                  <a:srgbClr val="000000"/>
                </a:solidFill>
              </a:rPr>
              <a:t> para identificarlos (imposición de las revistas) </a:t>
            </a:r>
          </a:p>
          <a:p>
            <a:pPr marL="0" indent="0" algn="just">
              <a:spcBef>
                <a:spcPts val="1050"/>
              </a:spcBef>
              <a:defRPr/>
            </a:pPr>
            <a:r>
              <a:rPr lang="es-ES" altLang="es-ES" sz="2800" dirty="0">
                <a:solidFill>
                  <a:srgbClr val="000000"/>
                </a:solidFill>
              </a:rPr>
              <a:t>Temática de los datos depositados</a:t>
            </a:r>
            <a:r>
              <a:rPr lang="es-ES" altLang="es-ES" sz="2000" b="0" dirty="0">
                <a:solidFill>
                  <a:srgbClr val="000000"/>
                </a:solidFill>
              </a:rPr>
              <a:t>: </a:t>
            </a:r>
          </a:p>
          <a:p>
            <a:pPr marL="742950" lvl="1" indent="-285750" algn="just">
              <a:spcBef>
                <a:spcPts val="1050"/>
              </a:spcBef>
              <a:buFont typeface="Wingdings" panose="05000000000000000000" pitchFamily="2" charset="2"/>
              <a:buChar char="§"/>
              <a:defRPr/>
            </a:pPr>
            <a:r>
              <a:rPr lang="es-ES" altLang="es-ES" b="0" dirty="0">
                <a:solidFill>
                  <a:srgbClr val="000000"/>
                </a:solidFill>
              </a:rPr>
              <a:t>Ciencias medioambientales</a:t>
            </a:r>
          </a:p>
          <a:p>
            <a:pPr marL="742950" lvl="1" indent="-285750" algn="just">
              <a:spcBef>
                <a:spcPts val="1050"/>
              </a:spcBef>
              <a:buFont typeface="Wingdings" panose="05000000000000000000" pitchFamily="2" charset="2"/>
              <a:buChar char="§"/>
              <a:defRPr/>
            </a:pPr>
            <a:r>
              <a:rPr lang="es-ES" altLang="es-ES" b="0" dirty="0">
                <a:solidFill>
                  <a:srgbClr val="000000"/>
                </a:solidFill>
              </a:rPr>
              <a:t>Humanidades</a:t>
            </a:r>
          </a:p>
          <a:p>
            <a:pPr marL="0" indent="0" algn="just">
              <a:spcBef>
                <a:spcPts val="1050"/>
              </a:spcBef>
              <a:defRPr/>
            </a:pPr>
            <a:r>
              <a:rPr lang="es-ES" altLang="es-ES" sz="2800" dirty="0">
                <a:solidFill>
                  <a:srgbClr val="000000"/>
                </a:solidFill>
              </a:rPr>
              <a:t>Fechas de depósito </a:t>
            </a:r>
          </a:p>
          <a:p>
            <a:pPr marL="800100" lvl="1" indent="-342900" algn="just">
              <a:spcBef>
                <a:spcPts val="1050"/>
              </a:spcBef>
              <a:buFont typeface="Wingdings" panose="05000000000000000000" pitchFamily="2" charset="2"/>
              <a:buChar char="§"/>
              <a:defRPr/>
            </a:pPr>
            <a:r>
              <a:rPr lang="es-ES" altLang="es-ES" b="0" dirty="0">
                <a:solidFill>
                  <a:srgbClr val="000000"/>
                </a:solidFill>
              </a:rPr>
              <a:t>2018/2019</a:t>
            </a:r>
          </a:p>
          <a:p>
            <a:pPr marL="0" indent="0" algn="just">
              <a:spcBef>
                <a:spcPts val="1050"/>
              </a:spcBef>
              <a:defRPr/>
            </a:pPr>
            <a:endParaRPr lang="es-ES" altLang="es-ES" sz="1800" b="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698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>
            <a:alpha val="59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CustomShape 1"/>
          <p:cNvSpPr/>
          <p:nvPr/>
        </p:nvSpPr>
        <p:spPr>
          <a:xfrm>
            <a:off x="1744560" y="998640"/>
            <a:ext cx="9161640" cy="4859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noAutofit/>
          </a:bodyPr>
          <a:lstStyle/>
          <a:p>
            <a:pPr marL="343080" indent="-328680" algn="just">
              <a:lnSpc>
                <a:spcPct val="100000"/>
              </a:lnSpc>
              <a:spcBef>
                <a:spcPts val="1049"/>
              </a:spcBef>
              <a:tabLst>
                <a:tab pos="0" algn="l"/>
              </a:tabLst>
            </a:pPr>
            <a:endParaRPr lang="es-ES" sz="1800" b="0" strike="noStrike" spc="-1">
              <a:latin typeface="Arial"/>
            </a:endParaRPr>
          </a:p>
          <a:p>
            <a:pPr marL="343080" indent="-328680" algn="just">
              <a:lnSpc>
                <a:spcPct val="100000"/>
              </a:lnSpc>
              <a:spcBef>
                <a:spcPts val="1049"/>
              </a:spcBef>
              <a:tabLst>
                <a:tab pos="0" algn="l"/>
              </a:tabLst>
            </a:pPr>
            <a:endParaRPr lang="es-ES" sz="1800" b="0" strike="noStrike" spc="-1">
              <a:latin typeface="Arial"/>
            </a:endParaRPr>
          </a:p>
          <a:p>
            <a:pPr marL="343080" indent="-328680" algn="just">
              <a:lnSpc>
                <a:spcPct val="100000"/>
              </a:lnSpc>
              <a:spcBef>
                <a:spcPts val="1049"/>
              </a:spcBef>
              <a:tabLst>
                <a:tab pos="0" algn="l"/>
              </a:tabLst>
            </a:pPr>
            <a:endParaRPr lang="es-ES" sz="1800" b="0" strike="noStrike" spc="-1">
              <a:latin typeface="Arial"/>
            </a:endParaRPr>
          </a:p>
          <a:p>
            <a:pPr marL="343080" indent="-328680" algn="just">
              <a:lnSpc>
                <a:spcPct val="100000"/>
              </a:lnSpc>
              <a:spcBef>
                <a:spcPts val="1049"/>
              </a:spcBef>
              <a:tabLst>
                <a:tab pos="0" algn="l"/>
              </a:tabLst>
            </a:pPr>
            <a:endParaRPr lang="es-ES" sz="1800" b="0" strike="noStrike" spc="-1">
              <a:latin typeface="Arial"/>
            </a:endParaRPr>
          </a:p>
          <a:p>
            <a:pPr marL="343080" indent="-328680" algn="just">
              <a:lnSpc>
                <a:spcPct val="100000"/>
              </a:lnSpc>
              <a:spcBef>
                <a:spcPts val="1049"/>
              </a:spcBef>
              <a:tabLst>
                <a:tab pos="0" algn="l"/>
              </a:tabLst>
            </a:pPr>
            <a:endParaRPr lang="es-ES" sz="1800" b="0" strike="noStrike" spc="-1">
              <a:latin typeface="Arial"/>
            </a:endParaRPr>
          </a:p>
          <a:p>
            <a:pPr marL="343080" indent="-328680" algn="just">
              <a:lnSpc>
                <a:spcPct val="100000"/>
              </a:lnSpc>
              <a:spcBef>
                <a:spcPts val="1049"/>
              </a:spcBef>
              <a:tabLst>
                <a:tab pos="0" algn="l"/>
              </a:tabLst>
            </a:pPr>
            <a:endParaRPr lang="es-ES" sz="1800" b="0" strike="noStrike" spc="-1">
              <a:latin typeface="Arial"/>
            </a:endParaRPr>
          </a:p>
          <a:p>
            <a:pPr marL="343080" indent="-328680" algn="just">
              <a:lnSpc>
                <a:spcPct val="100000"/>
              </a:lnSpc>
              <a:spcBef>
                <a:spcPts val="1049"/>
              </a:spcBef>
              <a:tabLst>
                <a:tab pos="0" algn="l"/>
              </a:tabLst>
            </a:pPr>
            <a:endParaRPr lang="es-ES" sz="1800" b="0" strike="noStrike" spc="-1">
              <a:latin typeface="Arial"/>
            </a:endParaRPr>
          </a:p>
          <a:p>
            <a:pPr marL="343080" indent="-328680" algn="just">
              <a:lnSpc>
                <a:spcPct val="100000"/>
              </a:lnSpc>
              <a:spcBef>
                <a:spcPts val="1049"/>
              </a:spcBef>
              <a:tabLst>
                <a:tab pos="0" algn="l"/>
              </a:tabLst>
            </a:pPr>
            <a:endParaRPr lang="es-ES" sz="1800" b="0" strike="noStrike" spc="-1">
              <a:latin typeface="Arial"/>
            </a:endParaRPr>
          </a:p>
          <a:p>
            <a:pPr marL="343080" indent="-328680" algn="just">
              <a:lnSpc>
                <a:spcPct val="100000"/>
              </a:lnSpc>
              <a:spcBef>
                <a:spcPts val="1049"/>
              </a:spcBef>
              <a:tabLst>
                <a:tab pos="0" algn="l"/>
              </a:tabLst>
            </a:pPr>
            <a:endParaRPr lang="es-ES" sz="1800" b="0" strike="noStrike" spc="-1">
              <a:latin typeface="Arial"/>
            </a:endParaRPr>
          </a:p>
          <a:p>
            <a:pPr marL="343080" indent="-328680" algn="just">
              <a:lnSpc>
                <a:spcPct val="100000"/>
              </a:lnSpc>
              <a:spcBef>
                <a:spcPts val="1049"/>
              </a:spcBef>
              <a:tabLst>
                <a:tab pos="0" algn="l"/>
              </a:tabLst>
            </a:pPr>
            <a:endParaRPr lang="es-ES" sz="1800" b="0" strike="noStrike" spc="-1">
              <a:latin typeface="Arial"/>
            </a:endParaRPr>
          </a:p>
          <a:p>
            <a:pPr marL="343080" indent="-328680" algn="just">
              <a:lnSpc>
                <a:spcPct val="100000"/>
              </a:lnSpc>
              <a:spcBef>
                <a:spcPts val="1049"/>
              </a:spcBef>
              <a:tabLst>
                <a:tab pos="0" algn="l"/>
              </a:tabLst>
            </a:pPr>
            <a:endParaRPr lang="es-ES" sz="1800" b="0" strike="noStrike" spc="-1">
              <a:latin typeface="Arial"/>
            </a:endParaRPr>
          </a:p>
          <a:p>
            <a:pPr marL="343080" indent="-328680" algn="just">
              <a:lnSpc>
                <a:spcPct val="100000"/>
              </a:lnSpc>
              <a:spcBef>
                <a:spcPts val="1049"/>
              </a:spcBef>
              <a:tabLst>
                <a:tab pos="0" algn="l"/>
              </a:tabLst>
            </a:pPr>
            <a:endParaRPr lang="es-ES" sz="1800" b="0" strike="noStrike" spc="-1">
              <a:latin typeface="Arial"/>
            </a:endParaRPr>
          </a:p>
          <a:p>
            <a:pPr marL="343080" indent="-328680" algn="just">
              <a:lnSpc>
                <a:spcPct val="100000"/>
              </a:lnSpc>
              <a:spcBef>
                <a:spcPts val="1049"/>
              </a:spcBef>
              <a:tabLst>
                <a:tab pos="0" algn="l"/>
              </a:tabLst>
            </a:pPr>
            <a:endParaRPr lang="es-ES" sz="1800" b="0" strike="noStrike" spc="-1">
              <a:latin typeface="Arial"/>
            </a:endParaRPr>
          </a:p>
          <a:p>
            <a:pPr marL="343080" indent="-328680" algn="just">
              <a:lnSpc>
                <a:spcPct val="100000"/>
              </a:lnSpc>
              <a:spcBef>
                <a:spcPts val="1049"/>
              </a:spcBef>
              <a:tabLst>
                <a:tab pos="0" algn="l"/>
              </a:tabLst>
            </a:pPr>
            <a:endParaRPr lang="es-ES" sz="1800" b="0" strike="noStrike" spc="-1">
              <a:latin typeface="Arial"/>
            </a:endParaRPr>
          </a:p>
          <a:p>
            <a:pPr marL="343080" indent="-328680" algn="just">
              <a:lnSpc>
                <a:spcPct val="100000"/>
              </a:lnSpc>
              <a:spcBef>
                <a:spcPts val="1049"/>
              </a:spcBef>
              <a:tabLst>
                <a:tab pos="0" algn="l"/>
              </a:tabLst>
            </a:pPr>
            <a:endParaRPr lang="es-ES" sz="1800" b="0" strike="noStrike" spc="-1">
              <a:latin typeface="Arial"/>
            </a:endParaRPr>
          </a:p>
        </p:txBody>
      </p:sp>
      <p:sp>
        <p:nvSpPr>
          <p:cNvPr id="91" name="CustomShape 2"/>
          <p:cNvSpPr/>
          <p:nvPr/>
        </p:nvSpPr>
        <p:spPr>
          <a:xfrm>
            <a:off x="0" y="0"/>
            <a:ext cx="12190680" cy="555840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800000"/>
              </a:gs>
            </a:gsLst>
            <a:lin ang="10800000"/>
          </a:gra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2" name="CustomShape 3"/>
          <p:cNvSpPr/>
          <p:nvPr/>
        </p:nvSpPr>
        <p:spPr>
          <a:xfrm>
            <a:off x="643374" y="117360"/>
            <a:ext cx="11173487" cy="92187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algn="r"/>
            <a:r>
              <a:rPr lang="es-ES" altLang="es-ES" sz="1800" b="0" dirty="0">
                <a:solidFill>
                  <a:schemeClr val="tx1"/>
                </a:solidFill>
              </a:rPr>
              <a:t>Estado actual del repositorio de datos</a:t>
            </a:r>
          </a:p>
          <a:p>
            <a:pPr algn="r">
              <a:lnSpc>
                <a:spcPct val="100000"/>
              </a:lnSpc>
            </a:pPr>
            <a:endParaRPr lang="es-ES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s-ES" sz="1800" b="0" strike="noStrike" spc="-1" dirty="0">
              <a:latin typeface="Arial"/>
            </a:endParaRPr>
          </a:p>
        </p:txBody>
      </p:sp>
      <p:pic>
        <p:nvPicPr>
          <p:cNvPr id="93" name="Imagen 92"/>
          <p:cNvPicPr/>
          <p:nvPr/>
        </p:nvPicPr>
        <p:blipFill>
          <a:blip r:embed="rId3"/>
          <a:stretch/>
        </p:blipFill>
        <p:spPr>
          <a:xfrm>
            <a:off x="360" y="360"/>
            <a:ext cx="554400" cy="555840"/>
          </a:xfrm>
          <a:prstGeom prst="rect">
            <a:avLst/>
          </a:prstGeom>
          <a:ln w="0">
            <a:noFill/>
          </a:ln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409B8650-271C-423B-A2CA-24EAFA6BC081}"/>
              </a:ext>
            </a:extLst>
          </p:cNvPr>
          <p:cNvSpPr txBox="1"/>
          <p:nvPr/>
        </p:nvSpPr>
        <p:spPr>
          <a:xfrm>
            <a:off x="858129" y="1378634"/>
            <a:ext cx="9692640" cy="20851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just">
              <a:spcBef>
                <a:spcPts val="1050"/>
              </a:spcBef>
              <a:defRPr/>
            </a:pPr>
            <a:r>
              <a:rPr lang="es-ES" altLang="es-ES" sz="2800" b="0" dirty="0">
                <a:solidFill>
                  <a:srgbClr val="000000"/>
                </a:solidFill>
              </a:rPr>
              <a:t>Proyectos de investigación: 2</a:t>
            </a:r>
          </a:p>
          <a:p>
            <a:pPr marL="0" indent="0" algn="just">
              <a:spcBef>
                <a:spcPts val="1050"/>
              </a:spcBef>
              <a:defRPr/>
            </a:pPr>
            <a:r>
              <a:rPr lang="es-ES" altLang="es-ES" sz="2800" b="0" dirty="0" err="1">
                <a:solidFill>
                  <a:srgbClr val="000000"/>
                </a:solidFill>
              </a:rPr>
              <a:t>Datasets</a:t>
            </a:r>
            <a:r>
              <a:rPr lang="es-ES" altLang="es-ES" sz="2800" b="0" dirty="0">
                <a:solidFill>
                  <a:srgbClr val="000000"/>
                </a:solidFill>
              </a:rPr>
              <a:t>: 257</a:t>
            </a:r>
          </a:p>
          <a:p>
            <a:pPr marL="0" indent="0" algn="just">
              <a:spcBef>
                <a:spcPts val="1050"/>
              </a:spcBef>
              <a:defRPr/>
            </a:pPr>
            <a:r>
              <a:rPr lang="es-ES" altLang="es-ES" sz="2800" b="0" dirty="0">
                <a:solidFill>
                  <a:srgbClr val="000000"/>
                </a:solidFill>
              </a:rPr>
              <a:t>Archivos: 1850</a:t>
            </a:r>
          </a:p>
          <a:p>
            <a:pPr marL="0" indent="0" algn="just">
              <a:spcBef>
                <a:spcPts val="1050"/>
              </a:spcBef>
              <a:defRPr/>
            </a:pPr>
            <a:endParaRPr lang="es-ES" altLang="es-ES" sz="1800" b="0" dirty="0">
              <a:solidFill>
                <a:srgbClr val="000000"/>
              </a:solidFill>
            </a:endParaRPr>
          </a:p>
        </p:txBody>
      </p:sp>
      <p:pic>
        <p:nvPicPr>
          <p:cNvPr id="7" name="Imagen 4">
            <a:extLst>
              <a:ext uri="{FF2B5EF4-FFF2-40B4-BE49-F238E27FC236}">
                <a16:creationId xmlns:a16="http://schemas.microsoft.com/office/drawing/2014/main" id="{A542E082-8E7C-4E87-9794-12375B5602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3342" y="3463820"/>
            <a:ext cx="4459386" cy="2511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agen 2">
            <a:extLst>
              <a:ext uri="{FF2B5EF4-FFF2-40B4-BE49-F238E27FC236}">
                <a16:creationId xmlns:a16="http://schemas.microsoft.com/office/drawing/2014/main" id="{DCFD9DAE-1015-4D28-A91E-F30C492808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6732" y="2377440"/>
            <a:ext cx="4060708" cy="9070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562002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>
            <a:alpha val="59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CustomShape 1"/>
          <p:cNvSpPr/>
          <p:nvPr/>
        </p:nvSpPr>
        <p:spPr>
          <a:xfrm>
            <a:off x="1744560" y="998640"/>
            <a:ext cx="9161640" cy="4859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noAutofit/>
          </a:bodyPr>
          <a:lstStyle/>
          <a:p>
            <a:pPr marL="343080" indent="-328680" algn="just">
              <a:lnSpc>
                <a:spcPct val="100000"/>
              </a:lnSpc>
              <a:spcBef>
                <a:spcPts val="1049"/>
              </a:spcBef>
              <a:tabLst>
                <a:tab pos="0" algn="l"/>
              </a:tabLst>
            </a:pPr>
            <a:endParaRPr lang="es-ES" sz="1800" b="0" strike="noStrike" spc="-1">
              <a:latin typeface="Arial"/>
            </a:endParaRPr>
          </a:p>
          <a:p>
            <a:pPr marL="343080" indent="-328680" algn="just">
              <a:lnSpc>
                <a:spcPct val="100000"/>
              </a:lnSpc>
              <a:spcBef>
                <a:spcPts val="1049"/>
              </a:spcBef>
              <a:tabLst>
                <a:tab pos="0" algn="l"/>
              </a:tabLst>
            </a:pPr>
            <a:endParaRPr lang="es-ES" sz="1800" b="0" strike="noStrike" spc="-1">
              <a:latin typeface="Arial"/>
            </a:endParaRPr>
          </a:p>
          <a:p>
            <a:pPr marL="343080" indent="-328680" algn="just">
              <a:lnSpc>
                <a:spcPct val="100000"/>
              </a:lnSpc>
              <a:spcBef>
                <a:spcPts val="1049"/>
              </a:spcBef>
              <a:tabLst>
                <a:tab pos="0" algn="l"/>
              </a:tabLst>
            </a:pPr>
            <a:endParaRPr lang="es-ES" sz="1800" b="0" strike="noStrike" spc="-1">
              <a:latin typeface="Arial"/>
            </a:endParaRPr>
          </a:p>
          <a:p>
            <a:pPr marL="343080" indent="-328680" algn="just">
              <a:lnSpc>
                <a:spcPct val="100000"/>
              </a:lnSpc>
              <a:spcBef>
                <a:spcPts val="1049"/>
              </a:spcBef>
              <a:tabLst>
                <a:tab pos="0" algn="l"/>
              </a:tabLst>
            </a:pPr>
            <a:endParaRPr lang="es-ES" sz="1800" b="0" strike="noStrike" spc="-1">
              <a:latin typeface="Arial"/>
            </a:endParaRPr>
          </a:p>
          <a:p>
            <a:pPr marL="343080" indent="-328680" algn="just">
              <a:lnSpc>
                <a:spcPct val="100000"/>
              </a:lnSpc>
              <a:spcBef>
                <a:spcPts val="1049"/>
              </a:spcBef>
              <a:tabLst>
                <a:tab pos="0" algn="l"/>
              </a:tabLst>
            </a:pPr>
            <a:endParaRPr lang="es-ES" sz="1800" b="0" strike="noStrike" spc="-1">
              <a:latin typeface="Arial"/>
            </a:endParaRPr>
          </a:p>
          <a:p>
            <a:pPr marL="343080" indent="-328680" algn="just">
              <a:lnSpc>
                <a:spcPct val="100000"/>
              </a:lnSpc>
              <a:spcBef>
                <a:spcPts val="1049"/>
              </a:spcBef>
              <a:tabLst>
                <a:tab pos="0" algn="l"/>
              </a:tabLst>
            </a:pPr>
            <a:endParaRPr lang="es-ES" sz="1800" b="0" strike="noStrike" spc="-1">
              <a:latin typeface="Arial"/>
            </a:endParaRPr>
          </a:p>
          <a:p>
            <a:pPr marL="343080" indent="-328680" algn="just">
              <a:lnSpc>
                <a:spcPct val="100000"/>
              </a:lnSpc>
              <a:spcBef>
                <a:spcPts val="1049"/>
              </a:spcBef>
              <a:tabLst>
                <a:tab pos="0" algn="l"/>
              </a:tabLst>
            </a:pPr>
            <a:endParaRPr lang="es-ES" sz="1800" b="0" strike="noStrike" spc="-1">
              <a:latin typeface="Arial"/>
            </a:endParaRPr>
          </a:p>
          <a:p>
            <a:pPr marL="343080" indent="-328680" algn="just">
              <a:lnSpc>
                <a:spcPct val="100000"/>
              </a:lnSpc>
              <a:spcBef>
                <a:spcPts val="1049"/>
              </a:spcBef>
              <a:tabLst>
                <a:tab pos="0" algn="l"/>
              </a:tabLst>
            </a:pPr>
            <a:endParaRPr lang="es-ES" sz="1800" b="0" strike="noStrike" spc="-1">
              <a:latin typeface="Arial"/>
            </a:endParaRPr>
          </a:p>
          <a:p>
            <a:pPr marL="343080" indent="-328680" algn="just">
              <a:lnSpc>
                <a:spcPct val="100000"/>
              </a:lnSpc>
              <a:spcBef>
                <a:spcPts val="1049"/>
              </a:spcBef>
              <a:tabLst>
                <a:tab pos="0" algn="l"/>
              </a:tabLst>
            </a:pPr>
            <a:endParaRPr lang="es-ES" sz="1800" b="0" strike="noStrike" spc="-1">
              <a:latin typeface="Arial"/>
            </a:endParaRPr>
          </a:p>
          <a:p>
            <a:pPr marL="343080" indent="-328680" algn="just">
              <a:lnSpc>
                <a:spcPct val="100000"/>
              </a:lnSpc>
              <a:spcBef>
                <a:spcPts val="1049"/>
              </a:spcBef>
              <a:tabLst>
                <a:tab pos="0" algn="l"/>
              </a:tabLst>
            </a:pPr>
            <a:endParaRPr lang="es-ES" sz="1800" b="0" strike="noStrike" spc="-1">
              <a:latin typeface="Arial"/>
            </a:endParaRPr>
          </a:p>
          <a:p>
            <a:pPr marL="343080" indent="-328680" algn="just">
              <a:lnSpc>
                <a:spcPct val="100000"/>
              </a:lnSpc>
              <a:spcBef>
                <a:spcPts val="1049"/>
              </a:spcBef>
              <a:tabLst>
                <a:tab pos="0" algn="l"/>
              </a:tabLst>
            </a:pPr>
            <a:endParaRPr lang="es-ES" sz="1800" b="0" strike="noStrike" spc="-1">
              <a:latin typeface="Arial"/>
            </a:endParaRPr>
          </a:p>
          <a:p>
            <a:pPr marL="343080" indent="-328680" algn="just">
              <a:lnSpc>
                <a:spcPct val="100000"/>
              </a:lnSpc>
              <a:spcBef>
                <a:spcPts val="1049"/>
              </a:spcBef>
              <a:tabLst>
                <a:tab pos="0" algn="l"/>
              </a:tabLst>
            </a:pPr>
            <a:endParaRPr lang="es-ES" sz="1800" b="0" strike="noStrike" spc="-1">
              <a:latin typeface="Arial"/>
            </a:endParaRPr>
          </a:p>
          <a:p>
            <a:pPr marL="343080" indent="-328680" algn="just">
              <a:lnSpc>
                <a:spcPct val="100000"/>
              </a:lnSpc>
              <a:spcBef>
                <a:spcPts val="1049"/>
              </a:spcBef>
              <a:tabLst>
                <a:tab pos="0" algn="l"/>
              </a:tabLst>
            </a:pPr>
            <a:endParaRPr lang="es-ES" sz="1800" b="0" strike="noStrike" spc="-1">
              <a:latin typeface="Arial"/>
            </a:endParaRPr>
          </a:p>
          <a:p>
            <a:pPr marL="343080" indent="-328680" algn="just">
              <a:lnSpc>
                <a:spcPct val="100000"/>
              </a:lnSpc>
              <a:spcBef>
                <a:spcPts val="1049"/>
              </a:spcBef>
              <a:tabLst>
                <a:tab pos="0" algn="l"/>
              </a:tabLst>
            </a:pPr>
            <a:endParaRPr lang="es-ES" sz="1800" b="0" strike="noStrike" spc="-1">
              <a:latin typeface="Arial"/>
            </a:endParaRPr>
          </a:p>
          <a:p>
            <a:pPr marL="343080" indent="-328680" algn="just">
              <a:lnSpc>
                <a:spcPct val="100000"/>
              </a:lnSpc>
              <a:spcBef>
                <a:spcPts val="1049"/>
              </a:spcBef>
              <a:tabLst>
                <a:tab pos="0" algn="l"/>
              </a:tabLst>
            </a:pPr>
            <a:endParaRPr lang="es-ES" sz="1800" b="0" strike="noStrike" spc="-1">
              <a:latin typeface="Arial"/>
            </a:endParaRPr>
          </a:p>
        </p:txBody>
      </p:sp>
      <p:sp>
        <p:nvSpPr>
          <p:cNvPr id="91" name="CustomShape 2"/>
          <p:cNvSpPr/>
          <p:nvPr/>
        </p:nvSpPr>
        <p:spPr>
          <a:xfrm>
            <a:off x="0" y="0"/>
            <a:ext cx="12190680" cy="555840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800000"/>
              </a:gs>
            </a:gsLst>
            <a:lin ang="10800000"/>
          </a:gra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2" name="CustomShape 3"/>
          <p:cNvSpPr/>
          <p:nvPr/>
        </p:nvSpPr>
        <p:spPr>
          <a:xfrm>
            <a:off x="643374" y="117360"/>
            <a:ext cx="11173487" cy="92187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algn="r"/>
            <a:r>
              <a:rPr lang="es-ES" altLang="es-ES" sz="1800" b="0" dirty="0">
                <a:solidFill>
                  <a:schemeClr val="tx1"/>
                </a:solidFill>
              </a:rPr>
              <a:t>Estado actual del repositorio de datos</a:t>
            </a:r>
          </a:p>
          <a:p>
            <a:pPr algn="r">
              <a:lnSpc>
                <a:spcPct val="100000"/>
              </a:lnSpc>
            </a:pPr>
            <a:endParaRPr lang="es-ES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s-ES" sz="1800" b="0" strike="noStrike" spc="-1" dirty="0">
              <a:latin typeface="Arial"/>
            </a:endParaRPr>
          </a:p>
        </p:txBody>
      </p:sp>
      <p:pic>
        <p:nvPicPr>
          <p:cNvPr id="93" name="Imagen 92"/>
          <p:cNvPicPr/>
          <p:nvPr/>
        </p:nvPicPr>
        <p:blipFill>
          <a:blip r:embed="rId3"/>
          <a:stretch/>
        </p:blipFill>
        <p:spPr>
          <a:xfrm>
            <a:off x="360" y="360"/>
            <a:ext cx="554400" cy="555840"/>
          </a:xfrm>
          <a:prstGeom prst="rect">
            <a:avLst/>
          </a:prstGeom>
          <a:ln w="0">
            <a:noFill/>
          </a:ln>
        </p:spPr>
      </p:pic>
      <p:pic>
        <p:nvPicPr>
          <p:cNvPr id="7" name="Imagen 5">
            <a:extLst>
              <a:ext uri="{FF2B5EF4-FFF2-40B4-BE49-F238E27FC236}">
                <a16:creationId xmlns:a16="http://schemas.microsoft.com/office/drawing/2014/main" id="{8F7ABAAC-BE09-4C27-A8DA-5AC3662C7C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75" y="2997200"/>
            <a:ext cx="9923565" cy="3452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BCF47700-BAA0-4694-878D-060B2DECEC10}"/>
              </a:ext>
            </a:extLst>
          </p:cNvPr>
          <p:cNvSpPr txBox="1"/>
          <p:nvPr/>
        </p:nvSpPr>
        <p:spPr>
          <a:xfrm>
            <a:off x="523875" y="998640"/>
            <a:ext cx="9923565" cy="16235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spcBef>
                <a:spcPts val="1050"/>
              </a:spcBef>
              <a:defRPr/>
            </a:pPr>
            <a:r>
              <a:rPr lang="es-ES" altLang="es-ES" sz="1800" dirty="0">
                <a:solidFill>
                  <a:srgbClr val="000000"/>
                </a:solidFill>
              </a:rPr>
              <a:t>Proyectos de investigación</a:t>
            </a:r>
            <a:r>
              <a:rPr lang="es-ES" altLang="es-ES" sz="1800" b="0" dirty="0">
                <a:solidFill>
                  <a:srgbClr val="000000"/>
                </a:solidFill>
              </a:rPr>
              <a:t>: </a:t>
            </a:r>
          </a:p>
          <a:p>
            <a:pPr marL="285750" indent="-285750">
              <a:spcBef>
                <a:spcPts val="1050"/>
              </a:spcBef>
              <a:buFont typeface="Wingdings" panose="05000000000000000000" pitchFamily="2" charset="2"/>
              <a:buChar char="§"/>
              <a:defRPr/>
            </a:pPr>
            <a:r>
              <a:rPr lang="es-ES" altLang="es-ES" sz="1800" b="0" dirty="0">
                <a:solidFill>
                  <a:srgbClr val="000000"/>
                </a:solidFill>
              </a:rPr>
              <a:t>ESA </a:t>
            </a:r>
            <a:r>
              <a:rPr lang="es-ES" altLang="es-ES" sz="1800" b="0" dirty="0" err="1">
                <a:solidFill>
                  <a:srgbClr val="000000"/>
                </a:solidFill>
              </a:rPr>
              <a:t>Fire</a:t>
            </a:r>
            <a:r>
              <a:rPr lang="es-ES" altLang="es-ES" sz="1800" b="0" dirty="0">
                <a:solidFill>
                  <a:srgbClr val="000000"/>
                </a:solidFill>
              </a:rPr>
              <a:t> </a:t>
            </a:r>
            <a:r>
              <a:rPr lang="es-ES" altLang="es-ES" sz="1800" b="0" dirty="0" err="1">
                <a:solidFill>
                  <a:srgbClr val="000000"/>
                </a:solidFill>
              </a:rPr>
              <a:t>Climate</a:t>
            </a:r>
            <a:r>
              <a:rPr lang="es-ES" altLang="es-ES" sz="1800" b="0" dirty="0">
                <a:solidFill>
                  <a:srgbClr val="000000"/>
                </a:solidFill>
              </a:rPr>
              <a:t> Change </a:t>
            </a:r>
            <a:r>
              <a:rPr lang="es-ES" altLang="es-ES" sz="1800" b="0" dirty="0" err="1">
                <a:solidFill>
                  <a:srgbClr val="000000"/>
                </a:solidFill>
              </a:rPr>
              <a:t>Initiative</a:t>
            </a:r>
            <a:r>
              <a:rPr lang="es-ES" altLang="es-ES" sz="1800" b="0" dirty="0">
                <a:solidFill>
                  <a:srgbClr val="000000"/>
                </a:solidFill>
              </a:rPr>
              <a:t> (CCI)</a:t>
            </a:r>
          </a:p>
          <a:p>
            <a:pPr marL="285750" indent="-285750">
              <a:spcBef>
                <a:spcPts val="1050"/>
              </a:spcBef>
              <a:buFont typeface="Wingdings" panose="05000000000000000000" pitchFamily="2" charset="2"/>
              <a:buChar char="§"/>
              <a:defRPr/>
            </a:pPr>
            <a:r>
              <a:rPr lang="es-ES" altLang="es-ES" sz="1800" b="0" dirty="0">
                <a:solidFill>
                  <a:srgbClr val="000000"/>
                </a:solidFill>
              </a:rPr>
              <a:t>FRONTESPO. Frontera España – Portugal: documentación lingüística y bibliográfica </a:t>
            </a:r>
          </a:p>
          <a:p>
            <a:pPr marL="0" indent="0" algn="just">
              <a:spcBef>
                <a:spcPts val="1050"/>
              </a:spcBef>
              <a:defRPr/>
            </a:pPr>
            <a:endParaRPr lang="es-ES" altLang="es-ES" sz="1800" b="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41500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>
            <a:alpha val="59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CustomShape 1"/>
          <p:cNvSpPr/>
          <p:nvPr/>
        </p:nvSpPr>
        <p:spPr>
          <a:xfrm>
            <a:off x="1744560" y="998640"/>
            <a:ext cx="9161640" cy="4859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noAutofit/>
          </a:bodyPr>
          <a:lstStyle/>
          <a:p>
            <a:pPr marL="343080" indent="-328680" algn="just">
              <a:lnSpc>
                <a:spcPct val="100000"/>
              </a:lnSpc>
              <a:spcBef>
                <a:spcPts val="1049"/>
              </a:spcBef>
              <a:tabLst>
                <a:tab pos="0" algn="l"/>
              </a:tabLst>
            </a:pPr>
            <a:endParaRPr lang="es-ES" sz="1800" b="0" strike="noStrike" spc="-1">
              <a:latin typeface="Arial"/>
            </a:endParaRPr>
          </a:p>
          <a:p>
            <a:pPr marL="343080" indent="-328680" algn="just">
              <a:lnSpc>
                <a:spcPct val="100000"/>
              </a:lnSpc>
              <a:spcBef>
                <a:spcPts val="1049"/>
              </a:spcBef>
              <a:tabLst>
                <a:tab pos="0" algn="l"/>
              </a:tabLst>
            </a:pPr>
            <a:endParaRPr lang="es-ES" sz="1800" b="0" strike="noStrike" spc="-1">
              <a:latin typeface="Arial"/>
            </a:endParaRPr>
          </a:p>
          <a:p>
            <a:pPr marL="343080" indent="-328680" algn="just">
              <a:lnSpc>
                <a:spcPct val="100000"/>
              </a:lnSpc>
              <a:spcBef>
                <a:spcPts val="1049"/>
              </a:spcBef>
              <a:tabLst>
                <a:tab pos="0" algn="l"/>
              </a:tabLst>
            </a:pPr>
            <a:endParaRPr lang="es-ES" sz="1800" b="0" strike="noStrike" spc="-1">
              <a:latin typeface="Arial"/>
            </a:endParaRPr>
          </a:p>
          <a:p>
            <a:pPr marL="343080" indent="-328680" algn="just">
              <a:lnSpc>
                <a:spcPct val="100000"/>
              </a:lnSpc>
              <a:spcBef>
                <a:spcPts val="1049"/>
              </a:spcBef>
              <a:tabLst>
                <a:tab pos="0" algn="l"/>
              </a:tabLst>
            </a:pPr>
            <a:endParaRPr lang="es-ES" sz="1800" b="0" strike="noStrike" spc="-1">
              <a:latin typeface="Arial"/>
            </a:endParaRPr>
          </a:p>
          <a:p>
            <a:pPr marL="343080" indent="-328680" algn="just">
              <a:lnSpc>
                <a:spcPct val="100000"/>
              </a:lnSpc>
              <a:spcBef>
                <a:spcPts val="1049"/>
              </a:spcBef>
              <a:tabLst>
                <a:tab pos="0" algn="l"/>
              </a:tabLst>
            </a:pPr>
            <a:endParaRPr lang="es-ES" sz="1800" b="0" strike="noStrike" spc="-1">
              <a:latin typeface="Arial"/>
            </a:endParaRPr>
          </a:p>
          <a:p>
            <a:pPr marL="343080" indent="-328680" algn="just">
              <a:lnSpc>
                <a:spcPct val="100000"/>
              </a:lnSpc>
              <a:spcBef>
                <a:spcPts val="1049"/>
              </a:spcBef>
              <a:tabLst>
                <a:tab pos="0" algn="l"/>
              </a:tabLst>
            </a:pPr>
            <a:endParaRPr lang="es-ES" sz="1800" b="0" strike="noStrike" spc="-1">
              <a:latin typeface="Arial"/>
            </a:endParaRPr>
          </a:p>
          <a:p>
            <a:pPr marL="343080" indent="-328680" algn="just">
              <a:lnSpc>
                <a:spcPct val="100000"/>
              </a:lnSpc>
              <a:spcBef>
                <a:spcPts val="1049"/>
              </a:spcBef>
              <a:tabLst>
                <a:tab pos="0" algn="l"/>
              </a:tabLst>
            </a:pPr>
            <a:endParaRPr lang="es-ES" sz="1800" b="0" strike="noStrike" spc="-1">
              <a:latin typeface="Arial"/>
            </a:endParaRPr>
          </a:p>
          <a:p>
            <a:pPr marL="343080" indent="-328680" algn="just">
              <a:lnSpc>
                <a:spcPct val="100000"/>
              </a:lnSpc>
              <a:spcBef>
                <a:spcPts val="1049"/>
              </a:spcBef>
              <a:tabLst>
                <a:tab pos="0" algn="l"/>
              </a:tabLst>
            </a:pPr>
            <a:endParaRPr lang="es-ES" sz="1800" b="0" strike="noStrike" spc="-1">
              <a:latin typeface="Arial"/>
            </a:endParaRPr>
          </a:p>
          <a:p>
            <a:pPr marL="343080" indent="-328680" algn="just">
              <a:lnSpc>
                <a:spcPct val="100000"/>
              </a:lnSpc>
              <a:spcBef>
                <a:spcPts val="1049"/>
              </a:spcBef>
              <a:tabLst>
                <a:tab pos="0" algn="l"/>
              </a:tabLst>
            </a:pPr>
            <a:endParaRPr lang="es-ES" sz="1800" b="0" strike="noStrike" spc="-1">
              <a:latin typeface="Arial"/>
            </a:endParaRPr>
          </a:p>
          <a:p>
            <a:pPr marL="343080" indent="-328680" algn="just">
              <a:lnSpc>
                <a:spcPct val="100000"/>
              </a:lnSpc>
              <a:spcBef>
                <a:spcPts val="1049"/>
              </a:spcBef>
              <a:tabLst>
                <a:tab pos="0" algn="l"/>
              </a:tabLst>
            </a:pPr>
            <a:endParaRPr lang="es-ES" sz="1800" b="0" strike="noStrike" spc="-1">
              <a:latin typeface="Arial"/>
            </a:endParaRPr>
          </a:p>
          <a:p>
            <a:pPr marL="343080" indent="-328680" algn="just">
              <a:lnSpc>
                <a:spcPct val="100000"/>
              </a:lnSpc>
              <a:spcBef>
                <a:spcPts val="1049"/>
              </a:spcBef>
              <a:tabLst>
                <a:tab pos="0" algn="l"/>
              </a:tabLst>
            </a:pPr>
            <a:endParaRPr lang="es-ES" sz="1800" b="0" strike="noStrike" spc="-1">
              <a:latin typeface="Arial"/>
            </a:endParaRPr>
          </a:p>
          <a:p>
            <a:pPr marL="343080" indent="-328680" algn="just">
              <a:lnSpc>
                <a:spcPct val="100000"/>
              </a:lnSpc>
              <a:spcBef>
                <a:spcPts val="1049"/>
              </a:spcBef>
              <a:tabLst>
                <a:tab pos="0" algn="l"/>
              </a:tabLst>
            </a:pPr>
            <a:endParaRPr lang="es-ES" sz="1800" b="0" strike="noStrike" spc="-1">
              <a:latin typeface="Arial"/>
            </a:endParaRPr>
          </a:p>
          <a:p>
            <a:pPr marL="343080" indent="-328680" algn="just">
              <a:lnSpc>
                <a:spcPct val="100000"/>
              </a:lnSpc>
              <a:spcBef>
                <a:spcPts val="1049"/>
              </a:spcBef>
              <a:tabLst>
                <a:tab pos="0" algn="l"/>
              </a:tabLst>
            </a:pPr>
            <a:endParaRPr lang="es-ES" sz="1800" b="0" strike="noStrike" spc="-1">
              <a:latin typeface="Arial"/>
            </a:endParaRPr>
          </a:p>
          <a:p>
            <a:pPr marL="343080" indent="-328680" algn="just">
              <a:lnSpc>
                <a:spcPct val="100000"/>
              </a:lnSpc>
              <a:spcBef>
                <a:spcPts val="1049"/>
              </a:spcBef>
              <a:tabLst>
                <a:tab pos="0" algn="l"/>
              </a:tabLst>
            </a:pPr>
            <a:endParaRPr lang="es-ES" sz="1800" b="0" strike="noStrike" spc="-1">
              <a:latin typeface="Arial"/>
            </a:endParaRPr>
          </a:p>
          <a:p>
            <a:pPr marL="343080" indent="-328680" algn="just">
              <a:lnSpc>
                <a:spcPct val="100000"/>
              </a:lnSpc>
              <a:spcBef>
                <a:spcPts val="1049"/>
              </a:spcBef>
              <a:tabLst>
                <a:tab pos="0" algn="l"/>
              </a:tabLst>
            </a:pPr>
            <a:endParaRPr lang="es-ES" sz="1800" b="0" strike="noStrike" spc="-1">
              <a:latin typeface="Arial"/>
            </a:endParaRPr>
          </a:p>
        </p:txBody>
      </p:sp>
      <p:sp>
        <p:nvSpPr>
          <p:cNvPr id="91" name="CustomShape 2"/>
          <p:cNvSpPr/>
          <p:nvPr/>
        </p:nvSpPr>
        <p:spPr>
          <a:xfrm>
            <a:off x="0" y="0"/>
            <a:ext cx="12190680" cy="555840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800000"/>
              </a:gs>
            </a:gsLst>
            <a:lin ang="10800000"/>
          </a:gra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2" name="CustomShape 3"/>
          <p:cNvSpPr/>
          <p:nvPr/>
        </p:nvSpPr>
        <p:spPr>
          <a:xfrm>
            <a:off x="643374" y="117360"/>
            <a:ext cx="11173487" cy="95265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algn="r"/>
            <a:r>
              <a:rPr lang="es-ES" altLang="es-ES" sz="2000" dirty="0">
                <a:latin typeface="Helvetica Neue"/>
              </a:rPr>
              <a:t>FRONTESPO</a:t>
            </a:r>
            <a:r>
              <a:rPr lang="es-ES" altLang="es-ES" sz="1800" dirty="0">
                <a:latin typeface="Helvetica Neue"/>
              </a:rPr>
              <a:t>. </a:t>
            </a:r>
            <a:r>
              <a:rPr lang="es-ES" altLang="es-ES" sz="1800" dirty="0">
                <a:solidFill>
                  <a:srgbClr val="333333"/>
                </a:solidFill>
                <a:latin typeface="Helvetica Neue"/>
              </a:rPr>
              <a:t>Frontera España - Portugal: documentación lingüística y bibliográfica</a:t>
            </a:r>
          </a:p>
          <a:p>
            <a:pPr algn="r">
              <a:lnSpc>
                <a:spcPct val="100000"/>
              </a:lnSpc>
            </a:pPr>
            <a:endParaRPr lang="es-ES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s-ES" sz="1800" b="0" strike="noStrike" spc="-1" dirty="0">
              <a:latin typeface="Arial"/>
            </a:endParaRPr>
          </a:p>
        </p:txBody>
      </p:sp>
      <p:pic>
        <p:nvPicPr>
          <p:cNvPr id="93" name="Imagen 92"/>
          <p:cNvPicPr/>
          <p:nvPr/>
        </p:nvPicPr>
        <p:blipFill>
          <a:blip r:embed="rId3"/>
          <a:stretch/>
        </p:blipFill>
        <p:spPr>
          <a:xfrm>
            <a:off x="360" y="360"/>
            <a:ext cx="554400" cy="555840"/>
          </a:xfrm>
          <a:prstGeom prst="rect">
            <a:avLst/>
          </a:prstGeom>
          <a:ln w="0">
            <a:noFill/>
          </a:ln>
        </p:spPr>
      </p:pic>
      <p:pic>
        <p:nvPicPr>
          <p:cNvPr id="6" name="Imagen 4">
            <a:extLst>
              <a:ext uri="{FF2B5EF4-FFF2-40B4-BE49-F238E27FC236}">
                <a16:creationId xmlns:a16="http://schemas.microsoft.com/office/drawing/2014/main" id="{CEE92C61-BE3B-44DA-B73E-576FD5A906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098" y="998640"/>
            <a:ext cx="11380762" cy="5451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768342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>
            <a:alpha val="59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CustomShape 1"/>
          <p:cNvSpPr/>
          <p:nvPr/>
        </p:nvSpPr>
        <p:spPr>
          <a:xfrm>
            <a:off x="1744560" y="998640"/>
            <a:ext cx="9161640" cy="4859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noAutofit/>
          </a:bodyPr>
          <a:lstStyle/>
          <a:p>
            <a:pPr marL="343080" indent="-328680" algn="just">
              <a:lnSpc>
                <a:spcPct val="100000"/>
              </a:lnSpc>
              <a:spcBef>
                <a:spcPts val="1049"/>
              </a:spcBef>
              <a:tabLst>
                <a:tab pos="0" algn="l"/>
              </a:tabLst>
            </a:pPr>
            <a:endParaRPr lang="es-ES" sz="1800" b="0" strike="noStrike" spc="-1" dirty="0">
              <a:latin typeface="Arial"/>
            </a:endParaRPr>
          </a:p>
          <a:p>
            <a:pPr marL="343080" indent="-328680" algn="just">
              <a:lnSpc>
                <a:spcPct val="100000"/>
              </a:lnSpc>
              <a:spcBef>
                <a:spcPts val="1049"/>
              </a:spcBef>
              <a:tabLst>
                <a:tab pos="0" algn="l"/>
              </a:tabLst>
            </a:pPr>
            <a:endParaRPr lang="es-ES" sz="1800" b="0" strike="noStrike" spc="-1" dirty="0">
              <a:latin typeface="Arial"/>
            </a:endParaRPr>
          </a:p>
          <a:p>
            <a:pPr marL="343080" indent="-328680" algn="just">
              <a:lnSpc>
                <a:spcPct val="100000"/>
              </a:lnSpc>
              <a:spcBef>
                <a:spcPts val="1049"/>
              </a:spcBef>
              <a:tabLst>
                <a:tab pos="0" algn="l"/>
              </a:tabLst>
            </a:pPr>
            <a:endParaRPr lang="es-ES" sz="1800" b="0" strike="noStrike" spc="-1" dirty="0">
              <a:latin typeface="Arial"/>
            </a:endParaRPr>
          </a:p>
          <a:p>
            <a:pPr marL="343080" indent="-328680" algn="just">
              <a:lnSpc>
                <a:spcPct val="100000"/>
              </a:lnSpc>
              <a:spcBef>
                <a:spcPts val="1049"/>
              </a:spcBef>
              <a:tabLst>
                <a:tab pos="0" algn="l"/>
              </a:tabLst>
            </a:pPr>
            <a:endParaRPr lang="es-ES" sz="1800" b="0" strike="noStrike" spc="-1" dirty="0">
              <a:latin typeface="Arial"/>
            </a:endParaRPr>
          </a:p>
          <a:p>
            <a:pPr marL="343080" indent="-328680" algn="just">
              <a:lnSpc>
                <a:spcPct val="100000"/>
              </a:lnSpc>
              <a:spcBef>
                <a:spcPts val="1049"/>
              </a:spcBef>
              <a:tabLst>
                <a:tab pos="0" algn="l"/>
              </a:tabLst>
            </a:pPr>
            <a:endParaRPr lang="es-ES" sz="1800" b="0" strike="noStrike" spc="-1" dirty="0">
              <a:latin typeface="Arial"/>
            </a:endParaRPr>
          </a:p>
          <a:p>
            <a:pPr marL="343080" indent="-328680" algn="just">
              <a:lnSpc>
                <a:spcPct val="100000"/>
              </a:lnSpc>
              <a:spcBef>
                <a:spcPts val="1049"/>
              </a:spcBef>
              <a:tabLst>
                <a:tab pos="0" algn="l"/>
              </a:tabLst>
            </a:pPr>
            <a:endParaRPr lang="es-ES" sz="1800" b="0" strike="noStrike" spc="-1" dirty="0">
              <a:latin typeface="Arial"/>
            </a:endParaRPr>
          </a:p>
          <a:p>
            <a:pPr marL="343080" indent="-328680" algn="just">
              <a:lnSpc>
                <a:spcPct val="100000"/>
              </a:lnSpc>
              <a:spcBef>
                <a:spcPts val="1049"/>
              </a:spcBef>
              <a:tabLst>
                <a:tab pos="0" algn="l"/>
              </a:tabLst>
            </a:pPr>
            <a:endParaRPr lang="es-ES" sz="1800" b="0" strike="noStrike" spc="-1" dirty="0">
              <a:latin typeface="Arial"/>
            </a:endParaRPr>
          </a:p>
          <a:p>
            <a:pPr marL="343080" indent="-328680" algn="just">
              <a:lnSpc>
                <a:spcPct val="100000"/>
              </a:lnSpc>
              <a:spcBef>
                <a:spcPts val="1049"/>
              </a:spcBef>
              <a:tabLst>
                <a:tab pos="0" algn="l"/>
              </a:tabLst>
            </a:pPr>
            <a:endParaRPr lang="es-ES" sz="1800" b="0" strike="noStrike" spc="-1" dirty="0">
              <a:latin typeface="Arial"/>
            </a:endParaRPr>
          </a:p>
          <a:p>
            <a:pPr marL="343080" indent="-328680" algn="just">
              <a:lnSpc>
                <a:spcPct val="100000"/>
              </a:lnSpc>
              <a:spcBef>
                <a:spcPts val="1049"/>
              </a:spcBef>
              <a:tabLst>
                <a:tab pos="0" algn="l"/>
              </a:tabLst>
            </a:pPr>
            <a:endParaRPr lang="es-ES" sz="1800" b="0" strike="noStrike" spc="-1" dirty="0">
              <a:latin typeface="Arial"/>
            </a:endParaRPr>
          </a:p>
          <a:p>
            <a:pPr marL="343080" indent="-328680" algn="just">
              <a:lnSpc>
                <a:spcPct val="100000"/>
              </a:lnSpc>
              <a:spcBef>
                <a:spcPts val="1049"/>
              </a:spcBef>
              <a:tabLst>
                <a:tab pos="0" algn="l"/>
              </a:tabLst>
            </a:pPr>
            <a:endParaRPr lang="es-ES" sz="1800" b="0" strike="noStrike" spc="-1" dirty="0">
              <a:latin typeface="Arial"/>
            </a:endParaRPr>
          </a:p>
          <a:p>
            <a:pPr marL="343080" indent="-328680" algn="just">
              <a:lnSpc>
                <a:spcPct val="100000"/>
              </a:lnSpc>
              <a:spcBef>
                <a:spcPts val="1049"/>
              </a:spcBef>
              <a:tabLst>
                <a:tab pos="0" algn="l"/>
              </a:tabLst>
            </a:pPr>
            <a:endParaRPr lang="es-ES" sz="1800" b="0" strike="noStrike" spc="-1" dirty="0">
              <a:latin typeface="Arial"/>
            </a:endParaRPr>
          </a:p>
          <a:p>
            <a:pPr marL="343080" indent="-328680" algn="just">
              <a:lnSpc>
                <a:spcPct val="100000"/>
              </a:lnSpc>
              <a:spcBef>
                <a:spcPts val="1049"/>
              </a:spcBef>
              <a:tabLst>
                <a:tab pos="0" algn="l"/>
              </a:tabLst>
            </a:pPr>
            <a:endParaRPr lang="es-ES" sz="1800" b="0" strike="noStrike" spc="-1" dirty="0">
              <a:latin typeface="Arial"/>
            </a:endParaRPr>
          </a:p>
          <a:p>
            <a:pPr marL="343080" indent="-328680" algn="just">
              <a:lnSpc>
                <a:spcPct val="100000"/>
              </a:lnSpc>
              <a:spcBef>
                <a:spcPts val="1049"/>
              </a:spcBef>
              <a:tabLst>
                <a:tab pos="0" algn="l"/>
              </a:tabLst>
            </a:pPr>
            <a:endParaRPr lang="es-ES" sz="1800" b="0" strike="noStrike" spc="-1" dirty="0">
              <a:latin typeface="Arial"/>
            </a:endParaRPr>
          </a:p>
          <a:p>
            <a:pPr marL="343080" indent="-328680" algn="just">
              <a:lnSpc>
                <a:spcPct val="100000"/>
              </a:lnSpc>
              <a:spcBef>
                <a:spcPts val="1049"/>
              </a:spcBef>
              <a:tabLst>
                <a:tab pos="0" algn="l"/>
              </a:tabLst>
            </a:pPr>
            <a:endParaRPr lang="es-ES" sz="1800" b="0" strike="noStrike" spc="-1" dirty="0">
              <a:latin typeface="Arial"/>
            </a:endParaRPr>
          </a:p>
          <a:p>
            <a:pPr marL="343080" indent="-328680" algn="just">
              <a:lnSpc>
                <a:spcPct val="100000"/>
              </a:lnSpc>
              <a:spcBef>
                <a:spcPts val="1049"/>
              </a:spcBef>
              <a:tabLst>
                <a:tab pos="0" algn="l"/>
              </a:tabLst>
            </a:pPr>
            <a:endParaRPr lang="es-ES" sz="1800" b="0" strike="noStrike" spc="-1" dirty="0">
              <a:latin typeface="Arial"/>
            </a:endParaRPr>
          </a:p>
        </p:txBody>
      </p:sp>
      <p:sp>
        <p:nvSpPr>
          <p:cNvPr id="91" name="CustomShape 2"/>
          <p:cNvSpPr/>
          <p:nvPr/>
        </p:nvSpPr>
        <p:spPr>
          <a:xfrm>
            <a:off x="0" y="0"/>
            <a:ext cx="12190680" cy="555840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800000"/>
              </a:gs>
            </a:gsLst>
            <a:lin ang="10800000"/>
          </a:gra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2" name="CustomShape 3"/>
          <p:cNvSpPr/>
          <p:nvPr/>
        </p:nvSpPr>
        <p:spPr>
          <a:xfrm>
            <a:off x="436098" y="117360"/>
            <a:ext cx="11380763" cy="1229652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algn="r"/>
            <a:r>
              <a:rPr lang="es-ES" altLang="es-ES" sz="2000" dirty="0">
                <a:latin typeface="Helvetica Neue"/>
              </a:rPr>
              <a:t>FRONTESPO</a:t>
            </a:r>
            <a:r>
              <a:rPr lang="es-ES" altLang="es-ES" sz="1800" dirty="0">
                <a:latin typeface="Helvetica Neue"/>
              </a:rPr>
              <a:t>. </a:t>
            </a:r>
            <a:r>
              <a:rPr lang="es-ES" altLang="es-ES" sz="1800" dirty="0">
                <a:solidFill>
                  <a:srgbClr val="333333"/>
                </a:solidFill>
                <a:latin typeface="Helvetica Neue"/>
              </a:rPr>
              <a:t>Frontera España - Portugal: documentación lingüística y bibliográfica</a:t>
            </a:r>
          </a:p>
          <a:p>
            <a:endParaRPr lang="es-ES" altLang="es-ES" spc="-1" dirty="0">
              <a:latin typeface="Arial"/>
            </a:endParaRPr>
          </a:p>
          <a:p>
            <a:r>
              <a:rPr lang="es-ES" altLang="es-ES" sz="1800" b="1" dirty="0">
                <a:latin typeface="Helvetica Neue"/>
              </a:rPr>
              <a:t>DOCUMENTACIÓN/README</a:t>
            </a:r>
            <a:endParaRPr lang="es-ES" altLang="es-ES" sz="1800" b="1" dirty="0">
              <a:solidFill>
                <a:srgbClr val="333333"/>
              </a:solidFill>
              <a:latin typeface="Helvetica Neue"/>
            </a:endParaRPr>
          </a:p>
          <a:p>
            <a:pPr>
              <a:lnSpc>
                <a:spcPct val="100000"/>
              </a:lnSpc>
            </a:pPr>
            <a:endParaRPr lang="es-ES" sz="1800" b="0" strike="noStrike" spc="-1" dirty="0">
              <a:latin typeface="Arial"/>
            </a:endParaRPr>
          </a:p>
        </p:txBody>
      </p:sp>
      <p:pic>
        <p:nvPicPr>
          <p:cNvPr id="93" name="Imagen 92"/>
          <p:cNvPicPr/>
          <p:nvPr/>
        </p:nvPicPr>
        <p:blipFill>
          <a:blip r:embed="rId3"/>
          <a:stretch/>
        </p:blipFill>
        <p:spPr>
          <a:xfrm>
            <a:off x="360" y="360"/>
            <a:ext cx="554400" cy="555840"/>
          </a:xfrm>
          <a:prstGeom prst="rect">
            <a:avLst/>
          </a:prstGeom>
          <a:ln w="0">
            <a:noFill/>
          </a:ln>
        </p:spPr>
      </p:pic>
      <p:pic>
        <p:nvPicPr>
          <p:cNvPr id="6" name="Marcador de contenido 4">
            <a:extLst>
              <a:ext uri="{FF2B5EF4-FFF2-40B4-BE49-F238E27FC236}">
                <a16:creationId xmlns:a16="http://schemas.microsoft.com/office/drawing/2014/main" id="{5550F01F-C35A-4BB9-93DD-BD28482C87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96975"/>
            <a:ext cx="3910818" cy="5494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Marcador de contenido 7">
            <a:extLst>
              <a:ext uri="{FF2B5EF4-FFF2-40B4-BE49-F238E27FC236}">
                <a16:creationId xmlns:a16="http://schemas.microsoft.com/office/drawing/2014/main" id="{C1FF3A29-AA82-4F5C-B123-3E9DA8F588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1495" y="787791"/>
            <a:ext cx="3466661" cy="6011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Marcador de contenido 4">
            <a:extLst>
              <a:ext uri="{FF2B5EF4-FFF2-40B4-BE49-F238E27FC236}">
                <a16:creationId xmlns:a16="http://schemas.microsoft.com/office/drawing/2014/main" id="{FD2A1450-52DC-4FC4-9A19-34EF43F1E8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1975" y="787791"/>
            <a:ext cx="3656651" cy="58685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Elipse 1">
            <a:extLst>
              <a:ext uri="{FF2B5EF4-FFF2-40B4-BE49-F238E27FC236}">
                <a16:creationId xmlns:a16="http://schemas.microsoft.com/office/drawing/2014/main" id="{40CC546D-7905-49DC-8A90-6F559EE63C49}"/>
              </a:ext>
            </a:extLst>
          </p:cNvPr>
          <p:cNvSpPr/>
          <p:nvPr/>
        </p:nvSpPr>
        <p:spPr>
          <a:xfrm>
            <a:off x="211015" y="640774"/>
            <a:ext cx="3699803" cy="5558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3820131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1022</TotalTime>
  <Words>1420</Words>
  <Application>Microsoft Office PowerPoint</Application>
  <PresentationFormat>Panorámica</PresentationFormat>
  <Paragraphs>566</Paragraphs>
  <Slides>34</Slides>
  <Notes>34</Notes>
  <HiddenSlides>0</HiddenSlides>
  <MMClips>0</MMClips>
  <ScaleCrop>false</ScaleCrop>
  <HeadingPairs>
    <vt:vector size="4" baseType="variant">
      <vt:variant>
        <vt:lpstr>Tema</vt:lpstr>
      </vt:variant>
      <vt:variant>
        <vt:i4>2</vt:i4>
      </vt:variant>
      <vt:variant>
        <vt:lpstr>Títulos de diapositiva</vt:lpstr>
      </vt:variant>
      <vt:variant>
        <vt:i4>34</vt:i4>
      </vt:variant>
    </vt:vector>
  </HeadingPairs>
  <TitlesOfParts>
    <vt:vector size="36" baseType="lpstr">
      <vt:lpstr>Office Theme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CSIC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Consorcio Madroño</dc:title>
  <dc:subject/>
  <dc:creator>uah</dc:creator>
  <dc:description/>
  <cp:lastModifiedBy>revisor</cp:lastModifiedBy>
  <cp:revision>31</cp:revision>
  <dcterms:created xsi:type="dcterms:W3CDTF">2021-09-21T18:37:30Z</dcterms:created>
  <dcterms:modified xsi:type="dcterms:W3CDTF">2021-10-04T08:46:47Z</dcterms:modified>
  <dc:language>es-ES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HiddenSlides">
    <vt:r8>0</vt:r8>
  </property>
  <property fmtid="{D5CDD505-2E9C-101B-9397-08002B2CF9AE}" pid="3" name="HyperlinksChanged">
    <vt:bool>false</vt:bool>
  </property>
  <property fmtid="{D5CDD505-2E9C-101B-9397-08002B2CF9AE}" pid="4" name="LinksUpToDate">
    <vt:bool>false</vt:bool>
  </property>
  <property fmtid="{D5CDD505-2E9C-101B-9397-08002B2CF9AE}" pid="5" name="MMClips">
    <vt:r8>0</vt:r8>
  </property>
  <property fmtid="{D5CDD505-2E9C-101B-9397-08002B2CF9AE}" pid="6" name="Notes">
    <vt:r8>3</vt:r8>
  </property>
  <property fmtid="{D5CDD505-2E9C-101B-9397-08002B2CF9AE}" pid="7" name="PresentationFormat">
    <vt:lpwstr>Personalizado</vt:lpwstr>
  </property>
  <property fmtid="{D5CDD505-2E9C-101B-9397-08002B2CF9AE}" pid="8" name="ScaleCrop">
    <vt:bool>false</vt:bool>
  </property>
  <property fmtid="{D5CDD505-2E9C-101B-9397-08002B2CF9AE}" pid="9" name="ShareDoc">
    <vt:bool>false</vt:bool>
  </property>
  <property fmtid="{D5CDD505-2E9C-101B-9397-08002B2CF9AE}" pid="10" name="Slides">
    <vt:r8>3</vt:r8>
  </property>
</Properties>
</file>