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sldIdLst>
    <p:sldId id="256" r:id="rId5"/>
    <p:sldId id="286" r:id="rId6"/>
    <p:sldId id="298" r:id="rId7"/>
    <p:sldId id="287" r:id="rId8"/>
    <p:sldId id="288" r:id="rId9"/>
    <p:sldId id="289" r:id="rId10"/>
    <p:sldId id="301" r:id="rId11"/>
    <p:sldId id="290" r:id="rId12"/>
    <p:sldId id="291" r:id="rId13"/>
    <p:sldId id="299" r:id="rId14"/>
    <p:sldId id="300" r:id="rId15"/>
    <p:sldId id="292" r:id="rId16"/>
    <p:sldId id="293" r:id="rId17"/>
    <p:sldId id="257" r:id="rId18"/>
    <p:sldId id="272" r:id="rId19"/>
    <p:sldId id="273" r:id="rId20"/>
    <p:sldId id="274" r:id="rId21"/>
    <p:sldId id="262" r:id="rId22"/>
    <p:sldId id="259" r:id="rId23"/>
    <p:sldId id="261" r:id="rId24"/>
    <p:sldId id="258" r:id="rId25"/>
    <p:sldId id="260" r:id="rId26"/>
    <p:sldId id="265" r:id="rId27"/>
    <p:sldId id="266" r:id="rId28"/>
    <p:sldId id="277" r:id="rId29"/>
    <p:sldId id="284" r:id="rId30"/>
    <p:sldId id="281" r:id="rId31"/>
    <p:sldId id="282" r:id="rId32"/>
    <p:sldId id="302" r:id="rId33"/>
    <p:sldId id="303" r:id="rId34"/>
    <p:sldId id="304" r:id="rId35"/>
    <p:sldId id="285" r:id="rId36"/>
    <p:sldId id="271" r:id="rId37"/>
    <p:sldId id="270" r:id="rId38"/>
    <p:sldId id="294" r:id="rId39"/>
    <p:sldId id="295" r:id="rId40"/>
    <p:sldId id="297" r:id="rId41"/>
  </p:sldIdLst>
  <p:sldSz cx="12192000" cy="6858000"/>
  <p:notesSz cx="6797675"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7898A-740E-439B-8A3E-F937ECCF6D25}" v="3" dt="2021-10-06T06:58:12.735"/>
    <p1510:client id="{5C0BF818-3DF5-4BDB-8747-F5AEA3874D59}" v="91" dt="2021-10-05T12:49:15.335"/>
    <p1510:client id="{6E3FA341-D9F6-429C-A043-EF5DF8CD764A}" v="665" dt="2021-10-08T11:49:45.995"/>
    <p1510:client id="{AE43CE9B-D214-4504-A809-105AA169C859}" v="71" dt="2021-10-07T09:18:50.31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o Alvarado Pérez" userId="58d57697-e242-46ac-ad3d-93d6129e825c" providerId="ADAL" clId="{5C0BF818-3DF5-4BDB-8747-F5AEA3874D59}"/>
    <pc:docChg chg="undo custSel addSld modSld sldOrd">
      <pc:chgData name="Emilio Alvarado Pérez" userId="58d57697-e242-46ac-ad3d-93d6129e825c" providerId="ADAL" clId="{5C0BF818-3DF5-4BDB-8747-F5AEA3874D59}" dt="2021-10-05T12:50:28.198" v="6310" actId="20577"/>
      <pc:docMkLst>
        <pc:docMk/>
      </pc:docMkLst>
      <pc:sldChg chg="modSp mod">
        <pc:chgData name="Emilio Alvarado Pérez" userId="58d57697-e242-46ac-ad3d-93d6129e825c" providerId="ADAL" clId="{5C0BF818-3DF5-4BDB-8747-F5AEA3874D59}" dt="2021-10-05T08:16:22.506" v="1808" actId="20577"/>
        <pc:sldMkLst>
          <pc:docMk/>
          <pc:sldMk cId="0" sldId="257"/>
        </pc:sldMkLst>
        <pc:spChg chg="mod">
          <ac:chgData name="Emilio Alvarado Pérez" userId="58d57697-e242-46ac-ad3d-93d6129e825c" providerId="ADAL" clId="{5C0BF818-3DF5-4BDB-8747-F5AEA3874D59}" dt="2021-10-05T08:16:22.506" v="1808" actId="20577"/>
          <ac:spMkLst>
            <pc:docMk/>
            <pc:sldMk cId="0" sldId="257"/>
            <ac:spMk id="7" creationId="{289985B7-73EA-4AB9-9DD9-61FCC2EC2001}"/>
          </ac:spMkLst>
        </pc:spChg>
      </pc:sldChg>
      <pc:sldChg chg="modSp mod">
        <pc:chgData name="Emilio Alvarado Pérez" userId="58d57697-e242-46ac-ad3d-93d6129e825c" providerId="ADAL" clId="{5C0BF818-3DF5-4BDB-8747-F5AEA3874D59}" dt="2021-10-05T08:01:32.320" v="1548" actId="20577"/>
        <pc:sldMkLst>
          <pc:docMk/>
          <pc:sldMk cId="3946378338" sldId="261"/>
        </pc:sldMkLst>
        <pc:spChg chg="mod">
          <ac:chgData name="Emilio Alvarado Pérez" userId="58d57697-e242-46ac-ad3d-93d6129e825c" providerId="ADAL" clId="{5C0BF818-3DF5-4BDB-8747-F5AEA3874D59}" dt="2021-10-05T08:01:32.320" v="1548" actId="20577"/>
          <ac:spMkLst>
            <pc:docMk/>
            <pc:sldMk cId="3946378338" sldId="261"/>
            <ac:spMk id="96" creationId="{00000000-0000-0000-0000-000000000000}"/>
          </ac:spMkLst>
        </pc:spChg>
      </pc:sldChg>
      <pc:sldChg chg="modSp mod">
        <pc:chgData name="Emilio Alvarado Pérez" userId="58d57697-e242-46ac-ad3d-93d6129e825c" providerId="ADAL" clId="{5C0BF818-3DF5-4BDB-8747-F5AEA3874D59}" dt="2021-10-05T08:01:38.046" v="1550" actId="20577"/>
        <pc:sldMkLst>
          <pc:docMk/>
          <pc:sldMk cId="820486887" sldId="262"/>
        </pc:sldMkLst>
        <pc:spChg chg="mod">
          <ac:chgData name="Emilio Alvarado Pérez" userId="58d57697-e242-46ac-ad3d-93d6129e825c" providerId="ADAL" clId="{5C0BF818-3DF5-4BDB-8747-F5AEA3874D59}" dt="2021-10-05T08:01:38.046" v="1550" actId="20577"/>
          <ac:spMkLst>
            <pc:docMk/>
            <pc:sldMk cId="820486887" sldId="262"/>
            <ac:spMk id="96" creationId="{00000000-0000-0000-0000-000000000000}"/>
          </ac:spMkLst>
        </pc:spChg>
      </pc:sldChg>
      <pc:sldChg chg="ord">
        <pc:chgData name="Emilio Alvarado Pérez" userId="58d57697-e242-46ac-ad3d-93d6129e825c" providerId="ADAL" clId="{5C0BF818-3DF5-4BDB-8747-F5AEA3874D59}" dt="2021-10-05T09:16:28.855" v="2768"/>
        <pc:sldMkLst>
          <pc:docMk/>
          <pc:sldMk cId="3268859980" sldId="270"/>
        </pc:sldMkLst>
      </pc:sldChg>
      <pc:sldChg chg="ord">
        <pc:chgData name="Emilio Alvarado Pérez" userId="58d57697-e242-46ac-ad3d-93d6129e825c" providerId="ADAL" clId="{5C0BF818-3DF5-4BDB-8747-F5AEA3874D59}" dt="2021-10-05T09:16:25.959" v="2766"/>
        <pc:sldMkLst>
          <pc:docMk/>
          <pc:sldMk cId="2917889480" sldId="271"/>
        </pc:sldMkLst>
      </pc:sldChg>
      <pc:sldChg chg="modSp mod">
        <pc:chgData name="Emilio Alvarado Pérez" userId="58d57697-e242-46ac-ad3d-93d6129e825c" providerId="ADAL" clId="{5C0BF818-3DF5-4BDB-8747-F5AEA3874D59}" dt="2021-10-05T08:00:35.461" v="1537" actId="20577"/>
        <pc:sldMkLst>
          <pc:docMk/>
          <pc:sldMk cId="757939710" sldId="272"/>
        </pc:sldMkLst>
        <pc:spChg chg="mod">
          <ac:chgData name="Emilio Alvarado Pérez" userId="58d57697-e242-46ac-ad3d-93d6129e825c" providerId="ADAL" clId="{5C0BF818-3DF5-4BDB-8747-F5AEA3874D59}" dt="2021-10-05T08:00:35.461" v="1537" actId="20577"/>
          <ac:spMkLst>
            <pc:docMk/>
            <pc:sldMk cId="757939710" sldId="272"/>
            <ac:spMk id="8" creationId="{5A7A6DA6-DA56-4EE1-8E55-A8D7BCBA5C31}"/>
          </ac:spMkLst>
        </pc:spChg>
      </pc:sldChg>
      <pc:sldChg chg="modSp mod">
        <pc:chgData name="Emilio Alvarado Pérez" userId="58d57697-e242-46ac-ad3d-93d6129e825c" providerId="ADAL" clId="{5C0BF818-3DF5-4BDB-8747-F5AEA3874D59}" dt="2021-10-05T09:14:09.510" v="2712" actId="14100"/>
        <pc:sldMkLst>
          <pc:docMk/>
          <pc:sldMk cId="4161277749" sldId="277"/>
        </pc:sldMkLst>
        <pc:spChg chg="mod">
          <ac:chgData name="Emilio Alvarado Pérez" userId="58d57697-e242-46ac-ad3d-93d6129e825c" providerId="ADAL" clId="{5C0BF818-3DF5-4BDB-8747-F5AEA3874D59}" dt="2021-10-05T09:14:09.510" v="2712" actId="14100"/>
          <ac:spMkLst>
            <pc:docMk/>
            <pc:sldMk cId="4161277749" sldId="277"/>
            <ac:spMk id="96" creationId="{00000000-0000-0000-0000-000000000000}"/>
          </ac:spMkLst>
        </pc:spChg>
      </pc:sldChg>
      <pc:sldChg chg="modSp mod">
        <pc:chgData name="Emilio Alvarado Pérez" userId="58d57697-e242-46ac-ad3d-93d6129e825c" providerId="ADAL" clId="{5C0BF818-3DF5-4BDB-8747-F5AEA3874D59}" dt="2021-10-05T09:15:27.326" v="2748" actId="14100"/>
        <pc:sldMkLst>
          <pc:docMk/>
          <pc:sldMk cId="2813191719" sldId="281"/>
        </pc:sldMkLst>
        <pc:spChg chg="mod">
          <ac:chgData name="Emilio Alvarado Pérez" userId="58d57697-e242-46ac-ad3d-93d6129e825c" providerId="ADAL" clId="{5C0BF818-3DF5-4BDB-8747-F5AEA3874D59}" dt="2021-10-05T09:15:27.326" v="2748" actId="14100"/>
          <ac:spMkLst>
            <pc:docMk/>
            <pc:sldMk cId="2813191719" sldId="281"/>
            <ac:spMk id="96" creationId="{00000000-0000-0000-0000-000000000000}"/>
          </ac:spMkLst>
        </pc:spChg>
      </pc:sldChg>
      <pc:sldChg chg="modSp mod">
        <pc:chgData name="Emilio Alvarado Pérez" userId="58d57697-e242-46ac-ad3d-93d6129e825c" providerId="ADAL" clId="{5C0BF818-3DF5-4BDB-8747-F5AEA3874D59}" dt="2021-10-05T09:15:42.270" v="2764" actId="14100"/>
        <pc:sldMkLst>
          <pc:docMk/>
          <pc:sldMk cId="2912870862" sldId="282"/>
        </pc:sldMkLst>
        <pc:spChg chg="mod">
          <ac:chgData name="Emilio Alvarado Pérez" userId="58d57697-e242-46ac-ad3d-93d6129e825c" providerId="ADAL" clId="{5C0BF818-3DF5-4BDB-8747-F5AEA3874D59}" dt="2021-10-05T09:15:42.270" v="2764" actId="14100"/>
          <ac:spMkLst>
            <pc:docMk/>
            <pc:sldMk cId="2912870862" sldId="282"/>
            <ac:spMk id="96" creationId="{00000000-0000-0000-0000-000000000000}"/>
          </ac:spMkLst>
        </pc:spChg>
      </pc:sldChg>
      <pc:sldChg chg="modSp mod">
        <pc:chgData name="Emilio Alvarado Pérez" userId="58d57697-e242-46ac-ad3d-93d6129e825c" providerId="ADAL" clId="{5C0BF818-3DF5-4BDB-8747-F5AEA3874D59}" dt="2021-10-05T09:15:14.966" v="2727" actId="14100"/>
        <pc:sldMkLst>
          <pc:docMk/>
          <pc:sldMk cId="1406972000" sldId="284"/>
        </pc:sldMkLst>
        <pc:spChg chg="mod">
          <ac:chgData name="Emilio Alvarado Pérez" userId="58d57697-e242-46ac-ad3d-93d6129e825c" providerId="ADAL" clId="{5C0BF818-3DF5-4BDB-8747-F5AEA3874D59}" dt="2021-10-05T09:15:14.966" v="2727" actId="14100"/>
          <ac:spMkLst>
            <pc:docMk/>
            <pc:sldMk cId="1406972000" sldId="284"/>
            <ac:spMk id="96" creationId="{00000000-0000-0000-0000-000000000000}"/>
          </ac:spMkLst>
        </pc:spChg>
      </pc:sldChg>
      <pc:sldChg chg="addSp modSp mod">
        <pc:chgData name="Emilio Alvarado Pérez" userId="58d57697-e242-46ac-ad3d-93d6129e825c" providerId="ADAL" clId="{5C0BF818-3DF5-4BDB-8747-F5AEA3874D59}" dt="2021-10-05T12:17:20.633" v="6291" actId="20577"/>
        <pc:sldMkLst>
          <pc:docMk/>
          <pc:sldMk cId="217109837" sldId="286"/>
        </pc:sldMkLst>
        <pc:spChg chg="mod">
          <ac:chgData name="Emilio Alvarado Pérez" userId="58d57697-e242-46ac-ad3d-93d6129e825c" providerId="ADAL" clId="{5C0BF818-3DF5-4BDB-8747-F5AEA3874D59}" dt="2021-10-05T12:17:20.633" v="6291" actId="20577"/>
          <ac:spMkLst>
            <pc:docMk/>
            <pc:sldMk cId="217109837" sldId="286"/>
            <ac:spMk id="8" creationId="{5A7A6DA6-DA56-4EE1-8E55-A8D7BCBA5C31}"/>
          </ac:spMkLst>
        </pc:spChg>
        <pc:spChg chg="mod">
          <ac:chgData name="Emilio Alvarado Pérez" userId="58d57697-e242-46ac-ad3d-93d6129e825c" providerId="ADAL" clId="{5C0BF818-3DF5-4BDB-8747-F5AEA3874D59}" dt="2021-10-05T09:17:41.121" v="2790" actId="20577"/>
          <ac:spMkLst>
            <pc:docMk/>
            <pc:sldMk cId="217109837" sldId="286"/>
            <ac:spMk id="96" creationId="{00000000-0000-0000-0000-000000000000}"/>
          </ac:spMkLst>
        </pc:spChg>
        <pc:picChg chg="mod">
          <ac:chgData name="Emilio Alvarado Pérez" userId="58d57697-e242-46ac-ad3d-93d6129e825c" providerId="ADAL" clId="{5C0BF818-3DF5-4BDB-8747-F5AEA3874D59}" dt="2021-10-05T10:10:22.758" v="4916" actId="1076"/>
          <ac:picMkLst>
            <pc:docMk/>
            <pc:sldMk cId="217109837" sldId="286"/>
            <ac:picMk id="11" creationId="{3D6FF956-1405-4226-9024-288226D36D00}"/>
          </ac:picMkLst>
        </pc:picChg>
        <pc:picChg chg="mod">
          <ac:chgData name="Emilio Alvarado Pérez" userId="58d57697-e242-46ac-ad3d-93d6129e825c" providerId="ADAL" clId="{5C0BF818-3DF5-4BDB-8747-F5AEA3874D59}" dt="2021-10-05T10:02:34.805" v="4671" actId="14100"/>
          <ac:picMkLst>
            <pc:docMk/>
            <pc:sldMk cId="217109837" sldId="286"/>
            <ac:picMk id="18" creationId="{2365A87B-8837-43A4-B3FD-F494F2409C35}"/>
          </ac:picMkLst>
        </pc:picChg>
        <pc:picChg chg="mod">
          <ac:chgData name="Emilio Alvarado Pérez" userId="58d57697-e242-46ac-ad3d-93d6129e825c" providerId="ADAL" clId="{5C0BF818-3DF5-4BDB-8747-F5AEA3874D59}" dt="2021-10-05T10:10:26.990" v="4918" actId="1076"/>
          <ac:picMkLst>
            <pc:docMk/>
            <pc:sldMk cId="217109837" sldId="286"/>
            <ac:picMk id="21" creationId="{3C6AD391-C74E-44CD-AD4E-2BE806F64E8B}"/>
          </ac:picMkLst>
        </pc:picChg>
        <pc:picChg chg="add mod">
          <ac:chgData name="Emilio Alvarado Pérez" userId="58d57697-e242-46ac-ad3d-93d6129e825c" providerId="ADAL" clId="{5C0BF818-3DF5-4BDB-8747-F5AEA3874D59}" dt="2021-10-05T10:10:25.117" v="4917" actId="1076"/>
          <ac:picMkLst>
            <pc:docMk/>
            <pc:sldMk cId="217109837" sldId="286"/>
            <ac:picMk id="1026" creationId="{A008B5C9-07A0-4729-A502-6A520AAB53DC}"/>
          </ac:picMkLst>
        </pc:picChg>
      </pc:sldChg>
      <pc:sldChg chg="modSp mod">
        <pc:chgData name="Emilio Alvarado Pérez" userId="58d57697-e242-46ac-ad3d-93d6129e825c" providerId="ADAL" clId="{5C0BF818-3DF5-4BDB-8747-F5AEA3874D59}" dt="2021-10-05T10:03:34.638" v="4717" actId="20577"/>
        <pc:sldMkLst>
          <pc:docMk/>
          <pc:sldMk cId="3885181037" sldId="287"/>
        </pc:sldMkLst>
        <pc:spChg chg="mod">
          <ac:chgData name="Emilio Alvarado Pérez" userId="58d57697-e242-46ac-ad3d-93d6129e825c" providerId="ADAL" clId="{5C0BF818-3DF5-4BDB-8747-F5AEA3874D59}" dt="2021-10-05T10:03:34.638" v="4717" actId="20577"/>
          <ac:spMkLst>
            <pc:docMk/>
            <pc:sldMk cId="3885181037" sldId="287"/>
            <ac:spMk id="8" creationId="{5A7A6DA6-DA56-4EE1-8E55-A8D7BCBA5C31}"/>
          </ac:spMkLst>
        </pc:spChg>
        <pc:spChg chg="mod">
          <ac:chgData name="Emilio Alvarado Pérez" userId="58d57697-e242-46ac-ad3d-93d6129e825c" providerId="ADAL" clId="{5C0BF818-3DF5-4BDB-8747-F5AEA3874D59}" dt="2021-10-05T09:17:32.114" v="2786" actId="20577"/>
          <ac:spMkLst>
            <pc:docMk/>
            <pc:sldMk cId="3885181037" sldId="287"/>
            <ac:spMk id="96" creationId="{00000000-0000-0000-0000-000000000000}"/>
          </ac:spMkLst>
        </pc:spChg>
      </pc:sldChg>
      <pc:sldChg chg="modSp mod">
        <pc:chgData name="Emilio Alvarado Pérez" userId="58d57697-e242-46ac-ad3d-93d6129e825c" providerId="ADAL" clId="{5C0BF818-3DF5-4BDB-8747-F5AEA3874D59}" dt="2021-10-05T10:04:16.729" v="4804" actId="20577"/>
        <pc:sldMkLst>
          <pc:docMk/>
          <pc:sldMk cId="3494265656" sldId="288"/>
        </pc:sldMkLst>
        <pc:spChg chg="mod">
          <ac:chgData name="Emilio Alvarado Pérez" userId="58d57697-e242-46ac-ad3d-93d6129e825c" providerId="ADAL" clId="{5C0BF818-3DF5-4BDB-8747-F5AEA3874D59}" dt="2021-10-05T10:04:16.729" v="4804" actId="20577"/>
          <ac:spMkLst>
            <pc:docMk/>
            <pc:sldMk cId="3494265656" sldId="288"/>
            <ac:spMk id="8" creationId="{5A7A6DA6-DA56-4EE1-8E55-A8D7BCBA5C31}"/>
          </ac:spMkLst>
        </pc:spChg>
        <pc:spChg chg="mod">
          <ac:chgData name="Emilio Alvarado Pérez" userId="58d57697-e242-46ac-ad3d-93d6129e825c" providerId="ADAL" clId="{5C0BF818-3DF5-4BDB-8747-F5AEA3874D59}" dt="2021-10-05T09:17:27.873" v="2784" actId="20577"/>
          <ac:spMkLst>
            <pc:docMk/>
            <pc:sldMk cId="3494265656" sldId="288"/>
            <ac:spMk id="96" creationId="{00000000-0000-0000-0000-000000000000}"/>
          </ac:spMkLst>
        </pc:spChg>
      </pc:sldChg>
      <pc:sldChg chg="modSp mod">
        <pc:chgData name="Emilio Alvarado Pérez" userId="58d57697-e242-46ac-ad3d-93d6129e825c" providerId="ADAL" clId="{5C0BF818-3DF5-4BDB-8747-F5AEA3874D59}" dt="2021-10-05T09:17:23.872" v="2782" actId="20577"/>
        <pc:sldMkLst>
          <pc:docMk/>
          <pc:sldMk cId="2591217973" sldId="289"/>
        </pc:sldMkLst>
        <pc:spChg chg="mod">
          <ac:chgData name="Emilio Alvarado Pérez" userId="58d57697-e242-46ac-ad3d-93d6129e825c" providerId="ADAL" clId="{5C0BF818-3DF5-4BDB-8747-F5AEA3874D59}" dt="2021-10-05T09:17:23.872" v="2782" actId="20577"/>
          <ac:spMkLst>
            <pc:docMk/>
            <pc:sldMk cId="2591217973" sldId="289"/>
            <ac:spMk id="96" creationId="{00000000-0000-0000-0000-000000000000}"/>
          </ac:spMkLst>
        </pc:spChg>
      </pc:sldChg>
      <pc:sldChg chg="modSp mod">
        <pc:chgData name="Emilio Alvarado Pérez" userId="58d57697-e242-46ac-ad3d-93d6129e825c" providerId="ADAL" clId="{5C0BF818-3DF5-4BDB-8747-F5AEA3874D59}" dt="2021-10-05T09:17:19.389" v="2780" actId="20577"/>
        <pc:sldMkLst>
          <pc:docMk/>
          <pc:sldMk cId="1287294451" sldId="290"/>
        </pc:sldMkLst>
        <pc:spChg chg="mod">
          <ac:chgData name="Emilio Alvarado Pérez" userId="58d57697-e242-46ac-ad3d-93d6129e825c" providerId="ADAL" clId="{5C0BF818-3DF5-4BDB-8747-F5AEA3874D59}" dt="2021-10-05T07:32:50.452" v="280" actId="20577"/>
          <ac:spMkLst>
            <pc:docMk/>
            <pc:sldMk cId="1287294451" sldId="290"/>
            <ac:spMk id="8" creationId="{5A7A6DA6-DA56-4EE1-8E55-A8D7BCBA5C31}"/>
          </ac:spMkLst>
        </pc:spChg>
        <pc:spChg chg="mod">
          <ac:chgData name="Emilio Alvarado Pérez" userId="58d57697-e242-46ac-ad3d-93d6129e825c" providerId="ADAL" clId="{5C0BF818-3DF5-4BDB-8747-F5AEA3874D59}" dt="2021-10-05T09:17:19.389" v="2780" actId="20577"/>
          <ac:spMkLst>
            <pc:docMk/>
            <pc:sldMk cId="1287294451" sldId="290"/>
            <ac:spMk id="96" creationId="{00000000-0000-0000-0000-000000000000}"/>
          </ac:spMkLst>
        </pc:spChg>
      </pc:sldChg>
      <pc:sldChg chg="modSp mod">
        <pc:chgData name="Emilio Alvarado Pérez" userId="58d57697-e242-46ac-ad3d-93d6129e825c" providerId="ADAL" clId="{5C0BF818-3DF5-4BDB-8747-F5AEA3874D59}" dt="2021-10-05T10:28:31.335" v="5261" actId="20577"/>
        <pc:sldMkLst>
          <pc:docMk/>
          <pc:sldMk cId="3493802223" sldId="291"/>
        </pc:sldMkLst>
        <pc:spChg chg="mod">
          <ac:chgData name="Emilio Alvarado Pérez" userId="58d57697-e242-46ac-ad3d-93d6129e825c" providerId="ADAL" clId="{5C0BF818-3DF5-4BDB-8747-F5AEA3874D59}" dt="2021-10-05T10:28:31.335" v="5261" actId="20577"/>
          <ac:spMkLst>
            <pc:docMk/>
            <pc:sldMk cId="3493802223" sldId="291"/>
            <ac:spMk id="8" creationId="{5A7A6DA6-DA56-4EE1-8E55-A8D7BCBA5C31}"/>
          </ac:spMkLst>
        </pc:spChg>
        <pc:spChg chg="mod">
          <ac:chgData name="Emilio Alvarado Pérez" userId="58d57697-e242-46ac-ad3d-93d6129e825c" providerId="ADAL" clId="{5C0BF818-3DF5-4BDB-8747-F5AEA3874D59}" dt="2021-10-05T10:10:50.212" v="4919" actId="6549"/>
          <ac:spMkLst>
            <pc:docMk/>
            <pc:sldMk cId="3493802223" sldId="291"/>
            <ac:spMk id="96" creationId="{00000000-0000-0000-0000-000000000000}"/>
          </ac:spMkLst>
        </pc:spChg>
      </pc:sldChg>
      <pc:sldChg chg="modSp mod">
        <pc:chgData name="Emilio Alvarado Pérez" userId="58d57697-e242-46ac-ad3d-93d6129e825c" providerId="ADAL" clId="{5C0BF818-3DF5-4BDB-8747-F5AEA3874D59}" dt="2021-10-05T09:17:09.294" v="2776" actId="20577"/>
        <pc:sldMkLst>
          <pc:docMk/>
          <pc:sldMk cId="3979969264" sldId="292"/>
        </pc:sldMkLst>
        <pc:spChg chg="mod">
          <ac:chgData name="Emilio Alvarado Pérez" userId="58d57697-e242-46ac-ad3d-93d6129e825c" providerId="ADAL" clId="{5C0BF818-3DF5-4BDB-8747-F5AEA3874D59}" dt="2021-10-05T09:17:09.294" v="2776" actId="20577"/>
          <ac:spMkLst>
            <pc:docMk/>
            <pc:sldMk cId="3979969264" sldId="292"/>
            <ac:spMk id="96" creationId="{00000000-0000-0000-0000-000000000000}"/>
          </ac:spMkLst>
        </pc:spChg>
      </pc:sldChg>
      <pc:sldChg chg="modSp mod">
        <pc:chgData name="Emilio Alvarado Pérez" userId="58d57697-e242-46ac-ad3d-93d6129e825c" providerId="ADAL" clId="{5C0BF818-3DF5-4BDB-8747-F5AEA3874D59}" dt="2021-10-05T09:17:01.665" v="2774" actId="20577"/>
        <pc:sldMkLst>
          <pc:docMk/>
          <pc:sldMk cId="166199741" sldId="293"/>
        </pc:sldMkLst>
        <pc:spChg chg="mod">
          <ac:chgData name="Emilio Alvarado Pérez" userId="58d57697-e242-46ac-ad3d-93d6129e825c" providerId="ADAL" clId="{5C0BF818-3DF5-4BDB-8747-F5AEA3874D59}" dt="2021-10-05T07:34:34.775" v="305" actId="20577"/>
          <ac:spMkLst>
            <pc:docMk/>
            <pc:sldMk cId="166199741" sldId="293"/>
            <ac:spMk id="8" creationId="{5A7A6DA6-DA56-4EE1-8E55-A8D7BCBA5C31}"/>
          </ac:spMkLst>
        </pc:spChg>
        <pc:spChg chg="mod">
          <ac:chgData name="Emilio Alvarado Pérez" userId="58d57697-e242-46ac-ad3d-93d6129e825c" providerId="ADAL" clId="{5C0BF818-3DF5-4BDB-8747-F5AEA3874D59}" dt="2021-10-05T09:17:01.665" v="2774" actId="20577"/>
          <ac:spMkLst>
            <pc:docMk/>
            <pc:sldMk cId="166199741" sldId="293"/>
            <ac:spMk id="96" creationId="{00000000-0000-0000-0000-000000000000}"/>
          </ac:spMkLst>
        </pc:spChg>
      </pc:sldChg>
      <pc:sldChg chg="modSp mod">
        <pc:chgData name="Emilio Alvarado Pérez" userId="58d57697-e242-46ac-ad3d-93d6129e825c" providerId="ADAL" clId="{5C0BF818-3DF5-4BDB-8747-F5AEA3874D59}" dt="2021-10-05T09:16:39.657" v="2770" actId="20577"/>
        <pc:sldMkLst>
          <pc:docMk/>
          <pc:sldMk cId="1865546789" sldId="294"/>
        </pc:sldMkLst>
        <pc:spChg chg="mod">
          <ac:chgData name="Emilio Alvarado Pérez" userId="58d57697-e242-46ac-ad3d-93d6129e825c" providerId="ADAL" clId="{5C0BF818-3DF5-4BDB-8747-F5AEA3874D59}" dt="2021-10-05T07:46:40.816" v="669" actId="20577"/>
          <ac:spMkLst>
            <pc:docMk/>
            <pc:sldMk cId="1865546789" sldId="294"/>
            <ac:spMk id="8" creationId="{5A7A6DA6-DA56-4EE1-8E55-A8D7BCBA5C31}"/>
          </ac:spMkLst>
        </pc:spChg>
        <pc:spChg chg="mod">
          <ac:chgData name="Emilio Alvarado Pérez" userId="58d57697-e242-46ac-ad3d-93d6129e825c" providerId="ADAL" clId="{5C0BF818-3DF5-4BDB-8747-F5AEA3874D59}" dt="2021-10-05T09:16:39.657" v="2770" actId="20577"/>
          <ac:spMkLst>
            <pc:docMk/>
            <pc:sldMk cId="1865546789" sldId="294"/>
            <ac:spMk id="96" creationId="{00000000-0000-0000-0000-000000000000}"/>
          </ac:spMkLst>
        </pc:spChg>
      </pc:sldChg>
      <pc:sldChg chg="modSp mod">
        <pc:chgData name="Emilio Alvarado Pérez" userId="58d57697-e242-46ac-ad3d-93d6129e825c" providerId="ADAL" clId="{5C0BF818-3DF5-4BDB-8747-F5AEA3874D59}" dt="2021-10-05T09:16:43.721" v="2772" actId="20577"/>
        <pc:sldMkLst>
          <pc:docMk/>
          <pc:sldMk cId="3497914418" sldId="295"/>
        </pc:sldMkLst>
        <pc:spChg chg="mod">
          <ac:chgData name="Emilio Alvarado Pérez" userId="58d57697-e242-46ac-ad3d-93d6129e825c" providerId="ADAL" clId="{5C0BF818-3DF5-4BDB-8747-F5AEA3874D59}" dt="2021-10-05T08:17:10.921" v="1967" actId="20577"/>
          <ac:spMkLst>
            <pc:docMk/>
            <pc:sldMk cId="3497914418" sldId="295"/>
            <ac:spMk id="8" creationId="{5A7A6DA6-DA56-4EE1-8E55-A8D7BCBA5C31}"/>
          </ac:spMkLst>
        </pc:spChg>
        <pc:spChg chg="mod">
          <ac:chgData name="Emilio Alvarado Pérez" userId="58d57697-e242-46ac-ad3d-93d6129e825c" providerId="ADAL" clId="{5C0BF818-3DF5-4BDB-8747-F5AEA3874D59}" dt="2021-10-05T09:16:43.721" v="2772" actId="20577"/>
          <ac:spMkLst>
            <pc:docMk/>
            <pc:sldMk cId="3497914418" sldId="295"/>
            <ac:spMk id="96" creationId="{00000000-0000-0000-0000-000000000000}"/>
          </ac:spMkLst>
        </pc:spChg>
      </pc:sldChg>
      <pc:sldChg chg="addSp delSp modSp add mod">
        <pc:chgData name="Emilio Alvarado Pérez" userId="58d57697-e242-46ac-ad3d-93d6129e825c" providerId="ADAL" clId="{5C0BF818-3DF5-4BDB-8747-F5AEA3874D59}" dt="2021-10-05T10:03:19.587" v="4690" actId="20577"/>
        <pc:sldMkLst>
          <pc:docMk/>
          <pc:sldMk cId="752764166" sldId="298"/>
        </pc:sldMkLst>
        <pc:spChg chg="mod">
          <ac:chgData name="Emilio Alvarado Pérez" userId="58d57697-e242-46ac-ad3d-93d6129e825c" providerId="ADAL" clId="{5C0BF818-3DF5-4BDB-8747-F5AEA3874D59}" dt="2021-10-05T10:03:19.587" v="4690" actId="20577"/>
          <ac:spMkLst>
            <pc:docMk/>
            <pc:sldMk cId="752764166" sldId="298"/>
            <ac:spMk id="8" creationId="{5A7A6DA6-DA56-4EE1-8E55-A8D7BCBA5C31}"/>
          </ac:spMkLst>
        </pc:spChg>
        <pc:spChg chg="mod">
          <ac:chgData name="Emilio Alvarado Pérez" userId="58d57697-e242-46ac-ad3d-93d6129e825c" providerId="ADAL" clId="{5C0BF818-3DF5-4BDB-8747-F5AEA3874D59}" dt="2021-10-05T09:17:36.737" v="2788" actId="20577"/>
          <ac:spMkLst>
            <pc:docMk/>
            <pc:sldMk cId="752764166" sldId="298"/>
            <ac:spMk id="96" creationId="{00000000-0000-0000-0000-000000000000}"/>
          </ac:spMkLst>
        </pc:spChg>
        <pc:picChg chg="add del mod">
          <ac:chgData name="Emilio Alvarado Pérez" userId="58d57697-e242-46ac-ad3d-93d6129e825c" providerId="ADAL" clId="{5C0BF818-3DF5-4BDB-8747-F5AEA3874D59}" dt="2021-10-05T08:54:03.658" v="2539" actId="21"/>
          <ac:picMkLst>
            <pc:docMk/>
            <pc:sldMk cId="752764166" sldId="298"/>
            <ac:picMk id="3" creationId="{9677AC63-4469-4D7C-B2AB-1CCA84A2E85F}"/>
          </ac:picMkLst>
        </pc:picChg>
        <pc:picChg chg="add mod">
          <ac:chgData name="Emilio Alvarado Pérez" userId="58d57697-e242-46ac-ad3d-93d6129e825c" providerId="ADAL" clId="{5C0BF818-3DF5-4BDB-8747-F5AEA3874D59}" dt="2021-10-05T08:55:32.171" v="2555" actId="1076"/>
          <ac:picMkLst>
            <pc:docMk/>
            <pc:sldMk cId="752764166" sldId="298"/>
            <ac:picMk id="5" creationId="{F44829DD-D475-416B-BE71-4A0E51A5776F}"/>
          </ac:picMkLst>
        </pc:picChg>
        <pc:picChg chg="add mod">
          <ac:chgData name="Emilio Alvarado Pérez" userId="58d57697-e242-46ac-ad3d-93d6129e825c" providerId="ADAL" clId="{5C0BF818-3DF5-4BDB-8747-F5AEA3874D59}" dt="2021-10-05T09:08:36.756" v="2672" actId="1076"/>
          <ac:picMkLst>
            <pc:docMk/>
            <pc:sldMk cId="752764166" sldId="298"/>
            <ac:picMk id="7" creationId="{7C43DCB9-9ADD-4620-9033-3B60A3A071AD}"/>
          </ac:picMkLst>
        </pc:picChg>
        <pc:picChg chg="add mod">
          <ac:chgData name="Emilio Alvarado Pérez" userId="58d57697-e242-46ac-ad3d-93d6129e825c" providerId="ADAL" clId="{5C0BF818-3DF5-4BDB-8747-F5AEA3874D59}" dt="2021-10-05T09:09:38.194" v="2685" actId="1076"/>
          <ac:picMkLst>
            <pc:docMk/>
            <pc:sldMk cId="752764166" sldId="298"/>
            <ac:picMk id="10" creationId="{35418DE2-9390-4346-9BCD-B5CCCD6D3CD0}"/>
          </ac:picMkLst>
        </pc:picChg>
        <pc:picChg chg="del">
          <ac:chgData name="Emilio Alvarado Pérez" userId="58d57697-e242-46ac-ad3d-93d6129e825c" providerId="ADAL" clId="{5C0BF818-3DF5-4BDB-8747-F5AEA3874D59}" dt="2021-10-05T08:39:19.052" v="2363" actId="21"/>
          <ac:picMkLst>
            <pc:docMk/>
            <pc:sldMk cId="752764166" sldId="298"/>
            <ac:picMk id="11" creationId="{3D6FF956-1405-4226-9024-288226D36D00}"/>
          </ac:picMkLst>
        </pc:picChg>
        <pc:picChg chg="add mod">
          <ac:chgData name="Emilio Alvarado Pérez" userId="58d57697-e242-46ac-ad3d-93d6129e825c" providerId="ADAL" clId="{5C0BF818-3DF5-4BDB-8747-F5AEA3874D59}" dt="2021-10-05T09:01:51.017" v="2635" actId="931"/>
          <ac:picMkLst>
            <pc:docMk/>
            <pc:sldMk cId="752764166" sldId="298"/>
            <ac:picMk id="13" creationId="{3C37A50D-D104-4756-A7B8-23A0B53A30C0}"/>
          </ac:picMkLst>
        </pc:picChg>
        <pc:picChg chg="add mod">
          <ac:chgData name="Emilio Alvarado Pérez" userId="58d57697-e242-46ac-ad3d-93d6129e825c" providerId="ADAL" clId="{5C0BF818-3DF5-4BDB-8747-F5AEA3874D59}" dt="2021-10-05T09:09:35.267" v="2684" actId="1076"/>
          <ac:picMkLst>
            <pc:docMk/>
            <pc:sldMk cId="752764166" sldId="298"/>
            <ac:picMk id="15" creationId="{374136E3-5441-4ADD-A329-4B80AB7EB8BF}"/>
          </ac:picMkLst>
        </pc:picChg>
        <pc:picChg chg="add mod">
          <ac:chgData name="Emilio Alvarado Pérez" userId="58d57697-e242-46ac-ad3d-93d6129e825c" providerId="ADAL" clId="{5C0BF818-3DF5-4BDB-8747-F5AEA3874D59}" dt="2021-10-05T09:12:45.739" v="2696" actId="1076"/>
          <ac:picMkLst>
            <pc:docMk/>
            <pc:sldMk cId="752764166" sldId="298"/>
            <ac:picMk id="17" creationId="{124619C4-F8C9-4B99-9181-72ABABECECE9}"/>
          </ac:picMkLst>
        </pc:picChg>
        <pc:picChg chg="del">
          <ac:chgData name="Emilio Alvarado Pérez" userId="58d57697-e242-46ac-ad3d-93d6129e825c" providerId="ADAL" clId="{5C0BF818-3DF5-4BDB-8747-F5AEA3874D59}" dt="2021-10-05T08:39:25.205" v="2366" actId="21"/>
          <ac:picMkLst>
            <pc:docMk/>
            <pc:sldMk cId="752764166" sldId="298"/>
            <ac:picMk id="18" creationId="{2365A87B-8837-43A4-B3FD-F494F2409C35}"/>
          </ac:picMkLst>
        </pc:picChg>
        <pc:picChg chg="add mod">
          <ac:chgData name="Emilio Alvarado Pérez" userId="58d57697-e242-46ac-ad3d-93d6129e825c" providerId="ADAL" clId="{5C0BF818-3DF5-4BDB-8747-F5AEA3874D59}" dt="2021-10-05T09:12:50.764" v="2697" actId="14100"/>
          <ac:picMkLst>
            <pc:docMk/>
            <pc:sldMk cId="752764166" sldId="298"/>
            <ac:picMk id="20" creationId="{8CEBFD84-23A3-4708-982C-585AA62D7C22}"/>
          </ac:picMkLst>
        </pc:picChg>
        <pc:picChg chg="del">
          <ac:chgData name="Emilio Alvarado Pérez" userId="58d57697-e242-46ac-ad3d-93d6129e825c" providerId="ADAL" clId="{5C0BF818-3DF5-4BDB-8747-F5AEA3874D59}" dt="2021-10-05T08:39:23.460" v="2365" actId="21"/>
          <ac:picMkLst>
            <pc:docMk/>
            <pc:sldMk cId="752764166" sldId="298"/>
            <ac:picMk id="21" creationId="{3C6AD391-C74E-44CD-AD4E-2BE806F64E8B}"/>
          </ac:picMkLst>
        </pc:picChg>
        <pc:picChg chg="del">
          <ac:chgData name="Emilio Alvarado Pérez" userId="58d57697-e242-46ac-ad3d-93d6129e825c" providerId="ADAL" clId="{5C0BF818-3DF5-4BDB-8747-F5AEA3874D59}" dt="2021-10-05T08:39:21.541" v="2364" actId="21"/>
          <ac:picMkLst>
            <pc:docMk/>
            <pc:sldMk cId="752764166" sldId="298"/>
            <ac:picMk id="1026" creationId="{A008B5C9-07A0-4729-A502-6A520AAB53DC}"/>
          </ac:picMkLst>
        </pc:picChg>
        <pc:picChg chg="add mod">
          <ac:chgData name="Emilio Alvarado Pérez" userId="58d57697-e242-46ac-ad3d-93d6129e825c" providerId="ADAL" clId="{5C0BF818-3DF5-4BDB-8747-F5AEA3874D59}" dt="2021-10-05T09:03:12.108" v="2652" actId="14100"/>
          <ac:picMkLst>
            <pc:docMk/>
            <pc:sldMk cId="752764166" sldId="298"/>
            <ac:picMk id="2050" creationId="{64F217FE-7DBA-4A59-B5F6-7AF909048130}"/>
          </ac:picMkLst>
        </pc:picChg>
        <pc:picChg chg="add mod">
          <ac:chgData name="Emilio Alvarado Pérez" userId="58d57697-e242-46ac-ad3d-93d6129e825c" providerId="ADAL" clId="{5C0BF818-3DF5-4BDB-8747-F5AEA3874D59}" dt="2021-10-05T09:09:45.254" v="2686" actId="1076"/>
          <ac:picMkLst>
            <pc:docMk/>
            <pc:sldMk cId="752764166" sldId="298"/>
            <ac:picMk id="2052" creationId="{EFE83779-919C-4E36-8F73-E4DAC08657C0}"/>
          </ac:picMkLst>
        </pc:picChg>
        <pc:picChg chg="add del mod">
          <ac:chgData name="Emilio Alvarado Pérez" userId="58d57697-e242-46ac-ad3d-93d6129e825c" providerId="ADAL" clId="{5C0BF818-3DF5-4BDB-8747-F5AEA3874D59}" dt="2021-10-05T08:53:09.288" v="2535" actId="21"/>
          <ac:picMkLst>
            <pc:docMk/>
            <pc:sldMk cId="752764166" sldId="298"/>
            <ac:picMk id="2054" creationId="{C1284234-DF76-4C9F-BFF8-7AD17154FD6E}"/>
          </ac:picMkLst>
        </pc:picChg>
      </pc:sldChg>
      <pc:sldChg chg="addSp delSp modSp add mod">
        <pc:chgData name="Emilio Alvarado Pérez" userId="58d57697-e242-46ac-ad3d-93d6129e825c" providerId="ADAL" clId="{5C0BF818-3DF5-4BDB-8747-F5AEA3874D59}" dt="2021-10-05T12:49:15.335" v="6296" actId="14100"/>
        <pc:sldMkLst>
          <pc:docMk/>
          <pc:sldMk cId="2455184848" sldId="299"/>
        </pc:sldMkLst>
        <pc:spChg chg="add mod">
          <ac:chgData name="Emilio Alvarado Pérez" userId="58d57697-e242-46ac-ad3d-93d6129e825c" providerId="ADAL" clId="{5C0BF818-3DF5-4BDB-8747-F5AEA3874D59}" dt="2021-10-05T10:41:40.255" v="6289" actId="2711"/>
          <ac:spMkLst>
            <pc:docMk/>
            <pc:sldMk cId="2455184848" sldId="299"/>
            <ac:spMk id="2" creationId="{255FAA88-15AF-4697-AF21-DDF06211D0E2}"/>
          </ac:spMkLst>
        </pc:spChg>
        <pc:spChg chg="add del mod">
          <ac:chgData name="Emilio Alvarado Pérez" userId="58d57697-e242-46ac-ad3d-93d6129e825c" providerId="ADAL" clId="{5C0BF818-3DF5-4BDB-8747-F5AEA3874D59}" dt="2021-10-05T10:09:52.267" v="4901" actId="20577"/>
          <ac:spMkLst>
            <pc:docMk/>
            <pc:sldMk cId="2455184848" sldId="299"/>
            <ac:spMk id="8" creationId="{5A7A6DA6-DA56-4EE1-8E55-A8D7BCBA5C31}"/>
          </ac:spMkLst>
        </pc:spChg>
        <pc:spChg chg="add del mod">
          <ac:chgData name="Emilio Alvarado Pérez" userId="58d57697-e242-46ac-ad3d-93d6129e825c" providerId="ADAL" clId="{5C0BF818-3DF5-4BDB-8747-F5AEA3874D59}" dt="2021-10-05T10:07:22.587" v="4834"/>
          <ac:spMkLst>
            <pc:docMk/>
            <pc:sldMk cId="2455184848" sldId="299"/>
            <ac:spMk id="9" creationId="{3CB1C298-3FE0-4D4C-BA44-71E1D489F142}"/>
          </ac:spMkLst>
        </pc:spChg>
        <pc:spChg chg="mod">
          <ac:chgData name="Emilio Alvarado Pérez" userId="58d57697-e242-46ac-ad3d-93d6129e825c" providerId="ADAL" clId="{5C0BF818-3DF5-4BDB-8747-F5AEA3874D59}" dt="2021-10-05T10:16:25.476" v="4973" actId="20577"/>
          <ac:spMkLst>
            <pc:docMk/>
            <pc:sldMk cId="2455184848" sldId="299"/>
            <ac:spMk id="96" creationId="{00000000-0000-0000-0000-000000000000}"/>
          </ac:spMkLst>
        </pc:spChg>
        <pc:picChg chg="add del mod">
          <ac:chgData name="Emilio Alvarado Pérez" userId="58d57697-e242-46ac-ad3d-93d6129e825c" providerId="ADAL" clId="{5C0BF818-3DF5-4BDB-8747-F5AEA3874D59}" dt="2021-10-05T10:07:22.587" v="4834"/>
          <ac:picMkLst>
            <pc:docMk/>
            <pc:sldMk cId="2455184848" sldId="299"/>
            <ac:picMk id="10" creationId="{E95078A5-3459-44DC-8405-4B036B6554E5}"/>
          </ac:picMkLst>
        </pc:picChg>
        <pc:picChg chg="add del mod">
          <ac:chgData name="Emilio Alvarado Pérez" userId="58d57697-e242-46ac-ad3d-93d6129e825c" providerId="ADAL" clId="{5C0BF818-3DF5-4BDB-8747-F5AEA3874D59}" dt="2021-10-05T10:06:16.257" v="4816"/>
          <ac:picMkLst>
            <pc:docMk/>
            <pc:sldMk cId="2455184848" sldId="299"/>
            <ac:picMk id="3074" creationId="{E362148E-AF5F-4E2C-A4A6-139F0555ECB4}"/>
          </ac:picMkLst>
        </pc:picChg>
        <pc:picChg chg="add del mod">
          <ac:chgData name="Emilio Alvarado Pérez" userId="58d57697-e242-46ac-ad3d-93d6129e825c" providerId="ADAL" clId="{5C0BF818-3DF5-4BDB-8747-F5AEA3874D59}" dt="2021-10-05T10:07:23.666" v="4836"/>
          <ac:picMkLst>
            <pc:docMk/>
            <pc:sldMk cId="2455184848" sldId="299"/>
            <ac:picMk id="3076" creationId="{A8F401FE-CE97-48AF-8136-2B50157B2F2B}"/>
          </ac:picMkLst>
        </pc:picChg>
        <pc:picChg chg="add mod">
          <ac:chgData name="Emilio Alvarado Pérez" userId="58d57697-e242-46ac-ad3d-93d6129e825c" providerId="ADAL" clId="{5C0BF818-3DF5-4BDB-8747-F5AEA3874D59}" dt="2021-10-05T12:49:15.335" v="6296" actId="14100"/>
          <ac:picMkLst>
            <pc:docMk/>
            <pc:sldMk cId="2455184848" sldId="299"/>
            <ac:picMk id="3078" creationId="{85A622F9-3DD1-4150-A39D-14F3984D06F8}"/>
          </ac:picMkLst>
        </pc:picChg>
      </pc:sldChg>
      <pc:sldChg chg="addSp delSp modSp add mod">
        <pc:chgData name="Emilio Alvarado Pérez" userId="58d57697-e242-46ac-ad3d-93d6129e825c" providerId="ADAL" clId="{5C0BF818-3DF5-4BDB-8747-F5AEA3874D59}" dt="2021-10-05T12:50:28.198" v="6310" actId="20577"/>
        <pc:sldMkLst>
          <pc:docMk/>
          <pc:sldMk cId="2923676547" sldId="300"/>
        </pc:sldMkLst>
        <pc:spChg chg="add del mod">
          <ac:chgData name="Emilio Alvarado Pérez" userId="58d57697-e242-46ac-ad3d-93d6129e825c" providerId="ADAL" clId="{5C0BF818-3DF5-4BDB-8747-F5AEA3874D59}" dt="2021-10-05T10:16:53.426" v="4992"/>
          <ac:spMkLst>
            <pc:docMk/>
            <pc:sldMk cId="2923676547" sldId="300"/>
            <ac:spMk id="2" creationId="{9272C3ED-759A-4B06-B0F6-11C9458B03C7}"/>
          </ac:spMkLst>
        </pc:spChg>
        <pc:spChg chg="add mod">
          <ac:chgData name="Emilio Alvarado Pérez" userId="58d57697-e242-46ac-ad3d-93d6129e825c" providerId="ADAL" clId="{5C0BF818-3DF5-4BDB-8747-F5AEA3874D59}" dt="2021-10-05T12:50:28.198" v="6310" actId="20577"/>
          <ac:spMkLst>
            <pc:docMk/>
            <pc:sldMk cId="2923676547" sldId="300"/>
            <ac:spMk id="3" creationId="{54B87357-FB89-4B9F-81EA-40C396F36FBB}"/>
          </ac:spMkLst>
        </pc:spChg>
        <pc:spChg chg="mod">
          <ac:chgData name="Emilio Alvarado Pérez" userId="58d57697-e242-46ac-ad3d-93d6129e825c" providerId="ADAL" clId="{5C0BF818-3DF5-4BDB-8747-F5AEA3874D59}" dt="2021-10-05T10:16:14.895" v="4957" actId="6549"/>
          <ac:spMkLst>
            <pc:docMk/>
            <pc:sldMk cId="2923676547" sldId="300"/>
            <ac:spMk id="8" creationId="{5A7A6DA6-DA56-4EE1-8E55-A8D7BCBA5C31}"/>
          </ac:spMkLst>
        </pc:spChg>
        <pc:spChg chg="mod">
          <ac:chgData name="Emilio Alvarado Pérez" userId="58d57697-e242-46ac-ad3d-93d6129e825c" providerId="ADAL" clId="{5C0BF818-3DF5-4BDB-8747-F5AEA3874D59}" dt="2021-10-05T10:16:37.039" v="4989" actId="20577"/>
          <ac:spMkLst>
            <pc:docMk/>
            <pc:sldMk cId="2923676547" sldId="300"/>
            <ac:spMk id="96" creationId="{00000000-0000-0000-0000-000000000000}"/>
          </ac:spMkLst>
        </pc:spChg>
        <pc:picChg chg="del">
          <ac:chgData name="Emilio Alvarado Pérez" userId="58d57697-e242-46ac-ad3d-93d6129e825c" providerId="ADAL" clId="{5C0BF818-3DF5-4BDB-8747-F5AEA3874D59}" dt="2021-10-05T10:16:10.954" v="4956" actId="21"/>
          <ac:picMkLst>
            <pc:docMk/>
            <pc:sldMk cId="2923676547" sldId="300"/>
            <ac:picMk id="3078" creationId="{85A622F9-3DD1-4150-A39D-14F3984D06F8}"/>
          </ac:picMkLst>
        </pc:picChg>
      </pc:sldChg>
    </pc:docChg>
  </pc:docChgLst>
  <pc:docChgLst>
    <pc:chgData name="Emilio Alvarado Pérez" userId="S::emilio.alvarado@urjc.es::58d57697-e242-46ac-ad3d-93d6129e825c" providerId="AD" clId="Web-{AE43CE9B-D214-4504-A809-105AA169C859}"/>
    <pc:docChg chg="addSld modSld">
      <pc:chgData name="Emilio Alvarado Pérez" userId="S::emilio.alvarado@urjc.es::58d57697-e242-46ac-ad3d-93d6129e825c" providerId="AD" clId="Web-{AE43CE9B-D214-4504-A809-105AA169C859}" dt="2021-10-07T09:18:50.311" v="40" actId="14100"/>
      <pc:docMkLst>
        <pc:docMk/>
      </pc:docMkLst>
      <pc:sldChg chg="addSp delSp modSp add replId">
        <pc:chgData name="Emilio Alvarado Pérez" userId="S::emilio.alvarado@urjc.es::58d57697-e242-46ac-ad3d-93d6129e825c" providerId="AD" clId="Web-{AE43CE9B-D214-4504-A809-105AA169C859}" dt="2021-10-07T09:13:32.646" v="29" actId="14100"/>
        <pc:sldMkLst>
          <pc:docMk/>
          <pc:sldMk cId="1328038438" sldId="302"/>
        </pc:sldMkLst>
        <pc:spChg chg="mod">
          <ac:chgData name="Emilio Alvarado Pérez" userId="S::emilio.alvarado@urjc.es::58d57697-e242-46ac-ad3d-93d6129e825c" providerId="AD" clId="Web-{AE43CE9B-D214-4504-A809-105AA169C859}" dt="2021-10-07T09:10:45.985" v="7" actId="20577"/>
          <ac:spMkLst>
            <pc:docMk/>
            <pc:sldMk cId="1328038438" sldId="302"/>
            <ac:spMk id="2" creationId="{9E778160-3CA2-4FFD-930C-CA57BF0731FE}"/>
          </ac:spMkLst>
        </pc:spChg>
        <pc:spChg chg="mod">
          <ac:chgData name="Emilio Alvarado Pérez" userId="S::emilio.alvarado@urjc.es::58d57697-e242-46ac-ad3d-93d6129e825c" providerId="AD" clId="Web-{AE43CE9B-D214-4504-A809-105AA169C859}" dt="2021-10-07T09:11:08.002" v="25" actId="20577"/>
          <ac:spMkLst>
            <pc:docMk/>
            <pc:sldMk cId="1328038438" sldId="302"/>
            <ac:spMk id="96" creationId="{00000000-0000-0000-0000-000000000000}"/>
          </ac:spMkLst>
        </pc:spChg>
        <pc:picChg chg="add mod">
          <ac:chgData name="Emilio Alvarado Pérez" userId="S::emilio.alvarado@urjc.es::58d57697-e242-46ac-ad3d-93d6129e825c" providerId="AD" clId="Web-{AE43CE9B-D214-4504-A809-105AA169C859}" dt="2021-10-07T09:13:32.646" v="29" actId="14100"/>
          <ac:picMkLst>
            <pc:docMk/>
            <pc:sldMk cId="1328038438" sldId="302"/>
            <ac:picMk id="3" creationId="{84CA943C-A2CF-4036-837A-70D3DC594307}"/>
          </ac:picMkLst>
        </pc:picChg>
        <pc:picChg chg="del">
          <ac:chgData name="Emilio Alvarado Pérez" userId="S::emilio.alvarado@urjc.es::58d57697-e242-46ac-ad3d-93d6129e825c" providerId="AD" clId="Web-{AE43CE9B-D214-4504-A809-105AA169C859}" dt="2021-10-07T09:11:14.767" v="26"/>
          <ac:picMkLst>
            <pc:docMk/>
            <pc:sldMk cId="1328038438" sldId="302"/>
            <ac:picMk id="5" creationId="{3091E558-2563-49F8-AE41-697F82DDC698}"/>
          </ac:picMkLst>
        </pc:picChg>
      </pc:sldChg>
      <pc:sldChg chg="addSp delSp modSp add replId">
        <pc:chgData name="Emilio Alvarado Pérez" userId="S::emilio.alvarado@urjc.es::58d57697-e242-46ac-ad3d-93d6129e825c" providerId="AD" clId="Web-{AE43CE9B-D214-4504-A809-105AA169C859}" dt="2021-10-07T09:15:43.165" v="35" actId="14100"/>
        <pc:sldMkLst>
          <pc:docMk/>
          <pc:sldMk cId="3779619229" sldId="303"/>
        </pc:sldMkLst>
        <pc:picChg chg="del">
          <ac:chgData name="Emilio Alvarado Pérez" userId="S::emilio.alvarado@urjc.es::58d57697-e242-46ac-ad3d-93d6129e825c" providerId="AD" clId="Web-{AE43CE9B-D214-4504-A809-105AA169C859}" dt="2021-10-07T09:13:53.365" v="31"/>
          <ac:picMkLst>
            <pc:docMk/>
            <pc:sldMk cId="3779619229" sldId="303"/>
            <ac:picMk id="3" creationId="{84CA943C-A2CF-4036-837A-70D3DC594307}"/>
          </ac:picMkLst>
        </pc:picChg>
        <pc:picChg chg="add mod">
          <ac:chgData name="Emilio Alvarado Pérez" userId="S::emilio.alvarado@urjc.es::58d57697-e242-46ac-ad3d-93d6129e825c" providerId="AD" clId="Web-{AE43CE9B-D214-4504-A809-105AA169C859}" dt="2021-10-07T09:15:43.165" v="35" actId="14100"/>
          <ac:picMkLst>
            <pc:docMk/>
            <pc:sldMk cId="3779619229" sldId="303"/>
            <ac:picMk id="4" creationId="{094AA674-450F-40E8-8EB7-E547940FDFF5}"/>
          </ac:picMkLst>
        </pc:picChg>
      </pc:sldChg>
      <pc:sldChg chg="addSp delSp modSp add replId">
        <pc:chgData name="Emilio Alvarado Pérez" userId="S::emilio.alvarado@urjc.es::58d57697-e242-46ac-ad3d-93d6129e825c" providerId="AD" clId="Web-{AE43CE9B-D214-4504-A809-105AA169C859}" dt="2021-10-07T09:18:50.311" v="40" actId="14100"/>
        <pc:sldMkLst>
          <pc:docMk/>
          <pc:sldMk cId="3091889622" sldId="304"/>
        </pc:sldMkLst>
        <pc:picChg chg="add mod">
          <ac:chgData name="Emilio Alvarado Pérez" userId="S::emilio.alvarado@urjc.es::58d57697-e242-46ac-ad3d-93d6129e825c" providerId="AD" clId="Web-{AE43CE9B-D214-4504-A809-105AA169C859}" dt="2021-10-07T09:18:50.311" v="40" actId="14100"/>
          <ac:picMkLst>
            <pc:docMk/>
            <pc:sldMk cId="3091889622" sldId="304"/>
            <ac:picMk id="3" creationId="{B900FFB4-8950-4037-8E48-E37CD0012E66}"/>
          </ac:picMkLst>
        </pc:picChg>
        <pc:picChg chg="del">
          <ac:chgData name="Emilio Alvarado Pérez" userId="S::emilio.alvarado@urjc.es::58d57697-e242-46ac-ad3d-93d6129e825c" providerId="AD" clId="Web-{AE43CE9B-D214-4504-A809-105AA169C859}" dt="2021-10-07T09:15:52.775" v="37"/>
          <ac:picMkLst>
            <pc:docMk/>
            <pc:sldMk cId="3091889622" sldId="304"/>
            <ac:picMk id="4" creationId="{094AA674-450F-40E8-8EB7-E547940FDFF5}"/>
          </ac:picMkLst>
        </pc:picChg>
      </pc:sldChg>
    </pc:docChg>
  </pc:docChgLst>
  <pc:docChgLst>
    <pc:chgData name="Emilio Alvarado Pérez" userId="S::emilio.alvarado@urjc.es::58d57697-e242-46ac-ad3d-93d6129e825c" providerId="AD" clId="Web-{6E3FA341-D9F6-429C-A043-EF5DF8CD764A}"/>
    <pc:docChg chg="modSld sldOrd">
      <pc:chgData name="Emilio Alvarado Pérez" userId="S::emilio.alvarado@urjc.es::58d57697-e242-46ac-ad3d-93d6129e825c" providerId="AD" clId="Web-{6E3FA341-D9F6-429C-A043-EF5DF8CD764A}" dt="2021-10-08T11:49:45.979" v="351" actId="20577"/>
      <pc:docMkLst>
        <pc:docMk/>
      </pc:docMkLst>
      <pc:sldChg chg="modSp">
        <pc:chgData name="Emilio Alvarado Pérez" userId="S::emilio.alvarado@urjc.es::58d57697-e242-46ac-ad3d-93d6129e825c" providerId="AD" clId="Web-{6E3FA341-D9F6-429C-A043-EF5DF8CD764A}" dt="2021-10-08T11:40:17.419" v="232" actId="20577"/>
        <pc:sldMkLst>
          <pc:docMk/>
          <pc:sldMk cId="0" sldId="257"/>
        </pc:sldMkLst>
        <pc:spChg chg="mod">
          <ac:chgData name="Emilio Alvarado Pérez" userId="S::emilio.alvarado@urjc.es::58d57697-e242-46ac-ad3d-93d6129e825c" providerId="AD" clId="Web-{6E3FA341-D9F6-429C-A043-EF5DF8CD764A}" dt="2021-10-08T11:40:17.419" v="232" actId="20577"/>
          <ac:spMkLst>
            <pc:docMk/>
            <pc:sldMk cId="0" sldId="257"/>
            <ac:spMk id="7" creationId="{289985B7-73EA-4AB9-9DD9-61FCC2EC2001}"/>
          </ac:spMkLst>
        </pc:spChg>
      </pc:sldChg>
      <pc:sldChg chg="modSp">
        <pc:chgData name="Emilio Alvarado Pérez" userId="S::emilio.alvarado@urjc.es::58d57697-e242-46ac-ad3d-93d6129e825c" providerId="AD" clId="Web-{6E3FA341-D9F6-429C-A043-EF5DF8CD764A}" dt="2021-10-08T11:42:24.109" v="240" actId="20577"/>
        <pc:sldMkLst>
          <pc:docMk/>
          <pc:sldMk cId="3946378338" sldId="261"/>
        </pc:sldMkLst>
        <pc:spChg chg="mod">
          <ac:chgData name="Emilio Alvarado Pérez" userId="S::emilio.alvarado@urjc.es::58d57697-e242-46ac-ad3d-93d6129e825c" providerId="AD" clId="Web-{6E3FA341-D9F6-429C-A043-EF5DF8CD764A}" dt="2021-10-08T11:42:24.109" v="240" actId="20577"/>
          <ac:spMkLst>
            <pc:docMk/>
            <pc:sldMk cId="3946378338" sldId="261"/>
            <ac:spMk id="32" creationId="{D347C2E0-9938-4597-8E9B-7461C2B109C0}"/>
          </ac:spMkLst>
        </pc:spChg>
      </pc:sldChg>
      <pc:sldChg chg="modSp">
        <pc:chgData name="Emilio Alvarado Pérez" userId="S::emilio.alvarado@urjc.es::58d57697-e242-46ac-ad3d-93d6129e825c" providerId="AD" clId="Web-{6E3FA341-D9F6-429C-A043-EF5DF8CD764A}" dt="2021-10-08T11:42:05.827" v="239" actId="20577"/>
        <pc:sldMkLst>
          <pc:docMk/>
          <pc:sldMk cId="1934182288" sldId="273"/>
        </pc:sldMkLst>
        <pc:spChg chg="mod">
          <ac:chgData name="Emilio Alvarado Pérez" userId="S::emilio.alvarado@urjc.es::58d57697-e242-46ac-ad3d-93d6129e825c" providerId="AD" clId="Web-{6E3FA341-D9F6-429C-A043-EF5DF8CD764A}" dt="2021-10-08T11:42:05.827" v="239" actId="20577"/>
          <ac:spMkLst>
            <pc:docMk/>
            <pc:sldMk cId="1934182288" sldId="273"/>
            <ac:spMk id="8" creationId="{5A7A6DA6-DA56-4EE1-8E55-A8D7BCBA5C31}"/>
          </ac:spMkLst>
        </pc:spChg>
      </pc:sldChg>
      <pc:sldChg chg="modSp">
        <pc:chgData name="Emilio Alvarado Pérez" userId="S::emilio.alvarado@urjc.es::58d57697-e242-46ac-ad3d-93d6129e825c" providerId="AD" clId="Web-{6E3FA341-D9F6-429C-A043-EF5DF8CD764A}" dt="2021-10-08T11:02:31.155" v="67" actId="20577"/>
        <pc:sldMkLst>
          <pc:docMk/>
          <pc:sldMk cId="217109837" sldId="286"/>
        </pc:sldMkLst>
        <pc:spChg chg="mod">
          <ac:chgData name="Emilio Alvarado Pérez" userId="S::emilio.alvarado@urjc.es::58d57697-e242-46ac-ad3d-93d6129e825c" providerId="AD" clId="Web-{6E3FA341-D9F6-429C-A043-EF5DF8CD764A}" dt="2021-10-08T11:02:31.155" v="67" actId="20577"/>
          <ac:spMkLst>
            <pc:docMk/>
            <pc:sldMk cId="217109837" sldId="286"/>
            <ac:spMk id="8" creationId="{5A7A6DA6-DA56-4EE1-8E55-A8D7BCBA5C31}"/>
          </ac:spMkLst>
        </pc:spChg>
        <pc:picChg chg="mod">
          <ac:chgData name="Emilio Alvarado Pérez" userId="S::emilio.alvarado@urjc.es::58d57697-e242-46ac-ad3d-93d6129e825c" providerId="AD" clId="Web-{6E3FA341-D9F6-429C-A043-EF5DF8CD764A}" dt="2021-10-08T11:01:39.904" v="60" actId="1076"/>
          <ac:picMkLst>
            <pc:docMk/>
            <pc:sldMk cId="217109837" sldId="286"/>
            <ac:picMk id="11" creationId="{3D6FF956-1405-4226-9024-288226D36D00}"/>
          </ac:picMkLst>
        </pc:picChg>
        <pc:picChg chg="mod">
          <ac:chgData name="Emilio Alvarado Pérez" userId="S::emilio.alvarado@urjc.es::58d57697-e242-46ac-ad3d-93d6129e825c" providerId="AD" clId="Web-{6E3FA341-D9F6-429C-A043-EF5DF8CD764A}" dt="2021-10-08T11:01:42.451" v="61" actId="1076"/>
          <ac:picMkLst>
            <pc:docMk/>
            <pc:sldMk cId="217109837" sldId="286"/>
            <ac:picMk id="21" creationId="{3C6AD391-C74E-44CD-AD4E-2BE806F64E8B}"/>
          </ac:picMkLst>
        </pc:picChg>
        <pc:picChg chg="mod">
          <ac:chgData name="Emilio Alvarado Pérez" userId="S::emilio.alvarado@urjc.es::58d57697-e242-46ac-ad3d-93d6129e825c" providerId="AD" clId="Web-{6E3FA341-D9F6-429C-A043-EF5DF8CD764A}" dt="2021-10-08T11:01:38.467" v="59" actId="1076"/>
          <ac:picMkLst>
            <pc:docMk/>
            <pc:sldMk cId="217109837" sldId="286"/>
            <ac:picMk id="1026" creationId="{A008B5C9-07A0-4729-A502-6A520AAB53DC}"/>
          </ac:picMkLst>
        </pc:picChg>
      </pc:sldChg>
      <pc:sldChg chg="modSp">
        <pc:chgData name="Emilio Alvarado Pérez" userId="S::emilio.alvarado@urjc.es::58d57697-e242-46ac-ad3d-93d6129e825c" providerId="AD" clId="Web-{6E3FA341-D9F6-429C-A043-EF5DF8CD764A}" dt="2021-10-08T11:04:48.237" v="71" actId="20577"/>
        <pc:sldMkLst>
          <pc:docMk/>
          <pc:sldMk cId="1287294451" sldId="290"/>
        </pc:sldMkLst>
        <pc:spChg chg="mod">
          <ac:chgData name="Emilio Alvarado Pérez" userId="S::emilio.alvarado@urjc.es::58d57697-e242-46ac-ad3d-93d6129e825c" providerId="AD" clId="Web-{6E3FA341-D9F6-429C-A043-EF5DF8CD764A}" dt="2021-10-08T11:04:48.237" v="71" actId="20577"/>
          <ac:spMkLst>
            <pc:docMk/>
            <pc:sldMk cId="1287294451" sldId="290"/>
            <ac:spMk id="8" creationId="{5A7A6DA6-DA56-4EE1-8E55-A8D7BCBA5C31}"/>
          </ac:spMkLst>
        </pc:spChg>
      </pc:sldChg>
      <pc:sldChg chg="modSp">
        <pc:chgData name="Emilio Alvarado Pérez" userId="S::emilio.alvarado@urjc.es::58d57697-e242-46ac-ad3d-93d6129e825c" providerId="AD" clId="Web-{6E3FA341-D9F6-429C-A043-EF5DF8CD764A}" dt="2021-10-08T11:07:35.460" v="153" actId="20577"/>
        <pc:sldMkLst>
          <pc:docMk/>
          <pc:sldMk cId="3493802223" sldId="291"/>
        </pc:sldMkLst>
        <pc:spChg chg="mod">
          <ac:chgData name="Emilio Alvarado Pérez" userId="S::emilio.alvarado@urjc.es::58d57697-e242-46ac-ad3d-93d6129e825c" providerId="AD" clId="Web-{6E3FA341-D9F6-429C-A043-EF5DF8CD764A}" dt="2021-10-08T11:07:35.460" v="153" actId="20577"/>
          <ac:spMkLst>
            <pc:docMk/>
            <pc:sldMk cId="3493802223" sldId="291"/>
            <ac:spMk id="8" creationId="{5A7A6DA6-DA56-4EE1-8E55-A8D7BCBA5C31}"/>
          </ac:spMkLst>
        </pc:spChg>
      </pc:sldChg>
      <pc:sldChg chg="modSp">
        <pc:chgData name="Emilio Alvarado Pérez" userId="S::emilio.alvarado@urjc.es::58d57697-e242-46ac-ad3d-93d6129e825c" providerId="AD" clId="Web-{6E3FA341-D9F6-429C-A043-EF5DF8CD764A}" dt="2021-10-08T11:39:31.402" v="229" actId="20577"/>
        <pc:sldMkLst>
          <pc:docMk/>
          <pc:sldMk cId="3979969264" sldId="292"/>
        </pc:sldMkLst>
        <pc:spChg chg="mod">
          <ac:chgData name="Emilio Alvarado Pérez" userId="S::emilio.alvarado@urjc.es::58d57697-e242-46ac-ad3d-93d6129e825c" providerId="AD" clId="Web-{6E3FA341-D9F6-429C-A043-EF5DF8CD764A}" dt="2021-10-08T11:39:31.402" v="229" actId="20577"/>
          <ac:spMkLst>
            <pc:docMk/>
            <pc:sldMk cId="3979969264" sldId="292"/>
            <ac:spMk id="8" creationId="{5A7A6DA6-DA56-4EE1-8E55-A8D7BCBA5C31}"/>
          </ac:spMkLst>
        </pc:spChg>
      </pc:sldChg>
      <pc:sldChg chg="modSp">
        <pc:chgData name="Emilio Alvarado Pérez" userId="S::emilio.alvarado@urjc.es::58d57697-e242-46ac-ad3d-93d6129e825c" providerId="AD" clId="Web-{6E3FA341-D9F6-429C-A043-EF5DF8CD764A}" dt="2021-10-08T11:49:45.979" v="351" actId="20577"/>
        <pc:sldMkLst>
          <pc:docMk/>
          <pc:sldMk cId="3497914418" sldId="295"/>
        </pc:sldMkLst>
        <pc:spChg chg="mod">
          <ac:chgData name="Emilio Alvarado Pérez" userId="S::emilio.alvarado@urjc.es::58d57697-e242-46ac-ad3d-93d6129e825c" providerId="AD" clId="Web-{6E3FA341-D9F6-429C-A043-EF5DF8CD764A}" dt="2021-10-08T11:49:45.979" v="351" actId="20577"/>
          <ac:spMkLst>
            <pc:docMk/>
            <pc:sldMk cId="3497914418" sldId="295"/>
            <ac:spMk id="8" creationId="{5A7A6DA6-DA56-4EE1-8E55-A8D7BCBA5C31}"/>
          </ac:spMkLst>
        </pc:spChg>
      </pc:sldChg>
      <pc:sldChg chg="modSp">
        <pc:chgData name="Emilio Alvarado Pérez" userId="S::emilio.alvarado@urjc.es::58d57697-e242-46ac-ad3d-93d6129e825c" providerId="AD" clId="Web-{6E3FA341-D9F6-429C-A043-EF5DF8CD764A}" dt="2021-10-08T11:02:57.656" v="70" actId="20577"/>
        <pc:sldMkLst>
          <pc:docMk/>
          <pc:sldMk cId="752764166" sldId="298"/>
        </pc:sldMkLst>
        <pc:spChg chg="mod">
          <ac:chgData name="Emilio Alvarado Pérez" userId="S::emilio.alvarado@urjc.es::58d57697-e242-46ac-ad3d-93d6129e825c" providerId="AD" clId="Web-{6E3FA341-D9F6-429C-A043-EF5DF8CD764A}" dt="2021-10-08T11:02:57.656" v="70" actId="20577"/>
          <ac:spMkLst>
            <pc:docMk/>
            <pc:sldMk cId="752764166" sldId="298"/>
            <ac:spMk id="8" creationId="{5A7A6DA6-DA56-4EE1-8E55-A8D7BCBA5C31}"/>
          </ac:spMkLst>
        </pc:spChg>
      </pc:sldChg>
      <pc:sldChg chg="modSp">
        <pc:chgData name="Emilio Alvarado Pérez" userId="S::emilio.alvarado@urjc.es::58d57697-e242-46ac-ad3d-93d6129e825c" providerId="AD" clId="Web-{6E3FA341-D9F6-429C-A043-EF5DF8CD764A}" dt="2021-10-08T11:08:30.086" v="173" actId="20577"/>
        <pc:sldMkLst>
          <pc:docMk/>
          <pc:sldMk cId="2455184848" sldId="299"/>
        </pc:sldMkLst>
        <pc:spChg chg="mod">
          <ac:chgData name="Emilio Alvarado Pérez" userId="S::emilio.alvarado@urjc.es::58d57697-e242-46ac-ad3d-93d6129e825c" providerId="AD" clId="Web-{6E3FA341-D9F6-429C-A043-EF5DF8CD764A}" dt="2021-10-08T11:08:30.086" v="173" actId="20577"/>
          <ac:spMkLst>
            <pc:docMk/>
            <pc:sldMk cId="2455184848" sldId="299"/>
            <ac:spMk id="8" creationId="{5A7A6DA6-DA56-4EE1-8E55-A8D7BCBA5C31}"/>
          </ac:spMkLst>
        </pc:spChg>
      </pc:sldChg>
      <pc:sldChg chg="modSp ord">
        <pc:chgData name="Emilio Alvarado Pérez" userId="S::emilio.alvarado@urjc.es::58d57697-e242-46ac-ad3d-93d6129e825c" providerId="AD" clId="Web-{6E3FA341-D9F6-429C-A043-EF5DF8CD764A}" dt="2021-10-08T11:48:15.352" v="326" actId="20577"/>
        <pc:sldMkLst>
          <pc:docMk/>
          <pc:sldMk cId="1328038438" sldId="302"/>
        </pc:sldMkLst>
        <pc:spChg chg="mod">
          <ac:chgData name="Emilio Alvarado Pérez" userId="S::emilio.alvarado@urjc.es::58d57697-e242-46ac-ad3d-93d6129e825c" providerId="AD" clId="Web-{6E3FA341-D9F6-429C-A043-EF5DF8CD764A}" dt="2021-10-08T11:48:15.352" v="326" actId="20577"/>
          <ac:spMkLst>
            <pc:docMk/>
            <pc:sldMk cId="1328038438" sldId="302"/>
            <ac:spMk id="2" creationId="{9E778160-3CA2-4FFD-930C-CA57BF0731FE}"/>
          </ac:spMkLst>
        </pc:spChg>
        <pc:picChg chg="mod">
          <ac:chgData name="Emilio Alvarado Pérez" userId="S::emilio.alvarado@urjc.es::58d57697-e242-46ac-ad3d-93d6129e825c" providerId="AD" clId="Web-{6E3FA341-D9F6-429C-A043-EF5DF8CD764A}" dt="2021-10-08T11:42:57.501" v="241" actId="1076"/>
          <ac:picMkLst>
            <pc:docMk/>
            <pc:sldMk cId="1328038438" sldId="302"/>
            <ac:picMk id="3" creationId="{84CA943C-A2CF-4036-837A-70D3DC594307}"/>
          </ac:picMkLst>
        </pc:picChg>
      </pc:sldChg>
      <pc:sldChg chg="modSp ord">
        <pc:chgData name="Emilio Alvarado Pérez" userId="S::emilio.alvarado@urjc.es::58d57697-e242-46ac-ad3d-93d6129e825c" providerId="AD" clId="Web-{6E3FA341-D9F6-429C-A043-EF5DF8CD764A}" dt="2021-10-08T11:48:34.134" v="328" actId="20577"/>
        <pc:sldMkLst>
          <pc:docMk/>
          <pc:sldMk cId="3779619229" sldId="303"/>
        </pc:sldMkLst>
        <pc:spChg chg="mod">
          <ac:chgData name="Emilio Alvarado Pérez" userId="S::emilio.alvarado@urjc.es::58d57697-e242-46ac-ad3d-93d6129e825c" providerId="AD" clId="Web-{6E3FA341-D9F6-429C-A043-EF5DF8CD764A}" dt="2021-10-08T11:48:34.134" v="328" actId="20577"/>
          <ac:spMkLst>
            <pc:docMk/>
            <pc:sldMk cId="3779619229" sldId="303"/>
            <ac:spMk id="2" creationId="{9E778160-3CA2-4FFD-930C-CA57BF0731FE}"/>
          </ac:spMkLst>
        </pc:spChg>
        <pc:picChg chg="mod">
          <ac:chgData name="Emilio Alvarado Pérez" userId="S::emilio.alvarado@urjc.es::58d57697-e242-46ac-ad3d-93d6129e825c" providerId="AD" clId="Web-{6E3FA341-D9F6-429C-A043-EF5DF8CD764A}" dt="2021-10-08T11:45:43.380" v="296" actId="1076"/>
          <ac:picMkLst>
            <pc:docMk/>
            <pc:sldMk cId="3779619229" sldId="303"/>
            <ac:picMk id="4" creationId="{094AA674-450F-40E8-8EB7-E547940FDFF5}"/>
          </ac:picMkLst>
        </pc:picChg>
      </pc:sldChg>
      <pc:sldChg chg="addSp delSp modSp ord">
        <pc:chgData name="Emilio Alvarado Pérez" userId="S::emilio.alvarado@urjc.es::58d57697-e242-46ac-ad3d-93d6129e825c" providerId="AD" clId="Web-{6E3FA341-D9F6-429C-A043-EF5DF8CD764A}" dt="2021-10-08T11:48:39.681" v="329" actId="20577"/>
        <pc:sldMkLst>
          <pc:docMk/>
          <pc:sldMk cId="3091889622" sldId="304"/>
        </pc:sldMkLst>
        <pc:spChg chg="mod">
          <ac:chgData name="Emilio Alvarado Pérez" userId="S::emilio.alvarado@urjc.es::58d57697-e242-46ac-ad3d-93d6129e825c" providerId="AD" clId="Web-{6E3FA341-D9F6-429C-A043-EF5DF8CD764A}" dt="2021-10-08T11:48:39.681" v="329" actId="20577"/>
          <ac:spMkLst>
            <pc:docMk/>
            <pc:sldMk cId="3091889622" sldId="304"/>
            <ac:spMk id="2" creationId="{9E778160-3CA2-4FFD-930C-CA57BF0731FE}"/>
          </ac:spMkLst>
        </pc:spChg>
        <pc:spChg chg="add del">
          <ac:chgData name="Emilio Alvarado Pérez" userId="S::emilio.alvarado@urjc.es::58d57697-e242-46ac-ad3d-93d6129e825c" providerId="AD" clId="Web-{6E3FA341-D9F6-429C-A043-EF5DF8CD764A}" dt="2021-10-08T11:46:34.271" v="301"/>
          <ac:spMkLst>
            <pc:docMk/>
            <pc:sldMk cId="3091889622" sldId="304"/>
            <ac:spMk id="4" creationId="{D1600E4C-7A6A-4BEE-9221-C3E7CA21257D}"/>
          </ac:spMkLst>
        </pc:spChg>
        <pc:picChg chg="mod">
          <ac:chgData name="Emilio Alvarado Pérez" userId="S::emilio.alvarado@urjc.es::58d57697-e242-46ac-ad3d-93d6129e825c" providerId="AD" clId="Web-{6E3FA341-D9F6-429C-A043-EF5DF8CD764A}" dt="2021-10-08T11:46:42.209" v="302" actId="1076"/>
          <ac:picMkLst>
            <pc:docMk/>
            <pc:sldMk cId="3091889622" sldId="304"/>
            <ac:picMk id="3" creationId="{B900FFB4-8950-4037-8E48-E37CD0012E66}"/>
          </ac:picMkLst>
        </pc:picChg>
      </pc:sldChg>
    </pc:docChg>
  </pc:docChgLst>
  <pc:docChgLst>
    <pc:chgData name="Emilio Alvarado Pérez" userId="58d57697-e242-46ac-ad3d-93d6129e825c" providerId="ADAL" clId="{2947898A-740E-439B-8A3E-F937ECCF6D25}"/>
    <pc:docChg chg="custSel addSld delSld modSld">
      <pc:chgData name="Emilio Alvarado Pérez" userId="58d57697-e242-46ac-ad3d-93d6129e825c" providerId="ADAL" clId="{2947898A-740E-439B-8A3E-F937ECCF6D25}" dt="2021-10-06T07:27:05.966" v="1211" actId="1076"/>
      <pc:docMkLst>
        <pc:docMk/>
      </pc:docMkLst>
      <pc:sldChg chg="modSp mod">
        <pc:chgData name="Emilio Alvarado Pérez" userId="58d57697-e242-46ac-ad3d-93d6129e825c" providerId="ADAL" clId="{2947898A-740E-439B-8A3E-F937ECCF6D25}" dt="2021-10-06T07:12:21.976" v="754" actId="20577"/>
        <pc:sldMkLst>
          <pc:docMk/>
          <pc:sldMk cId="0" sldId="257"/>
        </pc:sldMkLst>
        <pc:spChg chg="mod">
          <ac:chgData name="Emilio Alvarado Pérez" userId="58d57697-e242-46ac-ad3d-93d6129e825c" providerId="ADAL" clId="{2947898A-740E-439B-8A3E-F937ECCF6D25}" dt="2021-10-06T07:12:21.976" v="754" actId="20577"/>
          <ac:spMkLst>
            <pc:docMk/>
            <pc:sldMk cId="0" sldId="257"/>
            <ac:spMk id="7" creationId="{289985B7-73EA-4AB9-9DD9-61FCC2EC2001}"/>
          </ac:spMkLst>
        </pc:spChg>
        <pc:picChg chg="mod">
          <ac:chgData name="Emilio Alvarado Pérez" userId="58d57697-e242-46ac-ad3d-93d6129e825c" providerId="ADAL" clId="{2947898A-740E-439B-8A3E-F937ECCF6D25}" dt="2021-10-06T07:12:08.419" v="751" actId="14100"/>
          <ac:picMkLst>
            <pc:docMk/>
            <pc:sldMk cId="0" sldId="257"/>
            <ac:picMk id="4" creationId="{0EF19FB7-5595-4A68-A6CC-104A2AAF460D}"/>
          </ac:picMkLst>
        </pc:picChg>
      </pc:sldChg>
      <pc:sldChg chg="modSp mod">
        <pc:chgData name="Emilio Alvarado Pérez" userId="58d57697-e242-46ac-ad3d-93d6129e825c" providerId="ADAL" clId="{2947898A-740E-439B-8A3E-F937ECCF6D25}" dt="2021-10-06T07:15:36.783" v="795" actId="20577"/>
        <pc:sldMkLst>
          <pc:docMk/>
          <pc:sldMk cId="0" sldId="258"/>
        </pc:sldMkLst>
        <pc:spChg chg="mod">
          <ac:chgData name="Emilio Alvarado Pérez" userId="58d57697-e242-46ac-ad3d-93d6129e825c" providerId="ADAL" clId="{2947898A-740E-439B-8A3E-F937ECCF6D25}" dt="2021-10-06T07:15:36.783" v="795" actId="20577"/>
          <ac:spMkLst>
            <pc:docMk/>
            <pc:sldMk cId="0" sldId="258"/>
            <ac:spMk id="9" creationId="{8D844DC0-6ADC-43DD-86DA-006CC0E4682D}"/>
          </ac:spMkLst>
        </pc:spChg>
      </pc:sldChg>
      <pc:sldChg chg="modSp mod">
        <pc:chgData name="Emilio Alvarado Pérez" userId="58d57697-e242-46ac-ad3d-93d6129e825c" providerId="ADAL" clId="{2947898A-740E-439B-8A3E-F937ECCF6D25}" dt="2021-10-06T07:17:37.677" v="842" actId="20577"/>
        <pc:sldMkLst>
          <pc:docMk/>
          <pc:sldMk cId="458784250" sldId="265"/>
        </pc:sldMkLst>
        <pc:spChg chg="mod">
          <ac:chgData name="Emilio Alvarado Pérez" userId="58d57697-e242-46ac-ad3d-93d6129e825c" providerId="ADAL" clId="{2947898A-740E-439B-8A3E-F937ECCF6D25}" dt="2021-10-06T07:17:37.677" v="842" actId="20577"/>
          <ac:spMkLst>
            <pc:docMk/>
            <pc:sldMk cId="458784250" sldId="265"/>
            <ac:spMk id="11" creationId="{4E68AC65-49DB-4E53-9790-F05F8E677843}"/>
          </ac:spMkLst>
        </pc:spChg>
        <pc:spChg chg="mod">
          <ac:chgData name="Emilio Alvarado Pérez" userId="58d57697-e242-46ac-ad3d-93d6129e825c" providerId="ADAL" clId="{2947898A-740E-439B-8A3E-F937ECCF6D25}" dt="2021-10-06T07:16:13.821" v="797" actId="14100"/>
          <ac:spMkLst>
            <pc:docMk/>
            <pc:sldMk cId="458784250" sldId="265"/>
            <ac:spMk id="15" creationId="{85D8BE05-6248-4CCD-83E9-65F48FEEC66D}"/>
          </ac:spMkLst>
        </pc:spChg>
        <pc:spChg chg="mod">
          <ac:chgData name="Emilio Alvarado Pérez" userId="58d57697-e242-46ac-ad3d-93d6129e825c" providerId="ADAL" clId="{2947898A-740E-439B-8A3E-F937ECCF6D25}" dt="2021-10-06T07:17:33.943" v="841" actId="20577"/>
          <ac:spMkLst>
            <pc:docMk/>
            <pc:sldMk cId="458784250" sldId="265"/>
            <ac:spMk id="18" creationId="{5A952CBE-3F83-4231-B3C3-DC50225F8220}"/>
          </ac:spMkLst>
        </pc:spChg>
      </pc:sldChg>
      <pc:sldChg chg="modSp mod">
        <pc:chgData name="Emilio Alvarado Pérez" userId="58d57697-e242-46ac-ad3d-93d6129e825c" providerId="ADAL" clId="{2947898A-740E-439B-8A3E-F937ECCF6D25}" dt="2021-10-06T07:18:16.508" v="859" actId="14100"/>
        <pc:sldMkLst>
          <pc:docMk/>
          <pc:sldMk cId="1539651995" sldId="266"/>
        </pc:sldMkLst>
        <pc:spChg chg="mod">
          <ac:chgData name="Emilio Alvarado Pérez" userId="58d57697-e242-46ac-ad3d-93d6129e825c" providerId="ADAL" clId="{2947898A-740E-439B-8A3E-F937ECCF6D25}" dt="2021-10-06T07:17:54.377" v="856" actId="20577"/>
          <ac:spMkLst>
            <pc:docMk/>
            <pc:sldMk cId="1539651995" sldId="266"/>
            <ac:spMk id="14" creationId="{CDBD5213-C574-4B87-8FED-C86C33A62208}"/>
          </ac:spMkLst>
        </pc:spChg>
        <pc:spChg chg="mod">
          <ac:chgData name="Emilio Alvarado Pérez" userId="58d57697-e242-46ac-ad3d-93d6129e825c" providerId="ADAL" clId="{2947898A-740E-439B-8A3E-F937ECCF6D25}" dt="2021-10-06T07:16:40.632" v="822" actId="20577"/>
          <ac:spMkLst>
            <pc:docMk/>
            <pc:sldMk cId="1539651995" sldId="266"/>
            <ac:spMk id="21" creationId="{AEE13C8D-53ED-4CD3-A599-0798EA9C5DFB}"/>
          </ac:spMkLst>
        </pc:spChg>
        <pc:spChg chg="mod">
          <ac:chgData name="Emilio Alvarado Pérez" userId="58d57697-e242-46ac-ad3d-93d6129e825c" providerId="ADAL" clId="{2947898A-740E-439B-8A3E-F937ECCF6D25}" dt="2021-10-06T07:18:16.508" v="859" actId="14100"/>
          <ac:spMkLst>
            <pc:docMk/>
            <pc:sldMk cId="1539651995" sldId="266"/>
            <ac:spMk id="25" creationId="{E1CC60D1-2E4A-4D3C-B8D7-484B27A41BCB}"/>
          </ac:spMkLst>
        </pc:spChg>
      </pc:sldChg>
      <pc:sldChg chg="modSp mod">
        <pc:chgData name="Emilio Alvarado Pérez" userId="58d57697-e242-46ac-ad3d-93d6129e825c" providerId="ADAL" clId="{2947898A-740E-439B-8A3E-F937ECCF6D25}" dt="2021-10-06T07:19:11.084" v="862" actId="14100"/>
        <pc:sldMkLst>
          <pc:docMk/>
          <pc:sldMk cId="3268859980" sldId="270"/>
        </pc:sldMkLst>
        <pc:picChg chg="mod">
          <ac:chgData name="Emilio Alvarado Pérez" userId="58d57697-e242-46ac-ad3d-93d6129e825c" providerId="ADAL" clId="{2947898A-740E-439B-8A3E-F937ECCF6D25}" dt="2021-10-06T07:19:11.084" v="862" actId="14100"/>
          <ac:picMkLst>
            <pc:docMk/>
            <pc:sldMk cId="3268859980" sldId="270"/>
            <ac:picMk id="3" creationId="{F31FB131-D815-4715-8D9C-9F736225D2B8}"/>
          </ac:picMkLst>
        </pc:picChg>
      </pc:sldChg>
      <pc:sldChg chg="modSp mod">
        <pc:chgData name="Emilio Alvarado Pérez" userId="58d57697-e242-46ac-ad3d-93d6129e825c" providerId="ADAL" clId="{2947898A-740E-439B-8A3E-F937ECCF6D25}" dt="2021-10-06T07:19:18.395" v="863" actId="14100"/>
        <pc:sldMkLst>
          <pc:docMk/>
          <pc:sldMk cId="2917889480" sldId="271"/>
        </pc:sldMkLst>
        <pc:picChg chg="mod">
          <ac:chgData name="Emilio Alvarado Pérez" userId="58d57697-e242-46ac-ad3d-93d6129e825c" providerId="ADAL" clId="{2947898A-740E-439B-8A3E-F937ECCF6D25}" dt="2021-10-06T07:19:18.395" v="863" actId="14100"/>
          <ac:picMkLst>
            <pc:docMk/>
            <pc:sldMk cId="2917889480" sldId="271"/>
            <ac:picMk id="16" creationId="{35CD8659-2E0C-46DD-A21D-213ACDB11632}"/>
          </ac:picMkLst>
        </pc:picChg>
      </pc:sldChg>
      <pc:sldChg chg="modSp mod">
        <pc:chgData name="Emilio Alvarado Pérez" userId="58d57697-e242-46ac-ad3d-93d6129e825c" providerId="ADAL" clId="{2947898A-740E-439B-8A3E-F937ECCF6D25}" dt="2021-10-06T07:13:13.350" v="760" actId="14100"/>
        <pc:sldMkLst>
          <pc:docMk/>
          <pc:sldMk cId="757939710" sldId="272"/>
        </pc:sldMkLst>
        <pc:spChg chg="mod">
          <ac:chgData name="Emilio Alvarado Pérez" userId="58d57697-e242-46ac-ad3d-93d6129e825c" providerId="ADAL" clId="{2947898A-740E-439B-8A3E-F937ECCF6D25}" dt="2021-10-06T07:13:13.350" v="760" actId="14100"/>
          <ac:spMkLst>
            <pc:docMk/>
            <pc:sldMk cId="757939710" sldId="272"/>
            <ac:spMk id="8" creationId="{5A7A6DA6-DA56-4EE1-8E55-A8D7BCBA5C31}"/>
          </ac:spMkLst>
        </pc:spChg>
      </pc:sldChg>
      <pc:sldChg chg="modSp mod">
        <pc:chgData name="Emilio Alvarado Pérez" userId="58d57697-e242-46ac-ad3d-93d6129e825c" providerId="ADAL" clId="{2947898A-740E-439B-8A3E-F937ECCF6D25}" dt="2021-10-06T07:14:09.576" v="782" actId="20577"/>
        <pc:sldMkLst>
          <pc:docMk/>
          <pc:sldMk cId="1934182288" sldId="273"/>
        </pc:sldMkLst>
        <pc:spChg chg="mod">
          <ac:chgData name="Emilio Alvarado Pérez" userId="58d57697-e242-46ac-ad3d-93d6129e825c" providerId="ADAL" clId="{2947898A-740E-439B-8A3E-F937ECCF6D25}" dt="2021-10-06T07:14:09.576" v="782" actId="20577"/>
          <ac:spMkLst>
            <pc:docMk/>
            <pc:sldMk cId="1934182288" sldId="273"/>
            <ac:spMk id="8" creationId="{5A7A6DA6-DA56-4EE1-8E55-A8D7BCBA5C31}"/>
          </ac:spMkLst>
        </pc:spChg>
      </pc:sldChg>
      <pc:sldChg chg="modSp mod">
        <pc:chgData name="Emilio Alvarado Pérez" userId="58d57697-e242-46ac-ad3d-93d6129e825c" providerId="ADAL" clId="{2947898A-740E-439B-8A3E-F937ECCF6D25}" dt="2021-10-06T07:14:48.857" v="788" actId="14100"/>
        <pc:sldMkLst>
          <pc:docMk/>
          <pc:sldMk cId="3922166978" sldId="274"/>
        </pc:sldMkLst>
        <pc:spChg chg="mod">
          <ac:chgData name="Emilio Alvarado Pérez" userId="58d57697-e242-46ac-ad3d-93d6129e825c" providerId="ADAL" clId="{2947898A-740E-439B-8A3E-F937ECCF6D25}" dt="2021-10-06T07:14:48.857" v="788" actId="14100"/>
          <ac:spMkLst>
            <pc:docMk/>
            <pc:sldMk cId="3922166978" sldId="274"/>
            <ac:spMk id="8" creationId="{5A7A6DA6-DA56-4EE1-8E55-A8D7BCBA5C31}"/>
          </ac:spMkLst>
        </pc:spChg>
      </pc:sldChg>
      <pc:sldChg chg="modSp mod">
        <pc:chgData name="Emilio Alvarado Pérez" userId="58d57697-e242-46ac-ad3d-93d6129e825c" providerId="ADAL" clId="{2947898A-740E-439B-8A3E-F937ECCF6D25}" dt="2021-10-06T07:18:27.364" v="860" actId="20577"/>
        <pc:sldMkLst>
          <pc:docMk/>
          <pc:sldMk cId="4161277749" sldId="277"/>
        </pc:sldMkLst>
        <pc:spChg chg="mod">
          <ac:chgData name="Emilio Alvarado Pérez" userId="58d57697-e242-46ac-ad3d-93d6129e825c" providerId="ADAL" clId="{2947898A-740E-439B-8A3E-F937ECCF6D25}" dt="2021-10-06T07:18:27.364" v="860" actId="20577"/>
          <ac:spMkLst>
            <pc:docMk/>
            <pc:sldMk cId="4161277749" sldId="277"/>
            <ac:spMk id="8" creationId="{5A7A6DA6-DA56-4EE1-8E55-A8D7BCBA5C31}"/>
          </ac:spMkLst>
        </pc:spChg>
      </pc:sldChg>
      <pc:sldChg chg="modSp mod">
        <pc:chgData name="Emilio Alvarado Pérez" userId="58d57697-e242-46ac-ad3d-93d6129e825c" providerId="ADAL" clId="{2947898A-740E-439B-8A3E-F937ECCF6D25}" dt="2021-10-06T07:19:25.613" v="864" actId="1076"/>
        <pc:sldMkLst>
          <pc:docMk/>
          <pc:sldMk cId="2099016801" sldId="285"/>
        </pc:sldMkLst>
        <pc:picChg chg="mod">
          <ac:chgData name="Emilio Alvarado Pérez" userId="58d57697-e242-46ac-ad3d-93d6129e825c" providerId="ADAL" clId="{2947898A-740E-439B-8A3E-F937ECCF6D25}" dt="2021-10-06T07:19:25.613" v="864" actId="1076"/>
          <ac:picMkLst>
            <pc:docMk/>
            <pc:sldMk cId="2099016801" sldId="285"/>
            <ac:picMk id="5" creationId="{3091E558-2563-49F8-AE41-697F82DDC698}"/>
          </ac:picMkLst>
        </pc:picChg>
      </pc:sldChg>
      <pc:sldChg chg="modSp mod">
        <pc:chgData name="Emilio Alvarado Pérez" userId="58d57697-e242-46ac-ad3d-93d6129e825c" providerId="ADAL" clId="{2947898A-740E-439B-8A3E-F937ECCF6D25}" dt="2021-10-06T06:58:18.484" v="336" actId="1076"/>
        <pc:sldMkLst>
          <pc:docMk/>
          <pc:sldMk cId="217109837" sldId="286"/>
        </pc:sldMkLst>
        <pc:spChg chg="mod">
          <ac:chgData name="Emilio Alvarado Pérez" userId="58d57697-e242-46ac-ad3d-93d6129e825c" providerId="ADAL" clId="{2947898A-740E-439B-8A3E-F937ECCF6D25}" dt="2021-10-06T06:58:02.615" v="332" actId="14100"/>
          <ac:spMkLst>
            <pc:docMk/>
            <pc:sldMk cId="217109837" sldId="286"/>
            <ac:spMk id="8" creationId="{5A7A6DA6-DA56-4EE1-8E55-A8D7BCBA5C31}"/>
          </ac:spMkLst>
        </pc:spChg>
        <pc:picChg chg="mod">
          <ac:chgData name="Emilio Alvarado Pérez" userId="58d57697-e242-46ac-ad3d-93d6129e825c" providerId="ADAL" clId="{2947898A-740E-439B-8A3E-F937ECCF6D25}" dt="2021-10-06T06:58:14.442" v="335" actId="1076"/>
          <ac:picMkLst>
            <pc:docMk/>
            <pc:sldMk cId="217109837" sldId="286"/>
            <ac:picMk id="11" creationId="{3D6FF956-1405-4226-9024-288226D36D00}"/>
          </ac:picMkLst>
        </pc:picChg>
        <pc:picChg chg="mod">
          <ac:chgData name="Emilio Alvarado Pérez" userId="58d57697-e242-46ac-ad3d-93d6129e825c" providerId="ADAL" clId="{2947898A-740E-439B-8A3E-F937ECCF6D25}" dt="2021-10-06T06:58:18.484" v="336" actId="1076"/>
          <ac:picMkLst>
            <pc:docMk/>
            <pc:sldMk cId="217109837" sldId="286"/>
            <ac:picMk id="18" creationId="{2365A87B-8837-43A4-B3FD-F494F2409C35}"/>
          </ac:picMkLst>
        </pc:picChg>
        <pc:picChg chg="mod">
          <ac:chgData name="Emilio Alvarado Pérez" userId="58d57697-e242-46ac-ad3d-93d6129e825c" providerId="ADAL" clId="{2947898A-740E-439B-8A3E-F937ECCF6D25}" dt="2021-10-06T06:58:10.358" v="333" actId="1076"/>
          <ac:picMkLst>
            <pc:docMk/>
            <pc:sldMk cId="217109837" sldId="286"/>
            <ac:picMk id="21" creationId="{3C6AD391-C74E-44CD-AD4E-2BE806F64E8B}"/>
          </ac:picMkLst>
        </pc:picChg>
        <pc:picChg chg="mod">
          <ac:chgData name="Emilio Alvarado Pérez" userId="58d57697-e242-46ac-ad3d-93d6129e825c" providerId="ADAL" clId="{2947898A-740E-439B-8A3E-F937ECCF6D25}" dt="2021-10-06T06:58:12.735" v="334" actId="1076"/>
          <ac:picMkLst>
            <pc:docMk/>
            <pc:sldMk cId="217109837" sldId="286"/>
            <ac:picMk id="1026" creationId="{A008B5C9-07A0-4729-A502-6A520AAB53DC}"/>
          </ac:picMkLst>
        </pc:picChg>
      </pc:sldChg>
      <pc:sldChg chg="modSp mod">
        <pc:chgData name="Emilio Alvarado Pérez" userId="58d57697-e242-46ac-ad3d-93d6129e825c" providerId="ADAL" clId="{2947898A-740E-439B-8A3E-F937ECCF6D25}" dt="2021-10-06T07:27:05.966" v="1211" actId="1076"/>
        <pc:sldMkLst>
          <pc:docMk/>
          <pc:sldMk cId="3885181037" sldId="287"/>
        </pc:sldMkLst>
        <pc:spChg chg="mod">
          <ac:chgData name="Emilio Alvarado Pérez" userId="58d57697-e242-46ac-ad3d-93d6129e825c" providerId="ADAL" clId="{2947898A-740E-439B-8A3E-F937ECCF6D25}" dt="2021-10-06T07:09:53.159" v="733" actId="14100"/>
          <ac:spMkLst>
            <pc:docMk/>
            <pc:sldMk cId="3885181037" sldId="287"/>
            <ac:spMk id="8" creationId="{5A7A6DA6-DA56-4EE1-8E55-A8D7BCBA5C31}"/>
          </ac:spMkLst>
        </pc:spChg>
        <pc:picChg chg="mod">
          <ac:chgData name="Emilio Alvarado Pérez" userId="58d57697-e242-46ac-ad3d-93d6129e825c" providerId="ADAL" clId="{2947898A-740E-439B-8A3E-F937ECCF6D25}" dt="2021-10-06T07:09:58.355" v="734" actId="1076"/>
          <ac:picMkLst>
            <pc:docMk/>
            <pc:sldMk cId="3885181037" sldId="287"/>
            <ac:picMk id="4" creationId="{81A74DB3-8D35-4450-9EF6-17F98B391DC8}"/>
          </ac:picMkLst>
        </pc:picChg>
        <pc:picChg chg="mod">
          <ac:chgData name="Emilio Alvarado Pérez" userId="58d57697-e242-46ac-ad3d-93d6129e825c" providerId="ADAL" clId="{2947898A-740E-439B-8A3E-F937ECCF6D25}" dt="2021-10-06T07:10:13.692" v="740" actId="1076"/>
          <ac:picMkLst>
            <pc:docMk/>
            <pc:sldMk cId="3885181037" sldId="287"/>
            <ac:picMk id="6" creationId="{C342A8EE-A556-481A-9E22-E106D8797016}"/>
          </ac:picMkLst>
        </pc:picChg>
        <pc:picChg chg="mod">
          <ac:chgData name="Emilio Alvarado Pérez" userId="58d57697-e242-46ac-ad3d-93d6129e825c" providerId="ADAL" clId="{2947898A-740E-439B-8A3E-F937ECCF6D25}" dt="2021-10-06T07:10:21.124" v="742" actId="14100"/>
          <ac:picMkLst>
            <pc:docMk/>
            <pc:sldMk cId="3885181037" sldId="287"/>
            <ac:picMk id="7" creationId="{90FE0FC9-A377-42A5-9E88-09FF40D7F4D5}"/>
          </ac:picMkLst>
        </pc:picChg>
        <pc:picChg chg="mod">
          <ac:chgData name="Emilio Alvarado Pérez" userId="58d57697-e242-46ac-ad3d-93d6129e825c" providerId="ADAL" clId="{2947898A-740E-439B-8A3E-F937ECCF6D25}" dt="2021-10-06T07:10:07.427" v="739" actId="1076"/>
          <ac:picMkLst>
            <pc:docMk/>
            <pc:sldMk cId="3885181037" sldId="287"/>
            <ac:picMk id="10" creationId="{10742537-6477-453E-B609-4AEBBBA3B760}"/>
          </ac:picMkLst>
        </pc:picChg>
        <pc:picChg chg="mod">
          <ac:chgData name="Emilio Alvarado Pérez" userId="58d57697-e242-46ac-ad3d-93d6129e825c" providerId="ADAL" clId="{2947898A-740E-439B-8A3E-F937ECCF6D25}" dt="2021-10-06T07:10:05.059" v="738" actId="1076"/>
          <ac:picMkLst>
            <pc:docMk/>
            <pc:sldMk cId="3885181037" sldId="287"/>
            <ac:picMk id="11" creationId="{D4A96308-86BE-43BF-AF60-18C727738ABE}"/>
          </ac:picMkLst>
        </pc:picChg>
        <pc:picChg chg="mod">
          <ac:chgData name="Emilio Alvarado Pérez" userId="58d57697-e242-46ac-ad3d-93d6129e825c" providerId="ADAL" clId="{2947898A-740E-439B-8A3E-F937ECCF6D25}" dt="2021-10-06T07:10:01.330" v="736" actId="1076"/>
          <ac:picMkLst>
            <pc:docMk/>
            <pc:sldMk cId="3885181037" sldId="287"/>
            <ac:picMk id="12" creationId="{3C1CFBD8-A755-4B78-BA8C-9F74257F6DB3}"/>
          </ac:picMkLst>
        </pc:picChg>
        <pc:picChg chg="mod">
          <ac:chgData name="Emilio Alvarado Pérez" userId="58d57697-e242-46ac-ad3d-93d6129e825c" providerId="ADAL" clId="{2947898A-740E-439B-8A3E-F937ECCF6D25}" dt="2021-10-06T07:09:59.899" v="735" actId="1076"/>
          <ac:picMkLst>
            <pc:docMk/>
            <pc:sldMk cId="3885181037" sldId="287"/>
            <ac:picMk id="13" creationId="{C140B06B-69BB-4186-B9CD-8871693536A0}"/>
          </ac:picMkLst>
        </pc:picChg>
        <pc:picChg chg="mod">
          <ac:chgData name="Emilio Alvarado Pérez" userId="58d57697-e242-46ac-ad3d-93d6129e825c" providerId="ADAL" clId="{2947898A-740E-439B-8A3E-F937ECCF6D25}" dt="2021-10-06T07:10:02.667" v="737" actId="1076"/>
          <ac:picMkLst>
            <pc:docMk/>
            <pc:sldMk cId="3885181037" sldId="287"/>
            <ac:picMk id="16" creationId="{EFF7B6EE-DC29-4695-9A66-72FF82802683}"/>
          </ac:picMkLst>
        </pc:picChg>
        <pc:picChg chg="mod">
          <ac:chgData name="Emilio Alvarado Pérez" userId="58d57697-e242-46ac-ad3d-93d6129e825c" providerId="ADAL" clId="{2947898A-740E-439B-8A3E-F937ECCF6D25}" dt="2021-10-06T06:58:58.934" v="342" actId="1076"/>
          <ac:picMkLst>
            <pc:docMk/>
            <pc:sldMk cId="3885181037" sldId="287"/>
            <ac:picMk id="18" creationId="{E24105CD-8B4A-4BDD-8D3C-F64087A1050D}"/>
          </ac:picMkLst>
        </pc:picChg>
        <pc:picChg chg="mod">
          <ac:chgData name="Emilio Alvarado Pérez" userId="58d57697-e242-46ac-ad3d-93d6129e825c" providerId="ADAL" clId="{2947898A-740E-439B-8A3E-F937ECCF6D25}" dt="2021-10-06T07:27:04.198" v="1210" actId="1076"/>
          <ac:picMkLst>
            <pc:docMk/>
            <pc:sldMk cId="3885181037" sldId="287"/>
            <ac:picMk id="19" creationId="{A8B53992-AFA6-47AD-A348-8821992A1A42}"/>
          </ac:picMkLst>
        </pc:picChg>
        <pc:picChg chg="mod">
          <ac:chgData name="Emilio Alvarado Pérez" userId="58d57697-e242-46ac-ad3d-93d6129e825c" providerId="ADAL" clId="{2947898A-740E-439B-8A3E-F937ECCF6D25}" dt="2021-10-06T07:27:05.966" v="1211" actId="1076"/>
          <ac:picMkLst>
            <pc:docMk/>
            <pc:sldMk cId="3885181037" sldId="287"/>
            <ac:picMk id="20" creationId="{2EA4C226-85F8-4578-879B-BA100CC96F84}"/>
          </ac:picMkLst>
        </pc:picChg>
      </pc:sldChg>
      <pc:sldChg chg="modSp mod">
        <pc:chgData name="Emilio Alvarado Pérez" userId="58d57697-e242-46ac-ad3d-93d6129e825c" providerId="ADAL" clId="{2947898A-740E-439B-8A3E-F937ECCF6D25}" dt="2021-10-06T06:59:23.175" v="346" actId="14100"/>
        <pc:sldMkLst>
          <pc:docMk/>
          <pc:sldMk cId="3494265656" sldId="288"/>
        </pc:sldMkLst>
        <pc:spChg chg="mod">
          <ac:chgData name="Emilio Alvarado Pérez" userId="58d57697-e242-46ac-ad3d-93d6129e825c" providerId="ADAL" clId="{2947898A-740E-439B-8A3E-F937ECCF6D25}" dt="2021-10-06T06:59:23.175" v="346" actId="14100"/>
          <ac:spMkLst>
            <pc:docMk/>
            <pc:sldMk cId="3494265656" sldId="288"/>
            <ac:spMk id="8" creationId="{5A7A6DA6-DA56-4EE1-8E55-A8D7BCBA5C31}"/>
          </ac:spMkLst>
        </pc:spChg>
      </pc:sldChg>
      <pc:sldChg chg="modSp mod">
        <pc:chgData name="Emilio Alvarado Pérez" userId="58d57697-e242-46ac-ad3d-93d6129e825c" providerId="ADAL" clId="{2947898A-740E-439B-8A3E-F937ECCF6D25}" dt="2021-10-06T06:55:17.365" v="228" actId="20577"/>
        <pc:sldMkLst>
          <pc:docMk/>
          <pc:sldMk cId="2591217973" sldId="289"/>
        </pc:sldMkLst>
        <pc:spChg chg="mod">
          <ac:chgData name="Emilio Alvarado Pérez" userId="58d57697-e242-46ac-ad3d-93d6129e825c" providerId="ADAL" clId="{2947898A-740E-439B-8A3E-F937ECCF6D25}" dt="2021-10-06T06:55:17.365" v="228" actId="20577"/>
          <ac:spMkLst>
            <pc:docMk/>
            <pc:sldMk cId="2591217973" sldId="289"/>
            <ac:spMk id="8" creationId="{5A7A6DA6-DA56-4EE1-8E55-A8D7BCBA5C31}"/>
          </ac:spMkLst>
        </pc:spChg>
      </pc:sldChg>
      <pc:sldChg chg="modSp mod">
        <pc:chgData name="Emilio Alvarado Pérez" userId="58d57697-e242-46ac-ad3d-93d6129e825c" providerId="ADAL" clId="{2947898A-740E-439B-8A3E-F937ECCF6D25}" dt="2021-10-06T07:04:37.758" v="526" actId="123"/>
        <pc:sldMkLst>
          <pc:docMk/>
          <pc:sldMk cId="1287294451" sldId="290"/>
        </pc:sldMkLst>
        <pc:spChg chg="mod">
          <ac:chgData name="Emilio Alvarado Pérez" userId="58d57697-e242-46ac-ad3d-93d6129e825c" providerId="ADAL" clId="{2947898A-740E-439B-8A3E-F937ECCF6D25}" dt="2021-10-06T07:04:37.758" v="526" actId="123"/>
          <ac:spMkLst>
            <pc:docMk/>
            <pc:sldMk cId="1287294451" sldId="290"/>
            <ac:spMk id="8" creationId="{5A7A6DA6-DA56-4EE1-8E55-A8D7BCBA5C31}"/>
          </ac:spMkLst>
        </pc:spChg>
      </pc:sldChg>
      <pc:sldChg chg="modSp mod">
        <pc:chgData name="Emilio Alvarado Pérez" userId="58d57697-e242-46ac-ad3d-93d6129e825c" providerId="ADAL" clId="{2947898A-740E-439B-8A3E-F937ECCF6D25}" dt="2021-10-06T07:04:46.727" v="527" actId="20577"/>
        <pc:sldMkLst>
          <pc:docMk/>
          <pc:sldMk cId="3493802223" sldId="291"/>
        </pc:sldMkLst>
        <pc:spChg chg="mod">
          <ac:chgData name="Emilio Alvarado Pérez" userId="58d57697-e242-46ac-ad3d-93d6129e825c" providerId="ADAL" clId="{2947898A-740E-439B-8A3E-F937ECCF6D25}" dt="2021-10-06T07:04:46.727" v="527" actId="20577"/>
          <ac:spMkLst>
            <pc:docMk/>
            <pc:sldMk cId="3493802223" sldId="291"/>
            <ac:spMk id="8" creationId="{5A7A6DA6-DA56-4EE1-8E55-A8D7BCBA5C31}"/>
          </ac:spMkLst>
        </pc:spChg>
      </pc:sldChg>
      <pc:sldChg chg="modSp mod">
        <pc:chgData name="Emilio Alvarado Pérez" userId="58d57697-e242-46ac-ad3d-93d6129e825c" providerId="ADAL" clId="{2947898A-740E-439B-8A3E-F937ECCF6D25}" dt="2021-10-06T07:10:52.054" v="743" actId="255"/>
        <pc:sldMkLst>
          <pc:docMk/>
          <pc:sldMk cId="3979969264" sldId="292"/>
        </pc:sldMkLst>
        <pc:spChg chg="mod">
          <ac:chgData name="Emilio Alvarado Pérez" userId="58d57697-e242-46ac-ad3d-93d6129e825c" providerId="ADAL" clId="{2947898A-740E-439B-8A3E-F937ECCF6D25}" dt="2021-10-06T07:10:52.054" v="743" actId="255"/>
          <ac:spMkLst>
            <pc:docMk/>
            <pc:sldMk cId="3979969264" sldId="292"/>
            <ac:spMk id="8" creationId="{5A7A6DA6-DA56-4EE1-8E55-A8D7BCBA5C31}"/>
          </ac:spMkLst>
        </pc:spChg>
      </pc:sldChg>
      <pc:sldChg chg="modSp mod">
        <pc:chgData name="Emilio Alvarado Pérez" userId="58d57697-e242-46ac-ad3d-93d6129e825c" providerId="ADAL" clId="{2947898A-740E-439B-8A3E-F937ECCF6D25}" dt="2021-10-06T07:11:23.318" v="747" actId="20577"/>
        <pc:sldMkLst>
          <pc:docMk/>
          <pc:sldMk cId="166199741" sldId="293"/>
        </pc:sldMkLst>
        <pc:spChg chg="mod">
          <ac:chgData name="Emilio Alvarado Pérez" userId="58d57697-e242-46ac-ad3d-93d6129e825c" providerId="ADAL" clId="{2947898A-740E-439B-8A3E-F937ECCF6D25}" dt="2021-10-06T07:11:23.318" v="747" actId="20577"/>
          <ac:spMkLst>
            <pc:docMk/>
            <pc:sldMk cId="166199741" sldId="293"/>
            <ac:spMk id="8" creationId="{5A7A6DA6-DA56-4EE1-8E55-A8D7BCBA5C31}"/>
          </ac:spMkLst>
        </pc:spChg>
      </pc:sldChg>
      <pc:sldChg chg="modSp mod">
        <pc:chgData name="Emilio Alvarado Pérez" userId="58d57697-e242-46ac-ad3d-93d6129e825c" providerId="ADAL" clId="{2947898A-740E-439B-8A3E-F937ECCF6D25}" dt="2021-10-06T07:20:22.162" v="894" actId="20577"/>
        <pc:sldMkLst>
          <pc:docMk/>
          <pc:sldMk cId="1865546789" sldId="294"/>
        </pc:sldMkLst>
        <pc:spChg chg="mod">
          <ac:chgData name="Emilio Alvarado Pérez" userId="58d57697-e242-46ac-ad3d-93d6129e825c" providerId="ADAL" clId="{2947898A-740E-439B-8A3E-F937ECCF6D25}" dt="2021-10-06T07:20:22.162" v="894" actId="20577"/>
          <ac:spMkLst>
            <pc:docMk/>
            <pc:sldMk cId="1865546789" sldId="294"/>
            <ac:spMk id="8" creationId="{5A7A6DA6-DA56-4EE1-8E55-A8D7BCBA5C31}"/>
          </ac:spMkLst>
        </pc:spChg>
      </pc:sldChg>
      <pc:sldChg chg="modSp mod">
        <pc:chgData name="Emilio Alvarado Pérez" userId="58d57697-e242-46ac-ad3d-93d6129e825c" providerId="ADAL" clId="{2947898A-740E-439B-8A3E-F937ECCF6D25}" dt="2021-10-06T07:25:12.986" v="1208" actId="6549"/>
        <pc:sldMkLst>
          <pc:docMk/>
          <pc:sldMk cId="3497914418" sldId="295"/>
        </pc:sldMkLst>
        <pc:spChg chg="mod">
          <ac:chgData name="Emilio Alvarado Pérez" userId="58d57697-e242-46ac-ad3d-93d6129e825c" providerId="ADAL" clId="{2947898A-740E-439B-8A3E-F937ECCF6D25}" dt="2021-10-06T07:25:12.986" v="1208" actId="6549"/>
          <ac:spMkLst>
            <pc:docMk/>
            <pc:sldMk cId="3497914418" sldId="295"/>
            <ac:spMk id="8" creationId="{5A7A6DA6-DA56-4EE1-8E55-A8D7BCBA5C31}"/>
          </ac:spMkLst>
        </pc:spChg>
      </pc:sldChg>
      <pc:sldChg chg="delSp modSp mod">
        <pc:chgData name="Emilio Alvarado Pérez" userId="58d57697-e242-46ac-ad3d-93d6129e825c" providerId="ADAL" clId="{2947898A-740E-439B-8A3E-F937ECCF6D25}" dt="2021-10-06T07:03:49.774" v="502" actId="20577"/>
        <pc:sldMkLst>
          <pc:docMk/>
          <pc:sldMk cId="752764166" sldId="298"/>
        </pc:sldMkLst>
        <pc:spChg chg="mod">
          <ac:chgData name="Emilio Alvarado Pérez" userId="58d57697-e242-46ac-ad3d-93d6129e825c" providerId="ADAL" clId="{2947898A-740E-439B-8A3E-F937ECCF6D25}" dt="2021-10-06T07:03:49.774" v="502" actId="20577"/>
          <ac:spMkLst>
            <pc:docMk/>
            <pc:sldMk cId="752764166" sldId="298"/>
            <ac:spMk id="8" creationId="{5A7A6DA6-DA56-4EE1-8E55-A8D7BCBA5C31}"/>
          </ac:spMkLst>
        </pc:spChg>
        <pc:picChg chg="mod">
          <ac:chgData name="Emilio Alvarado Pérez" userId="58d57697-e242-46ac-ad3d-93d6129e825c" providerId="ADAL" clId="{2947898A-740E-439B-8A3E-F937ECCF6D25}" dt="2021-10-06T06:48:28.297" v="51" actId="1076"/>
          <ac:picMkLst>
            <pc:docMk/>
            <pc:sldMk cId="752764166" sldId="298"/>
            <ac:picMk id="7" creationId="{7C43DCB9-9ADD-4620-9033-3B60A3A071AD}"/>
          </ac:picMkLst>
        </pc:picChg>
        <pc:picChg chg="mod">
          <ac:chgData name="Emilio Alvarado Pérez" userId="58d57697-e242-46ac-ad3d-93d6129e825c" providerId="ADAL" clId="{2947898A-740E-439B-8A3E-F937ECCF6D25}" dt="2021-10-06T06:48:30.772" v="52" actId="1076"/>
          <ac:picMkLst>
            <pc:docMk/>
            <pc:sldMk cId="752764166" sldId="298"/>
            <ac:picMk id="10" creationId="{35418DE2-9390-4346-9BCD-B5CCCD6D3CD0}"/>
          </ac:picMkLst>
        </pc:picChg>
        <pc:picChg chg="mod">
          <ac:chgData name="Emilio Alvarado Pérez" userId="58d57697-e242-46ac-ad3d-93d6129e825c" providerId="ADAL" clId="{2947898A-740E-439B-8A3E-F937ECCF6D25}" dt="2021-10-06T06:48:35.226" v="53" actId="1076"/>
          <ac:picMkLst>
            <pc:docMk/>
            <pc:sldMk cId="752764166" sldId="298"/>
            <ac:picMk id="15" creationId="{374136E3-5441-4ADD-A329-4B80AB7EB8BF}"/>
          </ac:picMkLst>
        </pc:picChg>
        <pc:picChg chg="mod">
          <ac:chgData name="Emilio Alvarado Pérez" userId="58d57697-e242-46ac-ad3d-93d6129e825c" providerId="ADAL" clId="{2947898A-740E-439B-8A3E-F937ECCF6D25}" dt="2021-10-06T06:48:44.643" v="56" actId="1076"/>
          <ac:picMkLst>
            <pc:docMk/>
            <pc:sldMk cId="752764166" sldId="298"/>
            <ac:picMk id="17" creationId="{124619C4-F8C9-4B99-9181-72ABABECECE9}"/>
          </ac:picMkLst>
        </pc:picChg>
        <pc:picChg chg="del">
          <ac:chgData name="Emilio Alvarado Pérez" userId="58d57697-e242-46ac-ad3d-93d6129e825c" providerId="ADAL" clId="{2947898A-740E-439B-8A3E-F937ECCF6D25}" dt="2021-10-06T06:48:21.095" v="50" actId="21"/>
          <ac:picMkLst>
            <pc:docMk/>
            <pc:sldMk cId="752764166" sldId="298"/>
            <ac:picMk id="20" creationId="{8CEBFD84-23A3-4708-982C-585AA62D7C22}"/>
          </ac:picMkLst>
        </pc:picChg>
        <pc:picChg chg="mod">
          <ac:chgData name="Emilio Alvarado Pérez" userId="58d57697-e242-46ac-ad3d-93d6129e825c" providerId="ADAL" clId="{2947898A-740E-439B-8A3E-F937ECCF6D25}" dt="2021-10-06T06:48:49.812" v="57" actId="1076"/>
          <ac:picMkLst>
            <pc:docMk/>
            <pc:sldMk cId="752764166" sldId="298"/>
            <ac:picMk id="2052" creationId="{EFE83779-919C-4E36-8F73-E4DAC08657C0}"/>
          </ac:picMkLst>
        </pc:picChg>
      </pc:sldChg>
      <pc:sldChg chg="delSp modSp mod">
        <pc:chgData name="Emilio Alvarado Pérez" userId="58d57697-e242-46ac-ad3d-93d6129e825c" providerId="ADAL" clId="{2947898A-740E-439B-8A3E-F937ECCF6D25}" dt="2021-10-06T07:05:01.529" v="530"/>
        <pc:sldMkLst>
          <pc:docMk/>
          <pc:sldMk cId="2455184848" sldId="299"/>
        </pc:sldMkLst>
        <pc:spChg chg="del mod">
          <ac:chgData name="Emilio Alvarado Pérez" userId="58d57697-e242-46ac-ad3d-93d6129e825c" providerId="ADAL" clId="{2947898A-740E-439B-8A3E-F937ECCF6D25}" dt="2021-10-06T07:05:01.529" v="530"/>
          <ac:spMkLst>
            <pc:docMk/>
            <pc:sldMk cId="2455184848" sldId="299"/>
            <ac:spMk id="2" creationId="{255FAA88-15AF-4697-AF21-DDF06211D0E2}"/>
          </ac:spMkLst>
        </pc:spChg>
        <pc:spChg chg="mod">
          <ac:chgData name="Emilio Alvarado Pérez" userId="58d57697-e242-46ac-ad3d-93d6129e825c" providerId="ADAL" clId="{2947898A-740E-439B-8A3E-F937ECCF6D25}" dt="2021-10-06T07:02:32.715" v="452" actId="14100"/>
          <ac:spMkLst>
            <pc:docMk/>
            <pc:sldMk cId="2455184848" sldId="299"/>
            <ac:spMk id="8" creationId="{5A7A6DA6-DA56-4EE1-8E55-A8D7BCBA5C31}"/>
          </ac:spMkLst>
        </pc:spChg>
      </pc:sldChg>
      <pc:sldChg chg="modSp mod">
        <pc:chgData name="Emilio Alvarado Pérez" userId="58d57697-e242-46ac-ad3d-93d6129e825c" providerId="ADAL" clId="{2947898A-740E-439B-8A3E-F937ECCF6D25}" dt="2021-10-06T07:05:28.164" v="593" actId="20577"/>
        <pc:sldMkLst>
          <pc:docMk/>
          <pc:sldMk cId="2923676547" sldId="300"/>
        </pc:sldMkLst>
        <pc:spChg chg="mod">
          <ac:chgData name="Emilio Alvarado Pérez" userId="58d57697-e242-46ac-ad3d-93d6129e825c" providerId="ADAL" clId="{2947898A-740E-439B-8A3E-F937ECCF6D25}" dt="2021-10-06T07:05:28.164" v="593" actId="20577"/>
          <ac:spMkLst>
            <pc:docMk/>
            <pc:sldMk cId="2923676547" sldId="300"/>
            <ac:spMk id="3" creationId="{54B87357-FB89-4B9F-81EA-40C396F36FBB}"/>
          </ac:spMkLst>
        </pc:spChg>
      </pc:sldChg>
      <pc:sldChg chg="modSp add mod">
        <pc:chgData name="Emilio Alvarado Pérez" userId="58d57697-e242-46ac-ad3d-93d6129e825c" providerId="ADAL" clId="{2947898A-740E-439B-8A3E-F937ECCF6D25}" dt="2021-10-06T06:57:42.076" v="330" actId="20577"/>
        <pc:sldMkLst>
          <pc:docMk/>
          <pc:sldMk cId="1197294342" sldId="301"/>
        </pc:sldMkLst>
        <pc:spChg chg="mod">
          <ac:chgData name="Emilio Alvarado Pérez" userId="58d57697-e242-46ac-ad3d-93d6129e825c" providerId="ADAL" clId="{2947898A-740E-439B-8A3E-F937ECCF6D25}" dt="2021-10-06T06:57:42.076" v="330" actId="20577"/>
          <ac:spMkLst>
            <pc:docMk/>
            <pc:sldMk cId="1197294342" sldId="301"/>
            <ac:spMk id="8" creationId="{5A7A6DA6-DA56-4EE1-8E55-A8D7BCBA5C31}"/>
          </ac:spMkLst>
        </pc:spChg>
      </pc:sldChg>
      <pc:sldChg chg="new del">
        <pc:chgData name="Emilio Alvarado Pérez" userId="58d57697-e242-46ac-ad3d-93d6129e825c" providerId="ADAL" clId="{2947898A-740E-439B-8A3E-F937ECCF6D25}" dt="2021-10-06T06:55:40.151" v="230" actId="47"/>
        <pc:sldMkLst>
          <pc:docMk/>
          <pc:sldMk cId="2794818290"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s-ES" sz="4400" b="0" strike="noStrike" spc="-1">
                <a:latin typeface="Arial"/>
              </a:rPr>
              <a:t>Pulse para desplazar la diapositiva</a:t>
            </a:r>
          </a:p>
        </p:txBody>
      </p:sp>
      <p:sp>
        <p:nvSpPr>
          <p:cNvPr id="78" name="PlaceHolder 2"/>
          <p:cNvSpPr>
            <a:spLocks noGrp="1"/>
          </p:cNvSpPr>
          <p:nvPr>
            <p:ph type="body"/>
          </p:nvPr>
        </p:nvSpPr>
        <p:spPr>
          <a:xfrm>
            <a:off x="756000" y="5078520"/>
            <a:ext cx="6047640" cy="4811040"/>
          </a:xfrm>
          <a:prstGeom prst="rect">
            <a:avLst/>
          </a:prstGeom>
        </p:spPr>
        <p:txBody>
          <a:bodyPr lIns="0" tIns="0" rIns="0" bIns="0">
            <a:noAutofit/>
          </a:bodyPr>
          <a:lstStyle/>
          <a:p>
            <a:r>
              <a:rPr lang="es-ES" sz="2000" b="0" strike="noStrike" spc="-1">
                <a:latin typeface="Arial"/>
              </a:rPr>
              <a:t>Pulse para editar el formato de las notas</a:t>
            </a:r>
          </a:p>
        </p:txBody>
      </p:sp>
      <p:sp>
        <p:nvSpPr>
          <p:cNvPr id="79" name="PlaceHolder 3"/>
          <p:cNvSpPr>
            <a:spLocks noGrp="1"/>
          </p:cNvSpPr>
          <p:nvPr>
            <p:ph type="hdr"/>
          </p:nvPr>
        </p:nvSpPr>
        <p:spPr>
          <a:xfrm>
            <a:off x="0" y="0"/>
            <a:ext cx="3280680" cy="534240"/>
          </a:xfrm>
          <a:prstGeom prst="rect">
            <a:avLst/>
          </a:prstGeom>
        </p:spPr>
        <p:txBody>
          <a:bodyPr lIns="0" tIns="0" rIns="0" bIns="0">
            <a:noAutofit/>
          </a:bodyPr>
          <a:lstStyle/>
          <a:p>
            <a:r>
              <a:rPr lang="es-ES" sz="1400" b="0" strike="noStrike" spc="-1">
                <a:latin typeface="Times New Roman"/>
              </a:rPr>
              <a:t>&lt;cabecera&gt;</a:t>
            </a:r>
          </a:p>
        </p:txBody>
      </p:sp>
      <p:sp>
        <p:nvSpPr>
          <p:cNvPr id="80"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s-ES" sz="1400" b="0" strike="noStrike" spc="-1">
                <a:latin typeface="Times New Roman"/>
              </a:rPr>
              <a:t>&lt;fecha/hora&gt;</a:t>
            </a:r>
          </a:p>
        </p:txBody>
      </p:sp>
      <p:sp>
        <p:nvSpPr>
          <p:cNvPr id="81"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s-ES" sz="1400" b="0" strike="noStrike" spc="-1">
                <a:latin typeface="Times New Roman"/>
              </a:rPr>
              <a:t>&lt;pie de página&gt;</a:t>
            </a:r>
          </a:p>
        </p:txBody>
      </p:sp>
      <p:sp>
        <p:nvSpPr>
          <p:cNvPr id="82"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F9AD310-9D39-4361-B1AE-D28EB800F3B6}" type="slidenum">
              <a:rPr lang="es-ES" sz="1400" b="0" strike="noStrike" spc="-1">
                <a:latin typeface="Times New Roman"/>
              </a:r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noRot="1" noChangeAspect="1"/>
          </p:cNvSpPr>
          <p:nvPr>
            <p:ph type="sldImg"/>
          </p:nvPr>
        </p:nvSpPr>
        <p:spPr>
          <a:xfrm>
            <a:off x="90488" y="744538"/>
            <a:ext cx="6616700" cy="3722687"/>
          </a:xfrm>
          <a:prstGeom prst="rect">
            <a:avLst/>
          </a:prstGeom>
        </p:spPr>
      </p:sp>
      <p:sp>
        <p:nvSpPr>
          <p:cNvPr id="99" name="PlaceHolder 2"/>
          <p:cNvSpPr>
            <a:spLocks noGrp="1"/>
          </p:cNvSpPr>
          <p:nvPr>
            <p:ph type="body"/>
          </p:nvPr>
        </p:nvSpPr>
        <p:spPr>
          <a:xfrm>
            <a:off x="679680" y="4716000"/>
            <a:ext cx="5436720" cy="4466160"/>
          </a:xfrm>
          <a:prstGeom prst="rect">
            <a:avLst/>
          </a:prstGeom>
        </p:spPr>
        <p:txBody>
          <a:bodyPr lIns="92160" tIns="46080" rIns="92160" bIns="46080">
            <a:noAutofit/>
          </a:bodyPr>
          <a:lstStyle/>
          <a:p>
            <a:endParaRPr lang="es-ES" sz="2000" b="0" strike="noStrike" spc="-1">
              <a:latin typeface="Arial"/>
            </a:endParaRPr>
          </a:p>
        </p:txBody>
      </p:sp>
      <p:sp>
        <p:nvSpPr>
          <p:cNvPr id="100"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B0F5A4B0-B52E-4DFC-8C6A-13DC086D3B79}" type="slidenum">
              <a:rPr lang="es-ES" sz="1200" b="0" strike="noStrike" spc="-1">
                <a:solidFill>
                  <a:srgbClr val="000000"/>
                </a:solidFill>
                <a:latin typeface="+mn-lt"/>
                <a:ea typeface="+mn-ea"/>
              </a:rPr>
              <a:t>1</a:t>
            </a:fld>
            <a:endParaRPr lang="es-E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10</a:t>
            </a:fld>
            <a:endParaRPr lang="es-ES" sz="1200" b="0" strike="noStrike" spc="-1">
              <a:latin typeface="Arial"/>
            </a:endParaRPr>
          </a:p>
        </p:txBody>
      </p:sp>
    </p:spTree>
    <p:extLst>
      <p:ext uri="{BB962C8B-B14F-4D97-AF65-F5344CB8AC3E}">
        <p14:creationId xmlns:p14="http://schemas.microsoft.com/office/powerpoint/2010/main" val="89192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11</a:t>
            </a:fld>
            <a:endParaRPr lang="es-ES" sz="1200" b="0" strike="noStrike" spc="-1">
              <a:latin typeface="Arial"/>
            </a:endParaRPr>
          </a:p>
        </p:txBody>
      </p:sp>
    </p:spTree>
    <p:extLst>
      <p:ext uri="{BB962C8B-B14F-4D97-AF65-F5344CB8AC3E}">
        <p14:creationId xmlns:p14="http://schemas.microsoft.com/office/powerpoint/2010/main" val="3225947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12</a:t>
            </a:fld>
            <a:endParaRPr lang="es-ES" sz="1200" b="0" strike="noStrike" spc="-1">
              <a:latin typeface="Arial"/>
            </a:endParaRPr>
          </a:p>
        </p:txBody>
      </p:sp>
    </p:spTree>
    <p:extLst>
      <p:ext uri="{BB962C8B-B14F-4D97-AF65-F5344CB8AC3E}">
        <p14:creationId xmlns:p14="http://schemas.microsoft.com/office/powerpoint/2010/main" val="4068708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13</a:t>
            </a:fld>
            <a:endParaRPr lang="es-ES" sz="1200" b="0" strike="noStrike" spc="-1">
              <a:latin typeface="Arial"/>
            </a:endParaRPr>
          </a:p>
        </p:txBody>
      </p:sp>
    </p:spTree>
    <p:extLst>
      <p:ext uri="{BB962C8B-B14F-4D97-AF65-F5344CB8AC3E}">
        <p14:creationId xmlns:p14="http://schemas.microsoft.com/office/powerpoint/2010/main" val="3596923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noRot="1" noChangeAspect="1"/>
          </p:cNvSpPr>
          <p:nvPr>
            <p:ph type="sldImg"/>
          </p:nvPr>
        </p:nvSpPr>
        <p:spPr>
          <a:xfrm>
            <a:off x="90488" y="744538"/>
            <a:ext cx="6616700" cy="3722687"/>
          </a:xfrm>
          <a:prstGeom prst="rect">
            <a:avLst/>
          </a:prstGeom>
        </p:spPr>
      </p:sp>
      <p:sp>
        <p:nvSpPr>
          <p:cNvPr id="102"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3"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C78C7-04BD-43FB-A932-23DD075880CB}"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78784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3178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08815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37889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4858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2</a:t>
            </a:fld>
            <a:endParaRPr lang="es-ES" sz="1200" b="0" strike="noStrike" spc="-1">
              <a:latin typeface="Arial"/>
            </a:endParaRPr>
          </a:p>
        </p:txBody>
      </p:sp>
    </p:spTree>
    <p:extLst>
      <p:ext uri="{BB962C8B-B14F-4D97-AF65-F5344CB8AC3E}">
        <p14:creationId xmlns:p14="http://schemas.microsoft.com/office/powerpoint/2010/main" val="378407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57175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67055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187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84514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176382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18499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60557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31570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96647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3</a:t>
            </a:fld>
            <a:endParaRPr lang="es-ES" sz="1200" b="0" strike="noStrike" spc="-1">
              <a:latin typeface="Arial"/>
            </a:endParaRPr>
          </a:p>
        </p:txBody>
      </p:sp>
    </p:spTree>
    <p:extLst>
      <p:ext uri="{BB962C8B-B14F-4D97-AF65-F5344CB8AC3E}">
        <p14:creationId xmlns:p14="http://schemas.microsoft.com/office/powerpoint/2010/main" val="1418033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356297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85322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49799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95994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EECFF-B3DD-4EFA-9A74-B6A9DF9D8739}" type="slidenum">
              <a:rPr kumimoji="0" lang="es-ES"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70146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35</a:t>
            </a:fld>
            <a:endParaRPr lang="es-ES" sz="1200" b="0" strike="noStrike" spc="-1">
              <a:latin typeface="Arial"/>
            </a:endParaRPr>
          </a:p>
        </p:txBody>
      </p:sp>
    </p:spTree>
    <p:extLst>
      <p:ext uri="{BB962C8B-B14F-4D97-AF65-F5344CB8AC3E}">
        <p14:creationId xmlns:p14="http://schemas.microsoft.com/office/powerpoint/2010/main" val="3298598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36</a:t>
            </a:fld>
            <a:endParaRPr lang="es-ES" sz="1200" b="0" strike="noStrike" spc="-1">
              <a:latin typeface="Arial"/>
            </a:endParaRPr>
          </a:p>
        </p:txBody>
      </p:sp>
    </p:spTree>
    <p:extLst>
      <p:ext uri="{BB962C8B-B14F-4D97-AF65-F5344CB8AC3E}">
        <p14:creationId xmlns:p14="http://schemas.microsoft.com/office/powerpoint/2010/main" val="60631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noRot="1" noChangeAspect="1"/>
          </p:cNvSpPr>
          <p:nvPr>
            <p:ph type="sldImg"/>
          </p:nvPr>
        </p:nvSpPr>
        <p:spPr>
          <a:xfrm>
            <a:off x="90488" y="744538"/>
            <a:ext cx="6616700" cy="3722687"/>
          </a:xfrm>
          <a:prstGeom prst="rect">
            <a:avLst/>
          </a:prstGeom>
        </p:spPr>
      </p:sp>
      <p:sp>
        <p:nvSpPr>
          <p:cNvPr id="99" name="PlaceHolder 2"/>
          <p:cNvSpPr>
            <a:spLocks noGrp="1"/>
          </p:cNvSpPr>
          <p:nvPr>
            <p:ph type="body"/>
          </p:nvPr>
        </p:nvSpPr>
        <p:spPr>
          <a:xfrm>
            <a:off x="679680" y="4716000"/>
            <a:ext cx="5436720" cy="4466160"/>
          </a:xfrm>
          <a:prstGeom prst="rect">
            <a:avLst/>
          </a:prstGeom>
        </p:spPr>
        <p:txBody>
          <a:bodyPr lIns="92160" tIns="46080" rIns="92160" bIns="46080">
            <a:noAutofit/>
          </a:bodyPr>
          <a:lstStyle/>
          <a:p>
            <a:endParaRPr lang="es-ES" sz="2000" b="0" strike="noStrike" spc="-1">
              <a:latin typeface="Arial"/>
            </a:endParaRPr>
          </a:p>
        </p:txBody>
      </p:sp>
      <p:sp>
        <p:nvSpPr>
          <p:cNvPr id="100"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B0F5A4B0-B52E-4DFC-8C6A-13DC086D3B79}" type="slidenum">
              <a:rPr lang="es-ES" sz="1200" b="0" strike="noStrike" spc="-1">
                <a:solidFill>
                  <a:srgbClr val="000000"/>
                </a:solidFill>
                <a:latin typeface="+mn-lt"/>
                <a:ea typeface="+mn-ea"/>
              </a:rPr>
              <a:t>37</a:t>
            </a:fld>
            <a:endParaRPr lang="es-ES" sz="1200" b="0" strike="noStrike" spc="-1">
              <a:latin typeface="Arial"/>
            </a:endParaRPr>
          </a:p>
        </p:txBody>
      </p:sp>
    </p:spTree>
    <p:extLst>
      <p:ext uri="{BB962C8B-B14F-4D97-AF65-F5344CB8AC3E}">
        <p14:creationId xmlns:p14="http://schemas.microsoft.com/office/powerpoint/2010/main" val="1452013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4</a:t>
            </a:fld>
            <a:endParaRPr lang="es-ES" sz="1200" b="0" strike="noStrike" spc="-1">
              <a:latin typeface="Arial"/>
            </a:endParaRPr>
          </a:p>
        </p:txBody>
      </p:sp>
    </p:spTree>
    <p:extLst>
      <p:ext uri="{BB962C8B-B14F-4D97-AF65-F5344CB8AC3E}">
        <p14:creationId xmlns:p14="http://schemas.microsoft.com/office/powerpoint/2010/main" val="103859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5</a:t>
            </a:fld>
            <a:endParaRPr lang="es-ES" sz="1200" b="0" strike="noStrike" spc="-1">
              <a:latin typeface="Arial"/>
            </a:endParaRPr>
          </a:p>
        </p:txBody>
      </p:sp>
    </p:spTree>
    <p:extLst>
      <p:ext uri="{BB962C8B-B14F-4D97-AF65-F5344CB8AC3E}">
        <p14:creationId xmlns:p14="http://schemas.microsoft.com/office/powerpoint/2010/main" val="4205325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6</a:t>
            </a:fld>
            <a:endParaRPr lang="es-ES" sz="1200" b="0" strike="noStrike" spc="-1">
              <a:latin typeface="Arial"/>
            </a:endParaRPr>
          </a:p>
        </p:txBody>
      </p:sp>
    </p:spTree>
    <p:extLst>
      <p:ext uri="{BB962C8B-B14F-4D97-AF65-F5344CB8AC3E}">
        <p14:creationId xmlns:p14="http://schemas.microsoft.com/office/powerpoint/2010/main" val="3373913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7</a:t>
            </a:fld>
            <a:endParaRPr lang="es-ES" sz="1200" b="0" strike="noStrike" spc="-1">
              <a:latin typeface="Arial"/>
            </a:endParaRPr>
          </a:p>
        </p:txBody>
      </p:sp>
    </p:spTree>
    <p:extLst>
      <p:ext uri="{BB962C8B-B14F-4D97-AF65-F5344CB8AC3E}">
        <p14:creationId xmlns:p14="http://schemas.microsoft.com/office/powerpoint/2010/main" val="331538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8</a:t>
            </a:fld>
            <a:endParaRPr lang="es-ES" sz="1200" b="0" strike="noStrike" spc="-1">
              <a:latin typeface="Arial"/>
            </a:endParaRPr>
          </a:p>
        </p:txBody>
      </p:sp>
    </p:spTree>
    <p:extLst>
      <p:ext uri="{BB962C8B-B14F-4D97-AF65-F5344CB8AC3E}">
        <p14:creationId xmlns:p14="http://schemas.microsoft.com/office/powerpoint/2010/main" val="3883943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noRot="1" noChangeAspect="1"/>
          </p:cNvSpPr>
          <p:nvPr>
            <p:ph type="sldImg"/>
          </p:nvPr>
        </p:nvSpPr>
        <p:spPr>
          <a:xfrm>
            <a:off x="90488" y="744538"/>
            <a:ext cx="6616700" cy="3722687"/>
          </a:xfrm>
          <a:prstGeom prst="rect">
            <a:avLst/>
          </a:prstGeom>
        </p:spPr>
      </p:sp>
      <p:sp>
        <p:nvSpPr>
          <p:cNvPr id="105" name="PlaceHolder 2"/>
          <p:cNvSpPr>
            <a:spLocks noGrp="1"/>
          </p:cNvSpPr>
          <p:nvPr>
            <p:ph type="body"/>
          </p:nvPr>
        </p:nvSpPr>
        <p:spPr>
          <a:xfrm>
            <a:off x="679680" y="4716000"/>
            <a:ext cx="5436720" cy="4466160"/>
          </a:xfrm>
          <a:prstGeom prst="rect">
            <a:avLst/>
          </a:prstGeom>
        </p:spPr>
        <p:txBody>
          <a:bodyPr lIns="92160" tIns="46080" rIns="92160" bIns="46080">
            <a:normAutofit/>
          </a:bodyPr>
          <a:lstStyle/>
          <a:p>
            <a:endParaRPr lang="es-ES" sz="2000" b="0" strike="noStrike" spc="-1">
              <a:latin typeface="Arial"/>
            </a:endParaRPr>
          </a:p>
        </p:txBody>
      </p:sp>
      <p:sp>
        <p:nvSpPr>
          <p:cNvPr id="106" name="CustomShape 3"/>
          <p:cNvSpPr/>
          <p:nvPr/>
        </p:nvSpPr>
        <p:spPr>
          <a:xfrm>
            <a:off x="3850560" y="9430200"/>
            <a:ext cx="2944080" cy="49500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b">
            <a:noAutofit/>
          </a:bodyPr>
          <a:lstStyle/>
          <a:p>
            <a:pPr algn="r">
              <a:lnSpc>
                <a:spcPct val="100000"/>
              </a:lnSpc>
            </a:pPr>
            <a:fld id="{3F1EECFF-B3DD-4EFA-9A74-B6A9DF9D8739}" type="slidenum">
              <a:rPr lang="es-ES" sz="1200" b="0" strike="noStrike" spc="-1">
                <a:solidFill>
                  <a:srgbClr val="000000"/>
                </a:solidFill>
                <a:latin typeface="+mn-lt"/>
                <a:ea typeface="+mn-ea"/>
              </a:rPr>
              <a:t>9</a:t>
            </a:fld>
            <a:endParaRPr lang="es-ES" sz="1200" b="0" strike="noStrike" spc="-1">
              <a:latin typeface="Arial"/>
            </a:endParaRPr>
          </a:p>
        </p:txBody>
      </p:sp>
    </p:spTree>
    <p:extLst>
      <p:ext uri="{BB962C8B-B14F-4D97-AF65-F5344CB8AC3E}">
        <p14:creationId xmlns:p14="http://schemas.microsoft.com/office/powerpoint/2010/main" val="272090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24" name="PlaceHolder 2"/>
          <p:cNvSpPr>
            <a:spLocks noGrp="1"/>
          </p:cNvSpPr>
          <p:nvPr>
            <p:ph type="body"/>
          </p:nvPr>
        </p:nvSpPr>
        <p:spPr>
          <a:xfrm>
            <a:off x="609480" y="1600200"/>
            <a:ext cx="624600" cy="2157840"/>
          </a:xfrm>
          <a:prstGeom prst="rect">
            <a:avLst/>
          </a:prstGeom>
        </p:spPr>
        <p:txBody>
          <a:bodyPr lIns="0" tIns="0" rIns="0" bIns="0">
            <a:normAutofit fontScale="9000"/>
          </a:bodyPr>
          <a:lstStyle/>
          <a:p>
            <a:endParaRPr lang="es-ES" sz="3200" b="0" strike="noStrike" spc="-1">
              <a:latin typeface="Arial"/>
            </a:endParaRPr>
          </a:p>
        </p:txBody>
      </p:sp>
      <p:sp>
        <p:nvSpPr>
          <p:cNvPr id="25" name="PlaceHolder 3"/>
          <p:cNvSpPr>
            <a:spLocks noGrp="1"/>
          </p:cNvSpPr>
          <p:nvPr>
            <p:ph type="body"/>
          </p:nvPr>
        </p:nvSpPr>
        <p:spPr>
          <a:xfrm>
            <a:off x="609480" y="3963600"/>
            <a:ext cx="62460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27" name="PlaceHolder 2"/>
          <p:cNvSpPr>
            <a:spLocks noGrp="1"/>
          </p:cNvSpPr>
          <p:nvPr>
            <p:ph type="body"/>
          </p:nvPr>
        </p:nvSpPr>
        <p:spPr>
          <a:xfrm>
            <a:off x="60948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28" name="PlaceHolder 3"/>
          <p:cNvSpPr>
            <a:spLocks noGrp="1"/>
          </p:cNvSpPr>
          <p:nvPr>
            <p:ph type="body"/>
          </p:nvPr>
        </p:nvSpPr>
        <p:spPr>
          <a:xfrm>
            <a:off x="92952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29" name="PlaceHolder 4"/>
          <p:cNvSpPr>
            <a:spLocks noGrp="1"/>
          </p:cNvSpPr>
          <p:nvPr>
            <p:ph type="body"/>
          </p:nvPr>
        </p:nvSpPr>
        <p:spPr>
          <a:xfrm>
            <a:off x="609480" y="39636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30" name="PlaceHolder 5"/>
          <p:cNvSpPr>
            <a:spLocks noGrp="1"/>
          </p:cNvSpPr>
          <p:nvPr>
            <p:ph type="body"/>
          </p:nvPr>
        </p:nvSpPr>
        <p:spPr>
          <a:xfrm>
            <a:off x="929520" y="3963600"/>
            <a:ext cx="30456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32" name="PlaceHolder 2"/>
          <p:cNvSpPr>
            <a:spLocks noGrp="1"/>
          </p:cNvSpPr>
          <p:nvPr>
            <p:ph type="body"/>
          </p:nvPr>
        </p:nvSpPr>
        <p:spPr>
          <a:xfrm>
            <a:off x="609480" y="16002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3" name="PlaceHolder 3"/>
          <p:cNvSpPr>
            <a:spLocks noGrp="1"/>
          </p:cNvSpPr>
          <p:nvPr>
            <p:ph type="body"/>
          </p:nvPr>
        </p:nvSpPr>
        <p:spPr>
          <a:xfrm>
            <a:off x="820800" y="16002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4" name="PlaceHolder 4"/>
          <p:cNvSpPr>
            <a:spLocks noGrp="1"/>
          </p:cNvSpPr>
          <p:nvPr>
            <p:ph type="body"/>
          </p:nvPr>
        </p:nvSpPr>
        <p:spPr>
          <a:xfrm>
            <a:off x="1032120" y="16002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5" name="PlaceHolder 5"/>
          <p:cNvSpPr>
            <a:spLocks noGrp="1"/>
          </p:cNvSpPr>
          <p:nvPr>
            <p:ph type="body"/>
          </p:nvPr>
        </p:nvSpPr>
        <p:spPr>
          <a:xfrm>
            <a:off x="609480" y="39636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6" name="PlaceHolder 6"/>
          <p:cNvSpPr>
            <a:spLocks noGrp="1"/>
          </p:cNvSpPr>
          <p:nvPr>
            <p:ph type="body"/>
          </p:nvPr>
        </p:nvSpPr>
        <p:spPr>
          <a:xfrm>
            <a:off x="820800" y="3963600"/>
            <a:ext cx="200880" cy="2157840"/>
          </a:xfrm>
          <a:prstGeom prst="rect">
            <a:avLst/>
          </a:prstGeom>
        </p:spPr>
        <p:txBody>
          <a:bodyPr lIns="0" tIns="0" rIns="0" bIns="0">
            <a:normAutofit fontScale="9000"/>
          </a:bodyPr>
          <a:lstStyle/>
          <a:p>
            <a:endParaRPr lang="es-ES" sz="3200" b="0" strike="noStrike" spc="-1">
              <a:latin typeface="Arial"/>
            </a:endParaRPr>
          </a:p>
        </p:txBody>
      </p:sp>
      <p:sp>
        <p:nvSpPr>
          <p:cNvPr id="37" name="PlaceHolder 7"/>
          <p:cNvSpPr>
            <a:spLocks noGrp="1"/>
          </p:cNvSpPr>
          <p:nvPr>
            <p:ph type="body"/>
          </p:nvPr>
        </p:nvSpPr>
        <p:spPr>
          <a:xfrm>
            <a:off x="1032120" y="3963600"/>
            <a:ext cx="20088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3" name="PlaceHolder 2"/>
          <p:cNvSpPr>
            <a:spLocks noGrp="1"/>
          </p:cNvSpPr>
          <p:nvPr>
            <p:ph type="subTitle"/>
          </p:nvPr>
        </p:nvSpPr>
        <p:spPr>
          <a:xfrm>
            <a:off x="609480" y="1600200"/>
            <a:ext cx="624600" cy="452448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5" name="PlaceHolder 2"/>
          <p:cNvSpPr>
            <a:spLocks noGrp="1"/>
          </p:cNvSpPr>
          <p:nvPr>
            <p:ph type="body"/>
          </p:nvPr>
        </p:nvSpPr>
        <p:spPr>
          <a:xfrm>
            <a:off x="609480" y="1600200"/>
            <a:ext cx="624600" cy="4524480"/>
          </a:xfrm>
          <a:prstGeom prst="rect">
            <a:avLst/>
          </a:prstGeom>
        </p:spPr>
        <p:txBody>
          <a:bodyPr lIns="0" tIns="0" rIns="0" bIns="0">
            <a:normAutofit fontScale="30000"/>
          </a:bodyPr>
          <a:lstStyle/>
          <a:p>
            <a:endParaRPr lang="es-E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7" name="PlaceHolder 2"/>
          <p:cNvSpPr>
            <a:spLocks noGrp="1"/>
          </p:cNvSpPr>
          <p:nvPr>
            <p:ph type="body"/>
          </p:nvPr>
        </p:nvSpPr>
        <p:spPr>
          <a:xfrm>
            <a:off x="609480" y="1600200"/>
            <a:ext cx="304560" cy="4524480"/>
          </a:xfrm>
          <a:prstGeom prst="rect">
            <a:avLst/>
          </a:prstGeom>
        </p:spPr>
        <p:txBody>
          <a:bodyPr lIns="0" tIns="0" rIns="0" bIns="0">
            <a:normAutofit fontScale="27000"/>
          </a:bodyPr>
          <a:lstStyle/>
          <a:p>
            <a:endParaRPr lang="es-ES" sz="3200" b="0" strike="noStrike" spc="-1">
              <a:latin typeface="Arial"/>
            </a:endParaRPr>
          </a:p>
        </p:txBody>
      </p:sp>
      <p:sp>
        <p:nvSpPr>
          <p:cNvPr id="8" name="PlaceHolder 3"/>
          <p:cNvSpPr>
            <a:spLocks noGrp="1"/>
          </p:cNvSpPr>
          <p:nvPr>
            <p:ph type="body"/>
          </p:nvPr>
        </p:nvSpPr>
        <p:spPr>
          <a:xfrm>
            <a:off x="929520" y="1600200"/>
            <a:ext cx="304560" cy="4524480"/>
          </a:xfrm>
          <a:prstGeom prst="rect">
            <a:avLst/>
          </a:prstGeom>
        </p:spPr>
        <p:txBody>
          <a:bodyPr lIns="0" tIns="0" rIns="0" bIns="0">
            <a:normAutofit fontScale="27000"/>
          </a:bodyPr>
          <a:lstStyle/>
          <a:p>
            <a:endParaRPr lang="es-E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2880"/>
            <a:ext cx="10971360" cy="53078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12" name="PlaceHolder 2"/>
          <p:cNvSpPr>
            <a:spLocks noGrp="1"/>
          </p:cNvSpPr>
          <p:nvPr>
            <p:ph type="body"/>
          </p:nvPr>
        </p:nvSpPr>
        <p:spPr>
          <a:xfrm>
            <a:off x="60948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13" name="PlaceHolder 3"/>
          <p:cNvSpPr>
            <a:spLocks noGrp="1"/>
          </p:cNvSpPr>
          <p:nvPr>
            <p:ph type="body"/>
          </p:nvPr>
        </p:nvSpPr>
        <p:spPr>
          <a:xfrm>
            <a:off x="929520" y="1600200"/>
            <a:ext cx="304560" cy="4524480"/>
          </a:xfrm>
          <a:prstGeom prst="rect">
            <a:avLst/>
          </a:prstGeom>
        </p:spPr>
        <p:txBody>
          <a:bodyPr lIns="0" tIns="0" rIns="0" bIns="0">
            <a:normAutofit fontScale="27000"/>
          </a:bodyPr>
          <a:lstStyle/>
          <a:p>
            <a:endParaRPr lang="es-ES" sz="3200" b="0" strike="noStrike" spc="-1">
              <a:latin typeface="Arial"/>
            </a:endParaRPr>
          </a:p>
        </p:txBody>
      </p:sp>
      <p:sp>
        <p:nvSpPr>
          <p:cNvPr id="14" name="PlaceHolder 4"/>
          <p:cNvSpPr>
            <a:spLocks noGrp="1"/>
          </p:cNvSpPr>
          <p:nvPr>
            <p:ph type="body"/>
          </p:nvPr>
        </p:nvSpPr>
        <p:spPr>
          <a:xfrm>
            <a:off x="609480" y="3963600"/>
            <a:ext cx="30456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16" name="PlaceHolder 2"/>
          <p:cNvSpPr>
            <a:spLocks noGrp="1"/>
          </p:cNvSpPr>
          <p:nvPr>
            <p:ph type="body"/>
          </p:nvPr>
        </p:nvSpPr>
        <p:spPr>
          <a:xfrm>
            <a:off x="609480" y="1600200"/>
            <a:ext cx="304560" cy="4524480"/>
          </a:xfrm>
          <a:prstGeom prst="rect">
            <a:avLst/>
          </a:prstGeom>
        </p:spPr>
        <p:txBody>
          <a:bodyPr lIns="0" tIns="0" rIns="0" bIns="0">
            <a:normAutofit fontScale="27000"/>
          </a:bodyPr>
          <a:lstStyle/>
          <a:p>
            <a:endParaRPr lang="es-ES" sz="3200" b="0" strike="noStrike" spc="-1">
              <a:latin typeface="Arial"/>
            </a:endParaRPr>
          </a:p>
        </p:txBody>
      </p:sp>
      <p:sp>
        <p:nvSpPr>
          <p:cNvPr id="17" name="PlaceHolder 3"/>
          <p:cNvSpPr>
            <a:spLocks noGrp="1"/>
          </p:cNvSpPr>
          <p:nvPr>
            <p:ph type="body"/>
          </p:nvPr>
        </p:nvSpPr>
        <p:spPr>
          <a:xfrm>
            <a:off x="92952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18" name="PlaceHolder 4"/>
          <p:cNvSpPr>
            <a:spLocks noGrp="1"/>
          </p:cNvSpPr>
          <p:nvPr>
            <p:ph type="body"/>
          </p:nvPr>
        </p:nvSpPr>
        <p:spPr>
          <a:xfrm>
            <a:off x="929520" y="3963600"/>
            <a:ext cx="30456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2880"/>
            <a:ext cx="10971360" cy="1144800"/>
          </a:xfrm>
          <a:prstGeom prst="rect">
            <a:avLst/>
          </a:prstGeom>
        </p:spPr>
        <p:txBody>
          <a:bodyPr lIns="0" tIns="0" rIns="0" bIns="0" anchor="ctr">
            <a:noAutofit/>
          </a:bodyPr>
          <a:lstStyle/>
          <a:p>
            <a:pPr algn="ctr"/>
            <a:endParaRPr lang="es-ES" sz="4400" b="0" strike="noStrike" spc="-1">
              <a:latin typeface="Arial"/>
            </a:endParaRPr>
          </a:p>
        </p:txBody>
      </p:sp>
      <p:sp>
        <p:nvSpPr>
          <p:cNvPr id="20" name="PlaceHolder 2"/>
          <p:cNvSpPr>
            <a:spLocks noGrp="1"/>
          </p:cNvSpPr>
          <p:nvPr>
            <p:ph type="body"/>
          </p:nvPr>
        </p:nvSpPr>
        <p:spPr>
          <a:xfrm>
            <a:off x="60948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21" name="PlaceHolder 3"/>
          <p:cNvSpPr>
            <a:spLocks noGrp="1"/>
          </p:cNvSpPr>
          <p:nvPr>
            <p:ph type="body"/>
          </p:nvPr>
        </p:nvSpPr>
        <p:spPr>
          <a:xfrm>
            <a:off x="929520" y="1600200"/>
            <a:ext cx="304560" cy="2157840"/>
          </a:xfrm>
          <a:prstGeom prst="rect">
            <a:avLst/>
          </a:prstGeom>
        </p:spPr>
        <p:txBody>
          <a:bodyPr lIns="0" tIns="0" rIns="0" bIns="0">
            <a:normAutofit fontScale="9000"/>
          </a:bodyPr>
          <a:lstStyle/>
          <a:p>
            <a:endParaRPr lang="es-ES" sz="3200" b="0" strike="noStrike" spc="-1">
              <a:latin typeface="Arial"/>
            </a:endParaRPr>
          </a:p>
        </p:txBody>
      </p:sp>
      <p:sp>
        <p:nvSpPr>
          <p:cNvPr id="22" name="PlaceHolder 4"/>
          <p:cNvSpPr>
            <a:spLocks noGrp="1"/>
          </p:cNvSpPr>
          <p:nvPr>
            <p:ph type="body"/>
          </p:nvPr>
        </p:nvSpPr>
        <p:spPr>
          <a:xfrm>
            <a:off x="609480" y="3963600"/>
            <a:ext cx="624600" cy="2157840"/>
          </a:xfrm>
          <a:prstGeom prst="rect">
            <a:avLst/>
          </a:prstGeom>
        </p:spPr>
        <p:txBody>
          <a:bodyPr lIns="0" tIns="0" rIns="0" bIns="0">
            <a:normAutofit fontScale="9000"/>
          </a:bodyPr>
          <a:lstStyle/>
          <a:p>
            <a:endParaRPr lang="es-E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hyperlink" Target="http://doi.org/10.1353/book.5226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hyperlink" Target="https://fdmgs.urjc.es/awa/urjc.php" TargetMode="Externa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hyperlink" Target="https://fdmgs.urjc.es/awa/urjc.ph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3.png"/><Relationship Id="rId7" Type="http://schemas.openxmlformats.org/officeDocument/2006/relationships/image" Target="../media/image12.tm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tmp"/><Relationship Id="rId11" Type="http://schemas.openxmlformats.org/officeDocument/2006/relationships/image" Target="../media/image16.tmp"/><Relationship Id="rId5" Type="http://schemas.openxmlformats.org/officeDocument/2006/relationships/image" Target="../media/image10.jpeg"/><Relationship Id="rId10" Type="http://schemas.openxmlformats.org/officeDocument/2006/relationships/image" Target="../media/image15.tmp"/><Relationship Id="rId4" Type="http://schemas.openxmlformats.org/officeDocument/2006/relationships/image" Target="../media/image9.jpeg"/><Relationship Id="rId9" Type="http://schemas.openxmlformats.org/officeDocument/2006/relationships/image" Target="../media/image14.tm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hyperlink" Target="https://www.youtube.com/watch?v=KbbtjK67X2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hyperlink" Target="https://fdmgs.urjc.es/awa/urjc.php" TargetMode="Externa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hyperlink" Target="https://fondodocumentalmgs.blogspot.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doi.org/10.5944/rhd.vol.1.2017.1708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83" name="CustomShape 1"/>
          <p:cNvSpPr/>
          <p:nvPr/>
        </p:nvSpPr>
        <p:spPr>
          <a:xfrm>
            <a:off x="2254928" y="2225340"/>
            <a:ext cx="7661452" cy="15697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3200" b="1" strike="noStrike" spc="-1">
                <a:solidFill>
                  <a:srgbClr val="A50021"/>
                </a:solidFill>
                <a:latin typeface="Calibri"/>
                <a:ea typeface="DejaVu Sans"/>
              </a:rPr>
              <a:t>Jornada Consorcio Madroño</a:t>
            </a:r>
          </a:p>
          <a:p>
            <a:pPr algn="ctr">
              <a:lnSpc>
                <a:spcPct val="100000"/>
              </a:lnSpc>
            </a:pPr>
            <a:br>
              <a:rPr/>
            </a:br>
            <a:r>
              <a:rPr lang="es-ES" sz="2400" b="1" strike="noStrike" spc="-1">
                <a:solidFill>
                  <a:srgbClr val="A50021"/>
                </a:solidFill>
                <a:latin typeface="Calibri"/>
                <a:ea typeface="DejaVu Sans"/>
              </a:rPr>
              <a:t>“Humanidades digitales: El Fondo Documental Marino Gómez-Santos como colección digital al servicio de la investigación”</a:t>
            </a:r>
            <a:endParaRPr lang="es-ES" sz="2400" b="0" strike="noStrike" spc="-1">
              <a:latin typeface="Arial"/>
            </a:endParaRPr>
          </a:p>
        </p:txBody>
      </p:sp>
      <p:sp>
        <p:nvSpPr>
          <p:cNvPr id="84" name="CustomShape 2"/>
          <p:cNvSpPr/>
          <p:nvPr/>
        </p:nvSpPr>
        <p:spPr>
          <a:xfrm>
            <a:off x="-30296" y="3853800"/>
            <a:ext cx="12166920" cy="49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es-ES" sz="1800" b="0" strike="noStrike" spc="-1" dirty="0">
              <a:latin typeface="Arial"/>
            </a:endParaRPr>
          </a:p>
          <a:p>
            <a:pPr algn="ctr">
              <a:lnSpc>
                <a:spcPct val="100000"/>
              </a:lnSpc>
            </a:pPr>
            <a:endParaRPr lang="es-ES" sz="1800" b="0" strike="noStrike" spc="-1" dirty="0">
              <a:latin typeface="Arial"/>
            </a:endParaRPr>
          </a:p>
          <a:p>
            <a:pPr algn="ctr">
              <a:lnSpc>
                <a:spcPct val="100000"/>
              </a:lnSpc>
            </a:pPr>
            <a:endParaRPr lang="es-ES" sz="2600" b="1" strike="noStrike" spc="-1" dirty="0">
              <a:solidFill>
                <a:srgbClr val="A50021"/>
              </a:solidFill>
              <a:latin typeface="Calibri"/>
              <a:ea typeface="DejaVu Sans"/>
            </a:endParaRPr>
          </a:p>
          <a:p>
            <a:pPr algn="ctr">
              <a:lnSpc>
                <a:spcPct val="100000"/>
              </a:lnSpc>
            </a:pPr>
            <a:endParaRPr lang="es-ES" sz="2600" b="1" spc="-1" dirty="0">
              <a:solidFill>
                <a:srgbClr val="A50021"/>
              </a:solidFill>
              <a:latin typeface="Calibri"/>
              <a:ea typeface="DejaVu Sans"/>
            </a:endParaRPr>
          </a:p>
          <a:p>
            <a:pPr algn="ctr">
              <a:lnSpc>
                <a:spcPct val="100000"/>
              </a:lnSpc>
            </a:pPr>
            <a:r>
              <a:rPr lang="es-ES" sz="2600" b="1" strike="noStrike" spc="-1" dirty="0">
                <a:solidFill>
                  <a:srgbClr val="A50021"/>
                </a:solidFill>
                <a:latin typeface="Calibri"/>
                <a:ea typeface="DejaVu Sans"/>
              </a:rPr>
              <a:t>Madrid, 7 de octubre de 2021</a:t>
            </a:r>
            <a:endParaRPr lang="es-ES" sz="2600" b="0" strike="noStrike" spc="-1" dirty="0">
              <a:latin typeface="Arial"/>
            </a:endParaRPr>
          </a:p>
        </p:txBody>
      </p:sp>
      <p:sp>
        <p:nvSpPr>
          <p:cNvPr id="85" name="CustomShape 3"/>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86" name="CustomShape 4"/>
          <p:cNvSpPr/>
          <p:nvPr/>
        </p:nvSpPr>
        <p:spPr>
          <a:xfrm>
            <a:off x="0" y="6618960"/>
            <a:ext cx="12164400" cy="23760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87" name="CustomShape 5"/>
          <p:cNvSpPr/>
          <p:nvPr/>
        </p:nvSpPr>
        <p:spPr>
          <a:xfrm>
            <a:off x="4727880" y="5604120"/>
            <a:ext cx="2503080" cy="505800"/>
          </a:xfrm>
          <a:prstGeom prst="rect">
            <a:avLst/>
          </a:prstGeom>
          <a:noFill/>
          <a:ln w="0">
            <a:noFill/>
          </a:ln>
        </p:spPr>
        <p:style>
          <a:lnRef idx="0">
            <a:scrgbClr r="0" g="0" b="0"/>
          </a:lnRef>
          <a:fillRef idx="0">
            <a:scrgbClr r="0" g="0" b="0"/>
          </a:fillRef>
          <a:effectRef idx="0">
            <a:scrgbClr r="0" g="0" b="0"/>
          </a:effectRef>
          <a:fontRef idx="minor"/>
        </p:style>
      </p:sp>
      <p:pic>
        <p:nvPicPr>
          <p:cNvPr id="88" name="Imagen 87"/>
          <p:cNvPicPr/>
          <p:nvPr/>
        </p:nvPicPr>
        <p:blipFill>
          <a:blip r:embed="rId3"/>
          <a:stretch/>
        </p:blipFill>
        <p:spPr>
          <a:xfrm>
            <a:off x="4104000" y="1224000"/>
            <a:ext cx="3044160" cy="1079640"/>
          </a:xfrm>
          <a:prstGeom prst="rect">
            <a:avLst/>
          </a:prstGeom>
          <a:ln w="0">
            <a:noFill/>
          </a:ln>
        </p:spPr>
      </p:pic>
      <p:pic>
        <p:nvPicPr>
          <p:cNvPr id="89" name="Imagen 88"/>
          <p:cNvPicPr/>
          <p:nvPr/>
        </p:nvPicPr>
        <p:blipFill>
          <a:blip r:embed="rId4"/>
          <a:stretch/>
        </p:blipFill>
        <p:spPr>
          <a:xfrm>
            <a:off x="0" y="0"/>
            <a:ext cx="554400" cy="555840"/>
          </a:xfrm>
          <a:prstGeom prst="rect">
            <a:avLst/>
          </a:prstGeom>
          <a:ln w="0">
            <a:noFill/>
          </a:ln>
        </p:spPr>
      </p:pic>
      <p:sp>
        <p:nvSpPr>
          <p:cNvPr id="2" name="CuadroTexto 1">
            <a:extLst>
              <a:ext uri="{FF2B5EF4-FFF2-40B4-BE49-F238E27FC236}">
                <a16:creationId xmlns:a16="http://schemas.microsoft.com/office/drawing/2014/main" id="{02B5E63C-A278-4970-802E-9CF9B2515268}"/>
              </a:ext>
            </a:extLst>
          </p:cNvPr>
          <p:cNvSpPr txBox="1"/>
          <p:nvPr/>
        </p:nvSpPr>
        <p:spPr>
          <a:xfrm>
            <a:off x="8824406" y="5604120"/>
            <a:ext cx="2991774" cy="738664"/>
          </a:xfrm>
          <a:prstGeom prst="rect">
            <a:avLst/>
          </a:prstGeom>
          <a:noFill/>
        </p:spPr>
        <p:txBody>
          <a:bodyPr wrap="square" rtlCol="0">
            <a:spAutoFit/>
          </a:bodyPr>
          <a:lstStyle/>
          <a:p>
            <a:pPr algn="r"/>
            <a:r>
              <a:rPr lang="es-ES" sz="1400" b="1" i="1">
                <a:latin typeface="Calibri" panose="020F0502020204030204" pitchFamily="34" charset="0"/>
                <a:cs typeface="Calibri" panose="020F0502020204030204" pitchFamily="34" charset="0"/>
              </a:rPr>
              <a:t>Emilio Alvarado</a:t>
            </a:r>
          </a:p>
          <a:p>
            <a:pPr algn="r"/>
            <a:r>
              <a:rPr lang="es-ES" sz="1400" b="1" i="1">
                <a:latin typeface="Calibri" panose="020F0502020204030204" pitchFamily="34" charset="0"/>
                <a:cs typeface="Calibri" panose="020F0502020204030204" pitchFamily="34" charset="0"/>
              </a:rPr>
              <a:t>Zoila Díaz-Maroto</a:t>
            </a:r>
          </a:p>
          <a:p>
            <a:pPr algn="r"/>
            <a:r>
              <a:rPr lang="es-ES" sz="1400" b="1" i="1">
                <a:solidFill>
                  <a:srgbClr val="C00000"/>
                </a:solidFill>
                <a:latin typeface="Calibri" panose="020F0502020204030204" pitchFamily="34" charset="0"/>
                <a:cs typeface="Calibri" panose="020F0502020204030204" pitchFamily="34" charset="0"/>
              </a:rPr>
              <a:t>Biblioteca Universitaria </a:t>
            </a:r>
          </a:p>
        </p:txBody>
      </p:sp>
      <p:pic>
        <p:nvPicPr>
          <p:cNvPr id="4" name="Imagen 3">
            <a:extLst>
              <a:ext uri="{FF2B5EF4-FFF2-40B4-BE49-F238E27FC236}">
                <a16:creationId xmlns:a16="http://schemas.microsoft.com/office/drawing/2014/main" id="{777798B5-D76A-4946-9F9F-15B3EEDB2570}"/>
              </a:ext>
            </a:extLst>
          </p:cNvPr>
          <p:cNvPicPr>
            <a:picLocks noChangeAspect="1"/>
          </p:cNvPicPr>
          <p:nvPr/>
        </p:nvPicPr>
        <p:blipFill>
          <a:blip r:embed="rId5"/>
          <a:stretch>
            <a:fillRect/>
          </a:stretch>
        </p:blipFill>
        <p:spPr>
          <a:xfrm>
            <a:off x="10422588" y="607494"/>
            <a:ext cx="1682966" cy="7619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4483223" y="117360"/>
            <a:ext cx="672039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Un intento de definición</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3429000"/>
            <a:ext cx="10924066" cy="3722494"/>
          </a:xfrm>
          <a:prstGeom prst="rect">
            <a:avLst/>
          </a:prstGeom>
          <a:noFill/>
        </p:spPr>
        <p:txBody>
          <a:bodyPr wrap="square" lIns="91440" tIns="45720" rIns="91440" bIns="45720" anchor="t">
            <a:spAutoFit/>
          </a:bodyPr>
          <a:lstStyle/>
          <a:p>
            <a:pPr algn="just">
              <a:lnSpc>
                <a:spcPct val="107000"/>
              </a:lnSpc>
              <a:spcAft>
                <a:spcPts val="800"/>
              </a:spcAft>
            </a:pPr>
            <a:r>
              <a:rPr lang="es-ES" dirty="0">
                <a:latin typeface="Calibri"/>
                <a:ea typeface="Calibri" panose="020F0502020204030204" pitchFamily="34" charset="0"/>
                <a:cs typeface="Calibri"/>
              </a:rPr>
              <a:t>En </a:t>
            </a:r>
            <a:r>
              <a:rPr lang="en-US" b="0" i="0" dirty="0">
                <a:solidFill>
                  <a:srgbClr val="0A0A0A"/>
                </a:solidFill>
                <a:effectLst/>
                <a:latin typeface="Calibri"/>
                <a:cs typeface="Calibri"/>
              </a:rPr>
              <a:t>Klein, J.T. (2015). </a:t>
            </a:r>
            <a:r>
              <a:rPr lang="en-US" b="0" i="1" err="1">
                <a:solidFill>
                  <a:srgbClr val="0A0A0A"/>
                </a:solidFill>
                <a:effectLst/>
                <a:latin typeface="Calibri"/>
                <a:cs typeface="Calibri"/>
              </a:rPr>
              <a:t>Interdisciplining</a:t>
            </a:r>
            <a:r>
              <a:rPr lang="en-US" b="0" i="1" dirty="0">
                <a:solidFill>
                  <a:srgbClr val="0A0A0A"/>
                </a:solidFill>
                <a:effectLst/>
                <a:latin typeface="Calibri"/>
                <a:cs typeface="Calibri"/>
              </a:rPr>
              <a:t> Digital Humanities</a:t>
            </a:r>
            <a:r>
              <a:rPr lang="en-US" b="0" i="0" dirty="0">
                <a:solidFill>
                  <a:srgbClr val="0A0A0A"/>
                </a:solidFill>
                <a:effectLst/>
                <a:latin typeface="Calibri"/>
                <a:cs typeface="Calibri"/>
              </a:rPr>
              <a:t>: </a:t>
            </a:r>
            <a:r>
              <a:rPr lang="en-US" b="0" i="1" dirty="0">
                <a:solidFill>
                  <a:srgbClr val="0A0A0A"/>
                </a:solidFill>
                <a:effectLst/>
                <a:latin typeface="Calibri"/>
                <a:cs typeface="Calibri"/>
              </a:rPr>
              <a:t>Boundary Work in an Emerging Field</a:t>
            </a:r>
            <a:r>
              <a:rPr lang="en-US" b="0" i="0" dirty="0">
                <a:solidFill>
                  <a:srgbClr val="0A0A0A"/>
                </a:solidFill>
                <a:effectLst/>
                <a:latin typeface="Calibri"/>
                <a:cs typeface="Calibri"/>
              </a:rPr>
              <a:t>. Ann Arbor: University of Michigan Press., </a:t>
            </a:r>
            <a:r>
              <a:rPr lang="en-US" b="0" i="0" u="none" strike="noStrike" dirty="0">
                <a:solidFill>
                  <a:srgbClr val="284F84"/>
                </a:solidFill>
                <a:effectLst/>
                <a:latin typeface="Calibri"/>
                <a:cs typeface="Calibri"/>
                <a:hlinkClick r:id="rId4"/>
              </a:rPr>
              <a:t>doi:10.1353/book.52267</a:t>
            </a:r>
            <a:r>
              <a:rPr lang="en-US" u="none" strike="noStrike" dirty="0">
                <a:solidFill>
                  <a:srgbClr val="0A0A0A"/>
                </a:solidFill>
                <a:latin typeface="Calibri"/>
                <a:cs typeface="Calibri"/>
              </a:rPr>
              <a:t>, </a:t>
            </a:r>
            <a:r>
              <a:rPr lang="en-US" dirty="0">
                <a:solidFill>
                  <a:srgbClr val="0A0A0A"/>
                </a:solidFill>
                <a:latin typeface="Calibri"/>
                <a:cs typeface="Calibri"/>
              </a:rPr>
              <a:t>el </a:t>
            </a:r>
            <a:r>
              <a:rPr lang="en-US" err="1">
                <a:solidFill>
                  <a:srgbClr val="0A0A0A"/>
                </a:solidFill>
                <a:latin typeface="Calibri"/>
                <a:cs typeface="Calibri"/>
              </a:rPr>
              <a:t>capítulo</a:t>
            </a:r>
            <a:r>
              <a:rPr lang="en-US" dirty="0">
                <a:solidFill>
                  <a:srgbClr val="0A0A0A"/>
                </a:solidFill>
                <a:latin typeface="Calibri"/>
                <a:cs typeface="Calibri"/>
              </a:rPr>
              <a:t> 2 </a:t>
            </a:r>
            <a:r>
              <a:rPr lang="en-US" err="1">
                <a:solidFill>
                  <a:srgbClr val="0A0A0A"/>
                </a:solidFill>
                <a:latin typeface="Calibri"/>
                <a:cs typeface="Calibri"/>
              </a:rPr>
              <a:t>está</a:t>
            </a:r>
            <a:r>
              <a:rPr lang="en-US" dirty="0">
                <a:solidFill>
                  <a:srgbClr val="0A0A0A"/>
                </a:solidFill>
                <a:latin typeface="Calibri"/>
                <a:cs typeface="Calibri"/>
              </a:rPr>
              <a:t> </a:t>
            </a:r>
            <a:r>
              <a:rPr lang="en-US" err="1">
                <a:solidFill>
                  <a:srgbClr val="0A0A0A"/>
                </a:solidFill>
                <a:latin typeface="Calibri"/>
                <a:cs typeface="Calibri"/>
              </a:rPr>
              <a:t>dedicado</a:t>
            </a:r>
            <a:r>
              <a:rPr lang="en-US" dirty="0">
                <a:solidFill>
                  <a:srgbClr val="0A0A0A"/>
                </a:solidFill>
                <a:latin typeface="Calibri"/>
                <a:cs typeface="Calibri"/>
              </a:rPr>
              <a:t> a </a:t>
            </a:r>
            <a:r>
              <a:rPr lang="en-US" err="1">
                <a:solidFill>
                  <a:srgbClr val="0A0A0A"/>
                </a:solidFill>
                <a:latin typeface="Calibri"/>
                <a:cs typeface="Calibri"/>
              </a:rPr>
              <a:t>definir</a:t>
            </a:r>
            <a:r>
              <a:rPr lang="en-US" dirty="0">
                <a:solidFill>
                  <a:srgbClr val="0A0A0A"/>
                </a:solidFill>
                <a:latin typeface="Calibri"/>
                <a:cs typeface="Calibri"/>
              </a:rPr>
              <a:t> las </a:t>
            </a:r>
            <a:r>
              <a:rPr lang="en-US" err="1">
                <a:solidFill>
                  <a:srgbClr val="0A0A0A"/>
                </a:solidFill>
                <a:latin typeface="Calibri"/>
                <a:cs typeface="Calibri"/>
              </a:rPr>
              <a:t>Humanidades</a:t>
            </a:r>
            <a:r>
              <a:rPr lang="en-US" dirty="0">
                <a:solidFill>
                  <a:srgbClr val="0A0A0A"/>
                </a:solidFill>
                <a:latin typeface="Calibri"/>
                <a:cs typeface="Calibri"/>
              </a:rPr>
              <a:t> </a:t>
            </a:r>
            <a:r>
              <a:rPr lang="en-US" err="1">
                <a:solidFill>
                  <a:srgbClr val="0A0A0A"/>
                </a:solidFill>
                <a:latin typeface="Calibri"/>
                <a:cs typeface="Calibri"/>
              </a:rPr>
              <a:t>Digitales</a:t>
            </a:r>
            <a:r>
              <a:rPr lang="en-US" dirty="0">
                <a:solidFill>
                  <a:srgbClr val="0A0A0A"/>
                </a:solidFill>
                <a:latin typeface="Calibri"/>
                <a:cs typeface="Calibri"/>
              </a:rPr>
              <a:t>. </a:t>
            </a:r>
            <a:r>
              <a:rPr lang="en-US">
                <a:solidFill>
                  <a:srgbClr val="0A0A0A"/>
                </a:solidFill>
                <a:latin typeface="Calibri"/>
                <a:cs typeface="Calibri"/>
              </a:rPr>
              <a:t>Empieza, en tono de broma, de un modo </a:t>
            </a:r>
            <a:r>
              <a:rPr lang="en-US" err="1">
                <a:solidFill>
                  <a:srgbClr val="0A0A0A"/>
                </a:solidFill>
                <a:latin typeface="Calibri"/>
                <a:cs typeface="Calibri"/>
              </a:rPr>
              <a:t>desalentador</a:t>
            </a:r>
            <a:r>
              <a:rPr lang="en-US" dirty="0">
                <a:solidFill>
                  <a:srgbClr val="0A0A0A"/>
                </a:solidFill>
                <a:latin typeface="Calibri"/>
                <a:cs typeface="Calibri"/>
              </a:rPr>
              <a:t>:</a:t>
            </a:r>
            <a:endParaRPr lang="es-ES" sz="1800" dirty="0">
              <a:effectLst/>
              <a:latin typeface="Calibri"/>
              <a:ea typeface="Calibri" panose="020F0502020204030204" pitchFamily="34" charset="0"/>
              <a:cs typeface="Calibri"/>
            </a:endParaRPr>
          </a:p>
          <a:p>
            <a:pPr lvl="6" algn="just">
              <a:lnSpc>
                <a:spcPct val="107000"/>
              </a:lnSpc>
              <a:spcAft>
                <a:spcPts val="800"/>
              </a:spcAft>
            </a:pPr>
            <a:r>
              <a:rPr lang="es-ES" sz="1200" dirty="0">
                <a:effectLst/>
                <a:latin typeface="Calibri" panose="020F0502020204030204" pitchFamily="34" charset="0"/>
                <a:ea typeface="Calibri" panose="020F0502020204030204" pitchFamily="34" charset="0"/>
                <a:cs typeface="Calibri" panose="020F0502020204030204" pitchFamily="34" charset="0"/>
              </a:rPr>
              <a:t>"Las humanidades digitales son lo que sea que hacemos". George H. Williams, 2011</a:t>
            </a:r>
          </a:p>
          <a:p>
            <a:pPr lvl="6" algn="just">
              <a:lnSpc>
                <a:spcPct val="107000"/>
              </a:lnSpc>
              <a:spcAft>
                <a:spcPts val="800"/>
              </a:spcAft>
            </a:pPr>
            <a:r>
              <a:rPr lang="es-ES" sz="1200" dirty="0">
                <a:effectLst/>
                <a:latin typeface="Calibri"/>
                <a:ea typeface="Calibri" panose="020F0502020204030204" pitchFamily="34" charset="0"/>
                <a:cs typeface="Calibri"/>
              </a:rPr>
              <a:t>“Es mejor hacerlas, como teoría y práctica". Elli </a:t>
            </a:r>
            <a:r>
              <a:rPr lang="es-ES" sz="1200" err="1">
                <a:effectLst/>
                <a:latin typeface="Calibri"/>
                <a:ea typeface="Calibri" panose="020F0502020204030204" pitchFamily="34" charset="0"/>
                <a:cs typeface="Calibri"/>
              </a:rPr>
              <a:t>Mylonas</a:t>
            </a:r>
            <a:r>
              <a:rPr lang="es-ES" sz="1200" dirty="0">
                <a:effectLst/>
                <a:latin typeface="Calibri"/>
                <a:ea typeface="Calibri" panose="020F0502020204030204" pitchFamily="34" charset="0"/>
                <a:cs typeface="Calibri"/>
              </a:rPr>
              <a:t>, 2010</a:t>
            </a:r>
          </a:p>
          <a:p>
            <a:pPr lvl="6" algn="just">
              <a:lnSpc>
                <a:spcPct val="107000"/>
              </a:lnSpc>
              <a:spcAft>
                <a:spcPts val="800"/>
              </a:spcAft>
            </a:pPr>
            <a:r>
              <a:rPr lang="es-ES" sz="1200" dirty="0">
                <a:effectLst/>
                <a:latin typeface="Calibri"/>
                <a:ea typeface="Calibri" panose="020F0502020204030204" pitchFamily="34" charset="0"/>
                <a:cs typeface="Calibri"/>
              </a:rPr>
              <a:t>“Son sólo un método para hacer una investigación humanista ". Brian </a:t>
            </a:r>
            <a:r>
              <a:rPr lang="es-ES" sz="1200" err="1">
                <a:effectLst/>
                <a:latin typeface="Calibri"/>
                <a:ea typeface="Calibri" panose="020F0502020204030204" pitchFamily="34" charset="0"/>
                <a:cs typeface="Calibri"/>
              </a:rPr>
              <a:t>Croxall</a:t>
            </a:r>
            <a:r>
              <a:rPr lang="es-ES" sz="1200" dirty="0">
                <a:effectLst/>
                <a:latin typeface="Calibri"/>
                <a:ea typeface="Calibri" panose="020F0502020204030204" pitchFamily="34" charset="0"/>
                <a:cs typeface="Calibri"/>
              </a:rPr>
              <a:t>, 2011</a:t>
            </a:r>
          </a:p>
          <a:p>
            <a:pPr lvl="6" algn="just">
              <a:lnSpc>
                <a:spcPct val="107000"/>
              </a:lnSpc>
              <a:spcAft>
                <a:spcPts val="800"/>
              </a:spcAft>
            </a:pPr>
            <a:r>
              <a:rPr lang="es-ES" sz="1200" dirty="0">
                <a:effectLst/>
                <a:latin typeface="Calibri"/>
                <a:ea typeface="Calibri" panose="020F0502020204030204" pitchFamily="34" charset="0"/>
                <a:cs typeface="Calibri"/>
              </a:rPr>
              <a:t>“Son una pura conveniencia táctica". Matthew </a:t>
            </a:r>
            <a:r>
              <a:rPr lang="es-ES" sz="1200" err="1">
                <a:effectLst/>
                <a:latin typeface="Calibri"/>
                <a:ea typeface="Calibri" panose="020F0502020204030204" pitchFamily="34" charset="0"/>
                <a:cs typeface="Calibri"/>
              </a:rPr>
              <a:t>Kirschenbaum</a:t>
            </a:r>
            <a:r>
              <a:rPr lang="es-ES" sz="1200" dirty="0">
                <a:effectLst/>
                <a:latin typeface="Calibri"/>
                <a:ea typeface="Calibri" panose="020F0502020204030204" pitchFamily="34" charset="0"/>
                <a:cs typeface="Calibri"/>
              </a:rPr>
              <a:t>, 2011</a:t>
            </a:r>
          </a:p>
          <a:p>
            <a:pPr lvl="6" algn="just">
              <a:lnSpc>
                <a:spcPct val="107000"/>
              </a:lnSpc>
              <a:spcAft>
                <a:spcPts val="800"/>
              </a:spcAft>
            </a:pPr>
            <a:r>
              <a:rPr lang="es-ES" sz="1200" dirty="0">
                <a:effectLst/>
                <a:latin typeface="Calibri" panose="020F0502020204030204" pitchFamily="34" charset="0"/>
                <a:ea typeface="Calibri" panose="020F0502020204030204" pitchFamily="34" charset="0"/>
                <a:cs typeface="Calibri" panose="020F0502020204030204" pitchFamily="34" charset="0"/>
              </a:rPr>
              <a:t>"Estoy harta de intentar definirlas". Amanda French, 2011</a:t>
            </a:r>
          </a:p>
          <a:p>
            <a:pPr lvl="6" algn="just">
              <a:lnSpc>
                <a:spcPct val="107000"/>
              </a:lnSpc>
              <a:spcAft>
                <a:spcPts val="800"/>
              </a:spcAft>
            </a:pPr>
            <a:r>
              <a:rPr lang="es-ES" sz="1200" dirty="0">
                <a:latin typeface="Calibri"/>
                <a:ea typeface="Calibri" panose="020F0502020204030204" pitchFamily="34" charset="0"/>
                <a:cs typeface="Calibri"/>
              </a:rPr>
              <a:t>“Ni lo intento”. </a:t>
            </a:r>
            <a:r>
              <a:rPr lang="es-ES" sz="1200" err="1">
                <a:latin typeface="Calibri"/>
                <a:ea typeface="Calibri" panose="020F0502020204030204" pitchFamily="34" charset="0"/>
                <a:cs typeface="Calibri"/>
              </a:rPr>
              <a:t>Willard</a:t>
            </a:r>
            <a:r>
              <a:rPr lang="es-ES" sz="1200" dirty="0">
                <a:latin typeface="Calibri"/>
                <a:ea typeface="Calibri" panose="020F0502020204030204" pitchFamily="34" charset="0"/>
                <a:cs typeface="Calibri"/>
              </a:rPr>
              <a:t> McCarthy, 2011</a:t>
            </a:r>
            <a:endParaRPr lang="es-ES" sz="1200" dirty="0">
              <a:effectLst/>
              <a:latin typeface="Calibri"/>
              <a:ea typeface="Calibri" panose="020F0502020204030204" pitchFamily="34" charset="0"/>
              <a:cs typeface="Calibri"/>
            </a:endParaRPr>
          </a:p>
          <a:p>
            <a:pPr lvl="6" algn="l"/>
            <a:r>
              <a:rPr lang="en-US" sz="1200" b="0" i="0" dirty="0">
                <a:solidFill>
                  <a:srgbClr val="0A0A0A"/>
                </a:solidFill>
                <a:effectLst/>
                <a:latin typeface="Source Sans Pro"/>
              </a:rPr>
              <a:t>“Con </a:t>
            </a:r>
            <a:r>
              <a:rPr lang="en-US" sz="1200" b="0" i="0" err="1">
                <a:solidFill>
                  <a:srgbClr val="0A0A0A"/>
                </a:solidFill>
                <a:effectLst/>
                <a:latin typeface="Source Sans Pro"/>
              </a:rPr>
              <a:t>qué</a:t>
            </a:r>
            <a:r>
              <a:rPr lang="en-US" sz="1200" b="0" i="0" dirty="0">
                <a:solidFill>
                  <a:srgbClr val="0A0A0A"/>
                </a:solidFill>
                <a:effectLst/>
                <a:latin typeface="Source Sans Pro"/>
              </a:rPr>
              <a:t> </a:t>
            </a:r>
            <a:r>
              <a:rPr lang="en-US" sz="1200" b="0" i="0" err="1">
                <a:solidFill>
                  <a:srgbClr val="0A0A0A"/>
                </a:solidFill>
                <a:effectLst/>
                <a:latin typeface="Source Sans Pro"/>
              </a:rPr>
              <a:t>desgana</a:t>
            </a:r>
            <a:r>
              <a:rPr lang="en-US" sz="1200" b="0" i="0" dirty="0">
                <a:solidFill>
                  <a:srgbClr val="0A0A0A"/>
                </a:solidFill>
                <a:effectLst/>
                <a:latin typeface="Source Sans Pro"/>
              </a:rPr>
              <a:t>”. Lou Bernard, 2011</a:t>
            </a:r>
          </a:p>
          <a:p>
            <a:pPr algn="l"/>
            <a:endParaRPr lang="en-US" sz="1200" dirty="0">
              <a:solidFill>
                <a:srgbClr val="0A0A0A"/>
              </a:solidFill>
              <a:latin typeface="Source Sans Pro" panose="020B0503030403020204" pitchFamily="34" charset="0"/>
            </a:endParaRPr>
          </a:p>
          <a:p>
            <a:pPr algn="l"/>
            <a:endParaRPr lang="en-US" sz="1200" b="0" i="0" dirty="0">
              <a:solidFill>
                <a:srgbClr val="0A0A0A"/>
              </a:solidFill>
              <a:effectLst/>
              <a:latin typeface="Source Sans Pro" panose="020B0503030403020204" pitchFamily="34" charset="0"/>
            </a:endParaRPr>
          </a:p>
          <a:p>
            <a:pPr lvl="0" algn="just">
              <a:lnSpc>
                <a:spcPct val="107000"/>
              </a:lnSpc>
              <a:spcAft>
                <a:spcPts val="800"/>
              </a:spcAft>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078" name="Picture 6">
            <a:extLst>
              <a:ext uri="{FF2B5EF4-FFF2-40B4-BE49-F238E27FC236}">
                <a16:creationId xmlns:a16="http://schemas.microsoft.com/office/drawing/2014/main" id="{85A622F9-3DD1-4150-A39D-14F3984D0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682" y="907452"/>
            <a:ext cx="1638326" cy="245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184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a:p>
            <a:pPr marL="343080" indent="-328680" algn="just">
              <a:lnSpc>
                <a:spcPct val="100000"/>
              </a:lnSpc>
              <a:spcBef>
                <a:spcPts val="1049"/>
              </a:spcBef>
              <a:tabLst>
                <a:tab pos="0" algn="l"/>
              </a:tabLst>
            </a:pPr>
            <a:endParaRPr lang="es-ES" sz="1800" b="0" strike="noStrike" spc="-1" dirty="0">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4483223" y="117360"/>
            <a:ext cx="672039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Un intento de definición</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177553" y="3429000"/>
            <a:ext cx="11301273" cy="744884"/>
          </a:xfrm>
          <a:prstGeom prst="rect">
            <a:avLst/>
          </a:prstGeom>
          <a:noFill/>
        </p:spPr>
        <p:txBody>
          <a:bodyPr wrap="square" lIns="91440" tIns="45720" rIns="91440" bIns="45720" anchor="t">
            <a:spAutoFit/>
          </a:bodyPr>
          <a:lstStyle/>
          <a:p>
            <a:pPr algn="l"/>
            <a:endParaRPr lang="en-US" sz="1200" dirty="0">
              <a:solidFill>
                <a:srgbClr val="0A0A0A"/>
              </a:solidFill>
              <a:latin typeface="Source Sans Pro" panose="020B0503030403020204" pitchFamily="34" charset="0"/>
            </a:endParaRPr>
          </a:p>
          <a:p>
            <a:pPr algn="l"/>
            <a:endParaRPr lang="en-US" sz="1200" b="0" i="0" dirty="0">
              <a:solidFill>
                <a:srgbClr val="0A0A0A"/>
              </a:solidFill>
              <a:effectLst/>
              <a:latin typeface="Source Sans Pro" panose="020B0503030403020204" pitchFamily="34" charset="0"/>
            </a:endParaRPr>
          </a:p>
          <a:p>
            <a:pPr lvl="0" algn="just">
              <a:lnSpc>
                <a:spcPct val="107000"/>
              </a:lnSpc>
              <a:spcAft>
                <a:spcPts val="800"/>
              </a:spcAft>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54B87357-FB89-4B9F-81EA-40C396F36FBB}"/>
              </a:ext>
            </a:extLst>
          </p:cNvPr>
          <p:cNvSpPr txBox="1"/>
          <p:nvPr/>
        </p:nvSpPr>
        <p:spPr>
          <a:xfrm flipH="1">
            <a:off x="695433" y="1028706"/>
            <a:ext cx="10508185" cy="3970318"/>
          </a:xfrm>
          <a:prstGeom prst="rect">
            <a:avLst/>
          </a:prstGeom>
          <a:noFill/>
        </p:spPr>
        <p:txBody>
          <a:bodyPr wrap="square" rtlCol="0">
            <a:spAutoFit/>
          </a:bodyPr>
          <a:lstStyle/>
          <a:p>
            <a:pPr algn="just"/>
            <a:r>
              <a:rPr lang="es-ES" dirty="0">
                <a:latin typeface="Calibri" panose="020F0502020204030204" pitchFamily="34" charset="0"/>
                <a:cs typeface="Calibri" panose="020F0502020204030204" pitchFamily="34" charset="0"/>
              </a:rPr>
              <a:t>Tras todo lo dicho, proponemos una definición mínima de lo que creemos que son las Humanidades Digitales, a sabiendas de que no recoge todas las acepciones posibles pero que, sin embargo, incluye lo que sí está en todas las que hemos revisado.</a:t>
            </a:r>
          </a:p>
          <a:p>
            <a:endParaRPr lang="es-ES" dirty="0">
              <a:latin typeface="Calibri" panose="020F0502020204030204" pitchFamily="34" charset="0"/>
              <a:cs typeface="Calibri" panose="020F0502020204030204" pitchFamily="34" charset="0"/>
            </a:endParaRPr>
          </a:p>
          <a:p>
            <a:pPr algn="just"/>
            <a:endParaRPr lang="es-ES" b="1" dirty="0">
              <a:latin typeface="Calibri" panose="020F0502020204030204" pitchFamily="34" charset="0"/>
              <a:cs typeface="Calibri" panose="020F0502020204030204" pitchFamily="34" charset="0"/>
            </a:endParaRPr>
          </a:p>
          <a:p>
            <a:pPr algn="just"/>
            <a:endParaRPr lang="es-ES" b="1" dirty="0">
              <a:latin typeface="Calibri" panose="020F0502020204030204" pitchFamily="34" charset="0"/>
              <a:cs typeface="Calibri" panose="020F0502020204030204" pitchFamily="34" charset="0"/>
            </a:endParaRPr>
          </a:p>
          <a:p>
            <a:pPr algn="just"/>
            <a:endParaRPr lang="es-ES" b="1" dirty="0">
              <a:latin typeface="Calibri" panose="020F0502020204030204" pitchFamily="34" charset="0"/>
              <a:cs typeface="Calibri" panose="020F0502020204030204" pitchFamily="34" charset="0"/>
            </a:endParaRPr>
          </a:p>
          <a:p>
            <a:pPr algn="just"/>
            <a:r>
              <a:rPr lang="es-ES" b="1" dirty="0">
                <a:latin typeface="Calibri" panose="020F0502020204030204" pitchFamily="34" charset="0"/>
                <a:cs typeface="Calibri" panose="020F0502020204030204" pitchFamily="34" charset="0"/>
              </a:rPr>
              <a:t>Las Humanidades Digitales son una forma de trabajo digital, complementario al análisis analógico tradicional, de contenidos electrónicos operables en el campo de las Humanidades, realizado de manera transdisciplinar y en el que participan nuevos actores, con el fin de ampliar las fronteras del saber y de presentar los resultados de una manera mucho más rica al público en general.</a:t>
            </a:r>
          </a:p>
          <a:p>
            <a:pPr algn="just"/>
            <a:endParaRPr lang="es-ES" dirty="0"/>
          </a:p>
          <a:p>
            <a:endParaRPr lang="es-ES" dirty="0"/>
          </a:p>
          <a:p>
            <a:endParaRPr lang="es-ES" dirty="0"/>
          </a:p>
        </p:txBody>
      </p:sp>
    </p:spTree>
    <p:extLst>
      <p:ext uri="{BB962C8B-B14F-4D97-AF65-F5344CB8AC3E}">
        <p14:creationId xmlns:p14="http://schemas.microsoft.com/office/powerpoint/2010/main" val="2923676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844683" y="117360"/>
            <a:ext cx="435893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Ejemplos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766578"/>
            <a:ext cx="9770269" cy="5748946"/>
          </a:xfrm>
          <a:prstGeom prst="rect">
            <a:avLst/>
          </a:prstGeom>
          <a:noFill/>
        </p:spPr>
        <p:txBody>
          <a:bodyPr wrap="square" lIns="91440" tIns="45720" rIns="91440" bIns="45720" anchor="t">
            <a:spAutoFit/>
          </a:bodyPr>
          <a:lstStyle/>
          <a:p>
            <a:pPr lvl="0" algn="just">
              <a:lnSpc>
                <a:spcPct val="107000"/>
              </a:lnSpc>
              <a:spcAft>
                <a:spcPts val="800"/>
              </a:spcAft>
            </a:pPr>
            <a:r>
              <a:rPr lang="es-ES" b="1" dirty="0">
                <a:latin typeface="Calibri" panose="020F0502020204030204" pitchFamily="34" charset="0"/>
                <a:ea typeface="Calibri" panose="020F0502020204030204" pitchFamily="34" charset="0"/>
                <a:cs typeface="Calibri" panose="020F0502020204030204" pitchFamily="34" charset="0"/>
              </a:rPr>
              <a:t>Historia</a:t>
            </a:r>
          </a:p>
          <a:p>
            <a:pPr lvl="0" algn="just">
              <a:lnSpc>
                <a:spcPct val="107000"/>
              </a:lnSpc>
              <a:spcAft>
                <a:spcPts val="800"/>
              </a:spcAft>
            </a:pPr>
            <a:r>
              <a:rPr lang="es-ES" sz="1600" b="1"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Problema científico</a:t>
            </a:r>
            <a:r>
              <a:rPr lang="es-ES" dirty="0">
                <a:latin typeface="Calibri" panose="020F0502020204030204" pitchFamily="34" charset="0"/>
                <a:ea typeface="Calibri" panose="020F0502020204030204" pitchFamily="34" charset="0"/>
                <a:cs typeface="Calibri" panose="020F0502020204030204" pitchFamily="34" charset="0"/>
              </a:rPr>
              <a:t>: atribución del escriba</a:t>
            </a:r>
          </a:p>
          <a:p>
            <a:pPr lvl="0"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Fuente documental y de información</a:t>
            </a:r>
            <a:r>
              <a:rPr lang="es-ES" dirty="0">
                <a:latin typeface="Calibri" panose="020F0502020204030204" pitchFamily="34" charset="0"/>
                <a:ea typeface="Calibri" panose="020F0502020204030204" pitchFamily="34" charset="0"/>
                <a:cs typeface="Calibri" panose="020F0502020204030204" pitchFamily="34" charset="0"/>
              </a:rPr>
              <a:t>: textos digitalizados de amanuenses</a:t>
            </a:r>
          </a:p>
          <a:p>
            <a:pPr lvl="0"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Herramienta técnica</a:t>
            </a:r>
            <a:r>
              <a:rPr lang="es-ES" dirty="0">
                <a:latin typeface="Calibri" panose="020F0502020204030204" pitchFamily="34" charset="0"/>
                <a:ea typeface="Calibri" panose="020F0502020204030204" pitchFamily="34" charset="0"/>
                <a:cs typeface="Calibri" panose="020F0502020204030204" pitchFamily="34" charset="0"/>
              </a:rPr>
              <a:t>: programa de reconocimiento de texto manuscrito</a:t>
            </a:r>
          </a:p>
          <a:p>
            <a:pPr lvl="0" algn="just">
              <a:lnSpc>
                <a:spcPct val="107000"/>
              </a:lnSpc>
              <a:spcAft>
                <a:spcPts val="800"/>
              </a:spcAft>
            </a:pPr>
            <a:endParaRPr lang="es-ES" dirty="0">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Problema científico</a:t>
            </a:r>
            <a:r>
              <a:rPr lang="es-ES" dirty="0">
                <a:latin typeface="Calibri" panose="020F0502020204030204" pitchFamily="34" charset="0"/>
                <a:ea typeface="Calibri" panose="020F0502020204030204" pitchFamily="34" charset="0"/>
                <a:cs typeface="Calibri" panose="020F0502020204030204" pitchFamily="34" charset="0"/>
              </a:rPr>
              <a:t>: tendencias evolutivas del uso de la imagen en la prensa escrita</a:t>
            </a:r>
          </a:p>
          <a:p>
            <a:pPr lvl="0"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Fuente documental y de información</a:t>
            </a:r>
            <a:r>
              <a:rPr lang="es-ES" dirty="0">
                <a:latin typeface="Calibri" panose="020F0502020204030204" pitchFamily="34" charset="0"/>
                <a:ea typeface="Calibri" panose="020F0502020204030204" pitchFamily="34" charset="0"/>
                <a:cs typeface="Calibri" panose="020F0502020204030204" pitchFamily="34" charset="0"/>
              </a:rPr>
              <a:t>: prensa digitalizada</a:t>
            </a:r>
          </a:p>
          <a:p>
            <a:pPr lvl="0"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Herramienta técnica</a:t>
            </a:r>
            <a:r>
              <a:rPr lang="es-ES" dirty="0">
                <a:latin typeface="Calibri" panose="020F0502020204030204" pitchFamily="34" charset="0"/>
                <a:ea typeface="Calibri" panose="020F0502020204030204" pitchFamily="34" charset="0"/>
                <a:cs typeface="Calibri" panose="020F0502020204030204" pitchFamily="34" charset="0"/>
              </a:rPr>
              <a:t>: redes neuronales convolucionales de reconocimiento de 			imagen</a:t>
            </a:r>
          </a:p>
          <a:p>
            <a:pPr lvl="0" algn="just">
              <a:lnSpc>
                <a:spcPct val="107000"/>
              </a:lnSpc>
              <a:spcAft>
                <a:spcPts val="800"/>
              </a:spcAft>
            </a:pPr>
            <a:endParaRPr lang="es-ES" dirty="0">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Problema científico</a:t>
            </a:r>
            <a:r>
              <a:rPr lang="es-ES" dirty="0">
                <a:latin typeface="Calibri" panose="020F0502020204030204" pitchFamily="34" charset="0"/>
                <a:ea typeface="Calibri" panose="020F0502020204030204" pitchFamily="34" charset="0"/>
                <a:cs typeface="Calibri" panose="020F0502020204030204" pitchFamily="34" charset="0"/>
              </a:rPr>
              <a:t>: conocimiento más profundo de una época histórica</a:t>
            </a:r>
          </a:p>
          <a:p>
            <a:pPr lvl="0"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Fuente documental y de información</a:t>
            </a:r>
            <a:r>
              <a:rPr lang="es-ES" dirty="0">
                <a:latin typeface="Calibri" panose="020F0502020204030204" pitchFamily="34" charset="0"/>
                <a:ea typeface="Calibri" panose="020F0502020204030204" pitchFamily="34" charset="0"/>
                <a:cs typeface="Calibri" panose="020F0502020204030204" pitchFamily="34" charset="0"/>
              </a:rPr>
              <a:t>: bases de datos y textos digitalizados</a:t>
            </a:r>
          </a:p>
          <a:p>
            <a:pPr lvl="2" algn="just">
              <a:lnSpc>
                <a:spcPct val="107000"/>
              </a:lnSpc>
              <a:spcAft>
                <a:spcPts val="800"/>
              </a:spcAft>
            </a:pPr>
            <a:r>
              <a:rPr lang="es-ES" b="1" dirty="0">
                <a:latin typeface="Calibri"/>
                <a:ea typeface="Calibri" panose="020F0502020204030204" pitchFamily="34" charset="0"/>
                <a:cs typeface="Calibri"/>
              </a:rPr>
              <a:t>Herramienta técnica</a:t>
            </a:r>
            <a:r>
              <a:rPr lang="es-ES">
                <a:latin typeface="Calibri"/>
                <a:ea typeface="Calibri" panose="020F0502020204030204" pitchFamily="34" charset="0"/>
                <a:cs typeface="Calibri"/>
              </a:rPr>
              <a:t>: generación de mapas con diferentes capas de información a partir de textos </a:t>
            </a:r>
            <a:r>
              <a:rPr lang="es-ES" dirty="0">
                <a:latin typeface="Calibri"/>
                <a:ea typeface="Calibri" panose="020F0502020204030204" pitchFamily="34" charset="0"/>
                <a:cs typeface="Calibri"/>
              </a:rPr>
              <a:t>digitalizados y de otros datos</a:t>
            </a:r>
          </a:p>
          <a:p>
            <a:pPr lvl="0"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9969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844683" y="117360"/>
            <a:ext cx="435893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Ejemplos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41349" y="762237"/>
            <a:ext cx="10591249" cy="6341672"/>
          </a:xfrm>
          <a:prstGeom prst="rect">
            <a:avLst/>
          </a:prstGeom>
          <a:noFill/>
        </p:spPr>
        <p:txBody>
          <a:bodyPr wrap="square" lIns="91440" tIns="45720" rIns="91440" bIns="45720" anchor="t">
            <a:spAutoFit/>
          </a:bodyPr>
          <a:lstStyle/>
          <a:p>
            <a:pPr lvl="0" algn="just">
              <a:lnSpc>
                <a:spcPct val="107000"/>
              </a:lnSpc>
              <a:spcAft>
                <a:spcPts val="800"/>
              </a:spcAft>
            </a:pPr>
            <a:r>
              <a:rPr lang="es-ES" b="1" dirty="0">
                <a:latin typeface="Calibri" panose="020F0502020204030204" pitchFamily="34" charset="0"/>
                <a:ea typeface="Calibri" panose="020F0502020204030204" pitchFamily="34" charset="0"/>
                <a:cs typeface="Calibri" panose="020F0502020204030204" pitchFamily="34" charset="0"/>
              </a:rPr>
              <a:t>Literatura</a:t>
            </a:r>
          </a:p>
          <a:p>
            <a:pPr lvl="0">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Problema científico</a:t>
            </a:r>
            <a:r>
              <a:rPr lang="es-ES" dirty="0">
                <a:latin typeface="Calibri" panose="020F0502020204030204" pitchFamily="34" charset="0"/>
                <a:ea typeface="Calibri" panose="020F0502020204030204" pitchFamily="34" charset="0"/>
                <a:cs typeface="Calibri" panose="020F0502020204030204" pitchFamily="34" charset="0"/>
              </a:rPr>
              <a:t>: </a:t>
            </a:r>
            <a:r>
              <a:rPr lang="es-ES" dirty="0" err="1">
                <a:latin typeface="Calibri" panose="020F0502020204030204" pitchFamily="34" charset="0"/>
                <a:ea typeface="Calibri" panose="020F0502020204030204" pitchFamily="34" charset="0"/>
                <a:cs typeface="Calibri" panose="020F0502020204030204" pitchFamily="34" charset="0"/>
              </a:rPr>
              <a:t>estilometría</a:t>
            </a:r>
            <a:r>
              <a:rPr lang="es-ES" dirty="0">
                <a:latin typeface="Calibri" panose="020F0502020204030204" pitchFamily="34" charset="0"/>
                <a:ea typeface="Calibri" panose="020F0502020204030204" pitchFamily="34" charset="0"/>
                <a:cs typeface="Calibri" panose="020F0502020204030204" pitchFamily="34" charset="0"/>
              </a:rPr>
              <a:t> o atribución del autor en obra impresa</a:t>
            </a:r>
          </a:p>
          <a:p>
            <a:pPr lvl="0">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Fuente documental y de información</a:t>
            </a:r>
            <a:r>
              <a:rPr lang="es-ES" dirty="0">
                <a:latin typeface="Calibri" panose="020F0502020204030204" pitchFamily="34" charset="0"/>
                <a:ea typeface="Calibri" panose="020F0502020204030204" pitchFamily="34" charset="0"/>
                <a:cs typeface="Calibri" panose="020F0502020204030204" pitchFamily="34" charset="0"/>
              </a:rPr>
              <a:t>: textos digitalizados de autores</a:t>
            </a:r>
          </a:p>
          <a:p>
            <a:pPr lvl="0">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Herramienta técnica</a:t>
            </a:r>
            <a:r>
              <a:rPr lang="es-ES" dirty="0">
                <a:latin typeface="Calibri" panose="020F0502020204030204" pitchFamily="34" charset="0"/>
                <a:ea typeface="Calibri" panose="020F0502020204030204" pitchFamily="34" charset="0"/>
                <a:cs typeface="Calibri" panose="020F0502020204030204" pitchFamily="34" charset="0"/>
              </a:rPr>
              <a:t>: programa de reconocimiento mediante </a:t>
            </a:r>
            <a:r>
              <a:rPr lang="es-ES" dirty="0" err="1">
                <a:latin typeface="Calibri" panose="020F0502020204030204" pitchFamily="34" charset="0"/>
                <a:ea typeface="Calibri" panose="020F0502020204030204" pitchFamily="34" charset="0"/>
                <a:cs typeface="Calibri" panose="020F0502020204030204" pitchFamily="34" charset="0"/>
              </a:rPr>
              <a:t>iA</a:t>
            </a:r>
            <a:r>
              <a:rPr lang="es-ES" dirty="0">
                <a:latin typeface="Calibri" panose="020F0502020204030204" pitchFamily="34" charset="0"/>
                <a:ea typeface="Calibri" panose="020F0502020204030204" pitchFamily="34" charset="0"/>
                <a:cs typeface="Calibri" panose="020F0502020204030204" pitchFamily="34" charset="0"/>
              </a:rPr>
              <a:t> de estilos de escritura: algoritmo 		DELTA</a:t>
            </a:r>
          </a:p>
          <a:p>
            <a:pPr lvl="0">
              <a:lnSpc>
                <a:spcPct val="107000"/>
              </a:lnSpc>
              <a:spcAft>
                <a:spcPts val="800"/>
              </a:spcAft>
            </a:pPr>
            <a:r>
              <a:rPr lang="es-ES" b="1" dirty="0">
                <a:latin typeface="Calibri" panose="020F0502020204030204" pitchFamily="34" charset="0"/>
                <a:ea typeface="Calibri" panose="020F0502020204030204" pitchFamily="34" charset="0"/>
                <a:cs typeface="Calibri" panose="020F0502020204030204" pitchFamily="34" charset="0"/>
              </a:rPr>
              <a:t>Filología</a:t>
            </a:r>
          </a:p>
          <a:p>
            <a:pPr>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Problema científico: </a:t>
            </a:r>
            <a:r>
              <a:rPr lang="es-ES" dirty="0">
                <a:latin typeface="Calibri" panose="020F0502020204030204" pitchFamily="34" charset="0"/>
                <a:ea typeface="Calibri" panose="020F0502020204030204" pitchFamily="34" charset="0"/>
                <a:cs typeface="Calibri" panose="020F0502020204030204" pitchFamily="34" charset="0"/>
              </a:rPr>
              <a:t>co</a:t>
            </a:r>
            <a:r>
              <a:rPr lang="es-ES" dirty="0">
                <a:effectLst/>
                <a:latin typeface="Calibri" panose="020F0502020204030204" pitchFamily="34" charset="0"/>
                <a:ea typeface="Calibri" panose="020F0502020204030204" pitchFamily="34" charset="0"/>
                <a:cs typeface="Calibri" panose="020F0502020204030204" pitchFamily="34" charset="0"/>
              </a:rPr>
              <a:t>mplejidad de la variante textual y presentación al público de obras con 	diferentes versiones</a:t>
            </a:r>
            <a:endParaRPr lang="es-E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Fuente documental y de información</a:t>
            </a:r>
            <a:r>
              <a:rPr lang="es-ES" dirty="0">
                <a:latin typeface="Calibri" panose="020F0502020204030204" pitchFamily="34" charset="0"/>
                <a:ea typeface="Calibri" panose="020F0502020204030204" pitchFamily="34" charset="0"/>
                <a:cs typeface="Calibri" panose="020F0502020204030204" pitchFamily="34" charset="0"/>
              </a:rPr>
              <a:t>: t</a:t>
            </a:r>
            <a:r>
              <a:rPr lang="es-ES" dirty="0">
                <a:effectLst/>
                <a:latin typeface="Calibri" panose="020F0502020204030204" pitchFamily="34" charset="0"/>
                <a:ea typeface="Calibri" panose="020F0502020204030204" pitchFamily="34" charset="0"/>
                <a:cs typeface="Calibri" panose="020F0502020204030204" pitchFamily="34" charset="0"/>
              </a:rPr>
              <a:t>extos digitalizados de todas las versiones de una obra, 		formando una base de datos</a:t>
            </a:r>
            <a:endParaRPr lang="es-ES" dirty="0">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Herramienta técnica</a:t>
            </a:r>
            <a:r>
              <a:rPr lang="es-ES" dirty="0">
                <a:latin typeface="Calibri" panose="020F0502020204030204" pitchFamily="34" charset="0"/>
                <a:ea typeface="Calibri" panose="020F0502020204030204" pitchFamily="34" charset="0"/>
                <a:cs typeface="Calibri" panose="020F0502020204030204" pitchFamily="34" charset="0"/>
              </a:rPr>
              <a:t>: g</a:t>
            </a:r>
            <a:r>
              <a:rPr lang="es-ES" dirty="0">
                <a:effectLst/>
                <a:latin typeface="Calibri" panose="020F0502020204030204" pitchFamily="34" charset="0"/>
                <a:ea typeface="Calibri" panose="020F0502020204030204" pitchFamily="34" charset="0"/>
                <a:cs typeface="Calibri" panose="020F0502020204030204" pitchFamily="34" charset="0"/>
              </a:rPr>
              <a:t>eneración de grafos a partir de TRAVIZ, JUXTA COMMONS,  			MEDITE, etc., sobre la obra estudiada</a:t>
            </a:r>
          </a:p>
          <a:p>
            <a:pPr lvl="0">
              <a:lnSpc>
                <a:spcPct val="107000"/>
              </a:lnSpc>
              <a:spcAft>
                <a:spcPts val="800"/>
              </a:spcAft>
            </a:pPr>
            <a:r>
              <a:rPr lang="es-ES" b="1" dirty="0">
                <a:latin typeface="Calibri" panose="020F0502020204030204" pitchFamily="34" charset="0"/>
                <a:ea typeface="Calibri" panose="020F0502020204030204" pitchFamily="34" charset="0"/>
                <a:cs typeface="Calibri" panose="020F0502020204030204" pitchFamily="34" charset="0"/>
              </a:rPr>
              <a:t>Antropología</a:t>
            </a:r>
          </a:p>
          <a:p>
            <a:pPr lvl="0">
              <a:lnSpc>
                <a:spcPct val="107000"/>
              </a:lnSpc>
              <a:spcAft>
                <a:spcPts val="800"/>
              </a:spcAft>
            </a:pPr>
            <a:r>
              <a:rPr lang="es-ES" sz="1600"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Problema científico</a:t>
            </a:r>
            <a:r>
              <a:rPr lang="es-ES" dirty="0">
                <a:latin typeface="Calibri" panose="020F0502020204030204" pitchFamily="34" charset="0"/>
                <a:ea typeface="Calibri" panose="020F0502020204030204" pitchFamily="34" charset="0"/>
                <a:cs typeface="Calibri" panose="020F0502020204030204" pitchFamily="34" charset="0"/>
              </a:rPr>
              <a:t>: prosopografía</a:t>
            </a:r>
          </a:p>
          <a:p>
            <a:pPr lvl="0">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Fuente documental y de información</a:t>
            </a:r>
            <a:r>
              <a:rPr lang="es-ES" dirty="0">
                <a:latin typeface="Calibri" panose="020F0502020204030204" pitchFamily="34" charset="0"/>
                <a:ea typeface="Calibri" panose="020F0502020204030204" pitchFamily="34" charset="0"/>
                <a:cs typeface="Calibri" panose="020F0502020204030204" pitchFamily="34" charset="0"/>
              </a:rPr>
              <a:t>: bases de datos y textos digitalizados</a:t>
            </a:r>
          </a:p>
          <a:p>
            <a:pPr lvl="0">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	</a:t>
            </a:r>
            <a:r>
              <a:rPr lang="es-ES" b="1" dirty="0">
                <a:latin typeface="Calibri" panose="020F0502020204030204" pitchFamily="34" charset="0"/>
                <a:ea typeface="Calibri" panose="020F0502020204030204" pitchFamily="34" charset="0"/>
                <a:cs typeface="Calibri" panose="020F0502020204030204" pitchFamily="34" charset="0"/>
              </a:rPr>
              <a:t>Herramienta técnica</a:t>
            </a:r>
            <a:r>
              <a:rPr lang="es-ES" dirty="0">
                <a:latin typeface="Calibri" panose="020F0502020204030204" pitchFamily="34" charset="0"/>
                <a:ea typeface="Calibri" panose="020F0502020204030204" pitchFamily="34" charset="0"/>
                <a:cs typeface="Calibri" panose="020F0502020204030204" pitchFamily="34" charset="0"/>
              </a:rPr>
              <a:t>: mapeo y visualización en formato </a:t>
            </a:r>
            <a:r>
              <a:rPr lang="es-ES" dirty="0" err="1">
                <a:latin typeface="Calibri" panose="020F0502020204030204" pitchFamily="34" charset="0"/>
                <a:ea typeface="Calibri" panose="020F0502020204030204" pitchFamily="34" charset="0"/>
                <a:cs typeface="Calibri" panose="020F0502020204030204" pitchFamily="34" charset="0"/>
              </a:rPr>
              <a:t>Gephi</a:t>
            </a:r>
            <a:r>
              <a:rPr lang="es-ES" dirty="0">
                <a:latin typeface="Calibri" panose="020F0502020204030204" pitchFamily="34" charset="0"/>
                <a:ea typeface="Calibri" panose="020F0502020204030204" pitchFamily="34" charset="0"/>
                <a:cs typeface="Calibri" panose="020F0502020204030204" pitchFamily="34" charset="0"/>
              </a:rPr>
              <a:t>	</a:t>
            </a:r>
          </a:p>
          <a:p>
            <a:pPr lvl="0"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199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0"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1"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2"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Introducción</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3" name="Imagen 92"/>
          <p:cNvPicPr/>
          <p:nvPr/>
        </p:nvPicPr>
        <p:blipFill>
          <a:blip r:embed="rId3"/>
          <a:stretch/>
        </p:blipFill>
        <p:spPr>
          <a:xfrm>
            <a:off x="360" y="360"/>
            <a:ext cx="554400" cy="555840"/>
          </a:xfrm>
          <a:prstGeom prst="rect">
            <a:avLst/>
          </a:prstGeom>
          <a:ln w="0">
            <a:noFill/>
          </a:ln>
        </p:spPr>
      </p:pic>
      <p:sp>
        <p:nvSpPr>
          <p:cNvPr id="7" name="CuadroTexto 6">
            <a:extLst>
              <a:ext uri="{FF2B5EF4-FFF2-40B4-BE49-F238E27FC236}">
                <a16:creationId xmlns:a16="http://schemas.microsoft.com/office/drawing/2014/main" id="{289985B7-73EA-4AB9-9DD9-61FCC2EC2001}"/>
              </a:ext>
            </a:extLst>
          </p:cNvPr>
          <p:cNvSpPr txBox="1"/>
          <p:nvPr/>
        </p:nvSpPr>
        <p:spPr>
          <a:xfrm>
            <a:off x="554760" y="669459"/>
            <a:ext cx="5541240" cy="729430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solidFill>
                <a:srgbClr val="000000"/>
              </a:solidFill>
              <a:latin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srgbClr val="000000"/>
                </a:solidFill>
                <a:effectLst/>
                <a:uLnTx/>
                <a:uFillTx/>
                <a:latin typeface="Calibri"/>
                <a:cs typeface="Calibri"/>
              </a:rPr>
              <a:t>El </a:t>
            </a:r>
            <a:r>
              <a:rPr kumimoji="0" lang="es-ES" b="0" i="0" u="none" strike="noStrike" kern="1200" cap="none" spc="0" normalizeH="0" baseline="0" noProof="0" dirty="0">
                <a:ln>
                  <a:noFill/>
                </a:ln>
                <a:solidFill>
                  <a:prstClr val="black"/>
                </a:solidFill>
                <a:effectLst/>
                <a:uLnTx/>
                <a:uFillTx/>
                <a:latin typeface="Calibri"/>
                <a:cs typeface="Calibri"/>
              </a:rPr>
              <a:t>8 de enero de 2014</a:t>
            </a:r>
            <a:r>
              <a:rPr kumimoji="0" lang="es-ES" b="0" i="0" u="none" strike="noStrike" kern="1200" cap="none" spc="0" normalizeH="0" baseline="0" noProof="0" dirty="0">
                <a:ln>
                  <a:noFill/>
                </a:ln>
                <a:solidFill>
                  <a:srgbClr val="000000"/>
                </a:solidFill>
                <a:effectLst/>
                <a:uLnTx/>
                <a:uFillTx/>
                <a:latin typeface="Calibri"/>
                <a:cs typeface="Calibri"/>
              </a:rPr>
              <a:t>, el escritor, periodista y Premio Nacional de Literatura, </a:t>
            </a:r>
            <a:r>
              <a:rPr kumimoji="0" lang="es-ES" b="1" i="0" u="none" strike="noStrike" kern="1200" cap="none" spc="0" normalizeH="0" baseline="0" noProof="0" dirty="0">
                <a:ln>
                  <a:noFill/>
                </a:ln>
                <a:solidFill>
                  <a:srgbClr val="000000"/>
                </a:solidFill>
                <a:effectLst/>
                <a:uLnTx/>
                <a:uFillTx/>
                <a:latin typeface="Calibri"/>
                <a:cs typeface="Calibri"/>
              </a:rPr>
              <a:t>Marino Gómez-Santos</a:t>
            </a:r>
            <a:r>
              <a:rPr kumimoji="0" lang="es-ES" b="0" i="0" u="none" strike="noStrike" kern="1200" cap="none" spc="0" normalizeH="0" baseline="0" noProof="0" dirty="0">
                <a:ln>
                  <a:noFill/>
                </a:ln>
                <a:solidFill>
                  <a:srgbClr val="000000"/>
                </a:solidFill>
                <a:effectLst/>
                <a:uLnTx/>
                <a:uFillTx/>
                <a:latin typeface="Calibri"/>
                <a:cs typeface="Calibri"/>
              </a:rPr>
              <a:t>, donó a la </a:t>
            </a:r>
            <a:r>
              <a:rPr kumimoji="0" lang="es-ES" b="0" i="1" u="none" strike="noStrike" kern="1200" cap="none" spc="0" normalizeH="0" baseline="0" noProof="0" dirty="0">
                <a:ln>
                  <a:noFill/>
                </a:ln>
                <a:solidFill>
                  <a:srgbClr val="000000"/>
                </a:solidFill>
                <a:effectLst/>
                <a:uLnTx/>
                <a:uFillTx/>
                <a:latin typeface="Calibri"/>
                <a:cs typeface="Calibri"/>
              </a:rPr>
              <a:t>Universidad Rey Juan Carlos </a:t>
            </a:r>
            <a:r>
              <a:rPr kumimoji="0" lang="es-ES" b="0" i="0" u="none" strike="noStrike" kern="1200" cap="none" spc="0" normalizeH="0" baseline="0" noProof="0" dirty="0">
                <a:ln>
                  <a:noFill/>
                </a:ln>
                <a:solidFill>
                  <a:srgbClr val="000000"/>
                </a:solidFill>
                <a:effectLst/>
                <a:uLnTx/>
                <a:uFillTx/>
                <a:latin typeface="Calibri"/>
                <a:cs typeface="Calibri"/>
              </a:rPr>
              <a:t>su Fondo Documental personal formado por unos 70.000 documentos gráficos, sonoros y en papel, en los que se recoge una parte relevante de la historia de España del siglo XX. </a:t>
            </a:r>
            <a:endParaRPr kumimoji="0" lang="es-E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srgbClr val="000000"/>
                </a:solidFill>
                <a:effectLst/>
                <a:uLnTx/>
                <a:uFillTx/>
                <a:latin typeface="Calibri"/>
                <a:cs typeface="Calibri"/>
              </a:rPr>
              <a:t>La colección física está ubicada en la </a:t>
            </a:r>
            <a:r>
              <a:rPr kumimoji="0" lang="es-ES" b="1" i="0" u="none" strike="noStrike" kern="1200" cap="none" spc="0" normalizeH="0" baseline="0" noProof="0" dirty="0">
                <a:ln>
                  <a:noFill/>
                </a:ln>
                <a:solidFill>
                  <a:srgbClr val="000000"/>
                </a:solidFill>
                <a:effectLst/>
                <a:uLnTx/>
                <a:uFillTx/>
                <a:latin typeface="Calibri"/>
                <a:cs typeface="Calibri"/>
              </a:rPr>
              <a:t>Biblioteca del campus de Fuenlabrada</a:t>
            </a:r>
            <a:r>
              <a:rPr kumimoji="0" lang="es-ES" b="0" i="0" u="none" strike="noStrike" kern="1200" cap="none" spc="0" normalizeH="0" baseline="0" noProof="0" dirty="0">
                <a:ln>
                  <a:noFill/>
                </a:ln>
                <a:solidFill>
                  <a:srgbClr val="000000"/>
                </a:solidFill>
                <a:effectLst/>
                <a:uLnTx/>
                <a:uFillTx/>
                <a:latin typeface="Calibri"/>
                <a:cs typeface="Calibri"/>
              </a:rPr>
              <a:t> de la Universidad Rey Juan Carlos. El acceso a la colección física es doble: a los libros, mediante petición ordinaria para consulta en sala, al estar incluidos en el catálogo de la biblioteca.  Al resto de documentos físicos, mediante petición por los formularios que están en el portal de búsqueda al que se accede desde la web de la Biblioteca.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solidFill>
                <a:srgbClr val="000000"/>
              </a:solidFill>
              <a:latin typeface="Calibri"/>
              <a:cs typeface="Calibri"/>
            </a:endParaRPr>
          </a:p>
          <a:p>
            <a:pPr algn="just">
              <a:defRPr/>
            </a:pPr>
            <a:r>
              <a:rPr lang="es-ES">
                <a:solidFill>
                  <a:srgbClr val="000000"/>
                </a:solidFill>
                <a:latin typeface="Calibri"/>
                <a:cs typeface="Calibri"/>
              </a:rPr>
              <a:t>El acceso a los documentos electrónicos que están en acceso abierto, se realiza desde ese mismo portal web de </a:t>
            </a:r>
            <a:r>
              <a:rPr lang="es-ES" dirty="0">
                <a:solidFill>
                  <a:srgbClr val="000000"/>
                </a:solidFill>
                <a:latin typeface="Calibri"/>
                <a:cs typeface="Calibri"/>
              </a:rPr>
              <a:t>búsqueda.</a:t>
            </a:r>
            <a:endParaRPr kumimoji="0" lang="es-ES" b="0" i="0" u="none" strike="noStrike" kern="1200" cap="none" spc="0" normalizeH="0" baseline="0" noProof="0" dirty="0">
              <a:ln>
                <a:noFill/>
              </a:ln>
              <a:solidFill>
                <a:srgbClr val="000000"/>
              </a:solidFill>
              <a:effectLst/>
              <a:uLnTx/>
              <a:uFillTx/>
              <a:latin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dirty="0">
              <a:ln>
                <a:noFill/>
              </a:ln>
              <a:solidFill>
                <a:srgbClr val="000000"/>
              </a:solidFill>
              <a:effectLst/>
              <a:uLnTx/>
              <a:uFillTx/>
              <a:latin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0EF19FB7-5595-4A68-A6CC-104A2AAF460D}"/>
              </a:ext>
            </a:extLst>
          </p:cNvPr>
          <p:cNvPicPr>
            <a:picLocks noChangeAspect="1"/>
          </p:cNvPicPr>
          <p:nvPr/>
        </p:nvPicPr>
        <p:blipFill>
          <a:blip r:embed="rId4"/>
          <a:stretch>
            <a:fillRect/>
          </a:stretch>
        </p:blipFill>
        <p:spPr>
          <a:xfrm>
            <a:off x="7474617" y="909156"/>
            <a:ext cx="3334194" cy="46636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CuadroTexto 10">
            <a:extLst>
              <a:ext uri="{FF2B5EF4-FFF2-40B4-BE49-F238E27FC236}">
                <a16:creationId xmlns:a16="http://schemas.microsoft.com/office/drawing/2014/main" id="{01A4910C-03F2-4CB0-B689-D0FCC5A13797}"/>
              </a:ext>
            </a:extLst>
          </p:cNvPr>
          <p:cNvSpPr txBox="1"/>
          <p:nvPr/>
        </p:nvSpPr>
        <p:spPr>
          <a:xfrm>
            <a:off x="7561619" y="5815448"/>
            <a:ext cx="324692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Marino Gómez-Santos (Oviedo, 28 de octubre de 1930- Madrid, 9 de diciembre de 2020)</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Introducción</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1166302"/>
            <a:ext cx="7068600" cy="4801314"/>
          </a:xfrm>
          <a:prstGeom prst="rect">
            <a:avLst/>
          </a:prstGeom>
          <a:noFill/>
        </p:spPr>
        <p:txBody>
          <a:bodyPr wrap="square" lIns="91440" tIns="45720" rIns="91440" bIns="45720" anchor="t">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a:rPr>
              <a:t>Firma de </a:t>
            </a:r>
            <a:r>
              <a:rPr kumimoji="0" lang="es-ES" sz="1800" b="1"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a:rPr>
              <a:t>Convenio de donación </a:t>
            </a:r>
            <a:r>
              <a:rPr kumimoji="0" lang="es-E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a:rPr>
              <a:t>entre Marino Gómez-Santos y la Universidad Rey Juan Carlos: </a:t>
            </a:r>
            <a:r>
              <a:rPr kumimoji="0" lang="es-ES" sz="1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a:rPr>
              <a:t>8 de enero de 2014</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Firma de </a:t>
            </a:r>
            <a:r>
              <a:rPr kumimoji="0" lang="es-ES" sz="1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Adenda</a:t>
            </a: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al Convenio de donación: </a:t>
            </a: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12 de noviembre de 2018</a:t>
            </a: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en la que se estipulaba la cesión no exclusiva de derechos de explotación a favor de la URJC:</a:t>
            </a:r>
          </a:p>
          <a:p>
            <a:pPr marL="742950" marR="0" lvl="1" indent="-285750" algn="just" defTabSz="914400" rtl="0" eaLnBrk="1" fontAlgn="auto" latinLnBrk="0" hangingPunct="1">
              <a:lnSpc>
                <a:spcPct val="100000"/>
              </a:lnSpc>
              <a:spcBef>
                <a:spcPts val="0"/>
              </a:spcBef>
              <a:spcAft>
                <a:spcPts val="0"/>
              </a:spcAft>
              <a:buClrTx/>
              <a:buSzTx/>
              <a:buFontTx/>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El material donado sea utilizado, con carácter gratuito, con fines de estudio, investigación y docencia por la BURJC.</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La cesión, de forma no exclusiva, de la reproducción, distribución y comunicación pública (incluyendo la puesta a disposición en la web)</a:t>
            </a:r>
          </a:p>
          <a:p>
            <a:pPr marR="0" lvl="1" algn="just" defTabSz="914400" rtl="0" eaLnBrk="1" fontAlgn="auto" latinLnBrk="0" hangingPunct="1">
              <a:lnSpc>
                <a:spcPct val="100000"/>
              </a:lnSpc>
              <a:spcBef>
                <a:spcPts val="0"/>
              </a:spcBef>
              <a:spcAft>
                <a:spcPts val="0"/>
              </a:spcAft>
              <a:buClrTx/>
              <a:buSzTx/>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adaptar la obra en la medida que sea necesario para ponerla a disposición electrónicamente a través de Internet o de cualquier otra tecnología susceptible de adscribirse a Internet.</a:t>
            </a:r>
          </a:p>
        </p:txBody>
      </p:sp>
      <p:pic>
        <p:nvPicPr>
          <p:cNvPr id="9" name="Picture 2">
            <a:extLst>
              <a:ext uri="{FF2B5EF4-FFF2-40B4-BE49-F238E27FC236}">
                <a16:creationId xmlns:a16="http://schemas.microsoft.com/office/drawing/2014/main" id="{FE990CC5-6B9C-44B1-AE1D-FFB7B9BC0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264" y="2016958"/>
            <a:ext cx="4093352" cy="282300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75793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514520" y="92687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Introducción</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974669"/>
            <a:ext cx="7045184" cy="530273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Entre los 70.000 documentos que componen el Fondo Documental podemos destacar:</a:t>
            </a:r>
          </a:p>
          <a:p>
            <a:pPr marL="285750" marR="0" lvl="0" indent="-285750" algn="just" defTabSz="914400" rtl="0" eaLnBrk="1" fontAlgn="auto" latinLnBrk="0" hangingPunct="1">
              <a:lnSpc>
                <a:spcPct val="115000"/>
              </a:lnSpc>
              <a:spcBef>
                <a:spcPts val="0"/>
              </a:spcBef>
              <a:spcAft>
                <a:spcPts val="1000"/>
              </a:spcAft>
              <a:buClrTx/>
              <a:buSzTx/>
              <a:buFontTx/>
              <a:buChar char="-"/>
              <a:tabLst/>
              <a:defRPr/>
            </a:pPr>
            <a:r>
              <a:rPr kumimoji="0" lang="es-ES" sz="1800" b="0" i="0" u="none" strike="noStrike" kern="1200" cap="none" spc="0" normalizeH="0" baseline="0" noProof="0" dirty="0">
                <a:ln>
                  <a:noFill/>
                </a:ln>
                <a:effectLst/>
                <a:uLnTx/>
                <a:uFillTx/>
                <a:latin typeface="Calibri"/>
                <a:ea typeface="Times New Roman" panose="02020603050405020304" pitchFamily="18" charset="0"/>
                <a:cs typeface="Calibri"/>
              </a:rPr>
              <a:t>Más de 5.000 títulos de libros.</a:t>
            </a:r>
            <a:endParaRPr lang="es-ES" sz="1800" b="0" i="0" u="none" strike="noStrike" kern="1200" cap="none" spc="0" normalizeH="0" baseline="0" noProof="0" dirty="0">
              <a:ln>
                <a:noFill/>
              </a:ln>
              <a:effectLst/>
              <a:uLnTx/>
              <a:uFillTx/>
              <a:latin typeface="Calibri"/>
              <a:ea typeface="Times New Roman" panose="02020603050405020304" pitchFamily="18" charset="0"/>
              <a:cs typeface="Calibri"/>
            </a:endParaRPr>
          </a:p>
          <a:p>
            <a:pPr marL="285750" marR="0" lvl="0" indent="-285750" algn="just" defTabSz="914400" rtl="0" eaLnBrk="1" fontAlgn="auto" latinLnBrk="0" hangingPunct="1">
              <a:lnSpc>
                <a:spcPct val="115000"/>
              </a:lnSpc>
              <a:spcBef>
                <a:spcPts val="0"/>
              </a:spcBef>
              <a:spcAft>
                <a:spcPts val="1000"/>
              </a:spcAft>
              <a:buClrTx/>
              <a:buSzTx/>
              <a:buFontTx/>
              <a:buChar char="-"/>
              <a:tabLst/>
              <a:defRPr/>
            </a:pPr>
            <a:r>
              <a:rPr kumimoji="0" lang="es-ES" sz="1800" b="0" i="0" u="none" strike="noStrike" kern="1200" cap="none" spc="0" normalizeH="0" baseline="0" noProof="0" dirty="0">
                <a:ln>
                  <a:noFill/>
                </a:ln>
                <a:effectLst/>
                <a:uLnTx/>
                <a:uFillTx/>
                <a:latin typeface="Calibri"/>
                <a:ea typeface="Times New Roman" panose="02020603050405020304" pitchFamily="18" charset="0"/>
                <a:cs typeface="Calibri"/>
              </a:rPr>
              <a:t>Un centenar de entrevistas realizadas por Marino Gómez-Santos a personalidades como Alberti, Grande Covián, </a:t>
            </a:r>
            <a:r>
              <a:rPr kumimoji="0" lang="es-ES" sz="1800" b="0" i="0" u="none" strike="noStrike" kern="1200" cap="none" spc="0" normalizeH="0" baseline="0" noProof="0" err="1">
                <a:ln>
                  <a:noFill/>
                </a:ln>
                <a:effectLst/>
                <a:uLnTx/>
                <a:uFillTx/>
                <a:latin typeface="Calibri"/>
                <a:ea typeface="Times New Roman" panose="02020603050405020304" pitchFamily="18" charset="0"/>
                <a:cs typeface="Calibri"/>
              </a:rPr>
              <a:t>Rof</a:t>
            </a:r>
            <a:r>
              <a:rPr kumimoji="0" lang="es-ES" sz="1800" b="0" i="0" u="none" strike="noStrike" kern="1200" cap="none" spc="0" normalizeH="0" baseline="0" noProof="0" dirty="0">
                <a:ln>
                  <a:noFill/>
                </a:ln>
                <a:effectLst/>
                <a:uLnTx/>
                <a:uFillTx/>
                <a:latin typeface="Calibri"/>
                <a:ea typeface="Times New Roman" panose="02020603050405020304" pitchFamily="18" charset="0"/>
                <a:cs typeface="Calibri"/>
              </a:rPr>
              <a:t> Carballo, Severo Ochoa, Sánchez Albornoz, Dámaso Alonso, Marañón, Pablo Neruda, </a:t>
            </a:r>
            <a:r>
              <a:rPr kumimoji="0" lang="es-ES" sz="1800" b="0" i="0" u="none" strike="noStrike" kern="1200" cap="none" spc="0" normalizeH="0" baseline="0" noProof="0">
                <a:ln>
                  <a:noFill/>
                </a:ln>
                <a:effectLst/>
                <a:uLnTx/>
                <a:uFillTx/>
                <a:latin typeface="Calibri"/>
                <a:ea typeface="Times New Roman" panose="02020603050405020304" pitchFamily="18" charset="0"/>
                <a:cs typeface="Calibri"/>
              </a:rPr>
              <a:t>etc</a:t>
            </a:r>
            <a:r>
              <a:rPr lang="es-ES">
                <a:latin typeface="Calibri"/>
                <a:ea typeface="Times New Roman" panose="02020603050405020304" pitchFamily="18" charset="0"/>
                <a:cs typeface="Calibri"/>
              </a:rPr>
              <a:t>.</a:t>
            </a:r>
            <a:endParaRPr lang="es-ES" sz="1800" b="0" i="0" u="none" strike="noStrike" kern="1200" cap="none" spc="0" normalizeH="0" baseline="0" noProof="0">
              <a:ln>
                <a:noFill/>
              </a:ln>
              <a:effectLst/>
              <a:uLnTx/>
              <a:uFillTx/>
              <a:latin typeface="Calibri"/>
              <a:ea typeface="Times New Roman" panose="02020603050405020304" pitchFamily="18" charset="0"/>
              <a:cs typeface="Calibri"/>
            </a:endParaRPr>
          </a:p>
          <a:p>
            <a:pPr marL="285750" marR="0" lvl="0" indent="-285750" algn="just" defTabSz="914400" rtl="0" eaLnBrk="1" fontAlgn="auto" latinLnBrk="0" hangingPunct="1">
              <a:lnSpc>
                <a:spcPct val="115000"/>
              </a:lnSpc>
              <a:spcBef>
                <a:spcPts val="0"/>
              </a:spcBef>
              <a:spcAft>
                <a:spcPts val="1000"/>
              </a:spcAft>
              <a:buClrTx/>
              <a:buSzTx/>
              <a:buFontTx/>
              <a:buChar char="-"/>
              <a:tabLst/>
              <a:defRPr/>
            </a:pPr>
            <a:r>
              <a:rPr kumimoji="0" lang="es-ES" sz="1800" b="0" i="0" u="none" strike="noStrike" kern="1200" cap="none" spc="0" normalizeH="0" baseline="0" noProof="0" dirty="0">
                <a:ln>
                  <a:noFill/>
                </a:ln>
                <a:effectLst/>
                <a:uLnTx/>
                <a:uFillTx/>
                <a:latin typeface="Calibri"/>
                <a:ea typeface="Times New Roman" panose="02020603050405020304" pitchFamily="18" charset="0"/>
                <a:cs typeface="Calibri"/>
              </a:rPr>
              <a:t>Fotografías y diapositivas. </a:t>
            </a:r>
            <a:endParaRPr lang="es-ES" sz="1800" b="0" i="0" u="none" strike="noStrike" kern="1200" cap="none" spc="0" normalizeH="0" baseline="0" noProof="0" dirty="0">
              <a:ln>
                <a:noFill/>
              </a:ln>
              <a:effectLst/>
              <a:uLnTx/>
              <a:uFillTx/>
              <a:latin typeface="Calibri"/>
              <a:ea typeface="Times New Roman" panose="02020603050405020304" pitchFamily="18" charset="0"/>
              <a:cs typeface="Calibri"/>
            </a:endParaRPr>
          </a:p>
          <a:p>
            <a:pPr marL="285750" marR="0" lvl="0" indent="-285750" algn="just" defTabSz="914400" rtl="0" eaLnBrk="1" fontAlgn="auto" latinLnBrk="0" hangingPunct="1">
              <a:lnSpc>
                <a:spcPct val="115000"/>
              </a:lnSpc>
              <a:spcBef>
                <a:spcPts val="0"/>
              </a:spcBef>
              <a:spcAft>
                <a:spcPts val="1000"/>
              </a:spcAft>
              <a:buClrTx/>
              <a:buSzTx/>
              <a:buFontTx/>
              <a:buChar char="-"/>
              <a:tabLst/>
              <a:defRPr/>
            </a:pPr>
            <a:r>
              <a:rPr kumimoji="0" lang="es-ES" sz="1800" b="0" i="0" u="none" strike="noStrike" kern="1200" cap="none" spc="0" normalizeH="0" baseline="0" noProof="0" dirty="0">
                <a:ln>
                  <a:noFill/>
                </a:ln>
                <a:effectLst/>
                <a:uLnTx/>
                <a:uFillTx/>
                <a:latin typeface="Calibri"/>
                <a:ea typeface="Times New Roman" panose="02020603050405020304" pitchFamily="18" charset="0"/>
                <a:cs typeface="Calibri"/>
              </a:rPr>
              <a:t>Prensa de la época, así como los trabajos periodísticos de Marino Gómez-Santos.</a:t>
            </a:r>
            <a:endParaRPr lang="es-ES" sz="1800" b="0" i="0" u="none" strike="noStrike" kern="1200" cap="none" spc="0" normalizeH="0" baseline="0" noProof="0" dirty="0">
              <a:ln>
                <a:noFill/>
              </a:ln>
              <a:effectLst/>
              <a:uLnTx/>
              <a:uFillTx/>
              <a:latin typeface="Calibri"/>
              <a:ea typeface="Times New Roman" panose="02020603050405020304" pitchFamily="18" charset="0"/>
              <a:cs typeface="Calibri"/>
            </a:endParaRPr>
          </a:p>
          <a:p>
            <a:pPr marL="285750" marR="0" lvl="0" indent="-285750" algn="just" defTabSz="914400" rtl="0" eaLnBrk="1" fontAlgn="auto" latinLnBrk="0" hangingPunct="1">
              <a:lnSpc>
                <a:spcPct val="115000"/>
              </a:lnSpc>
              <a:spcBef>
                <a:spcPts val="0"/>
              </a:spcBef>
              <a:spcAft>
                <a:spcPts val="1000"/>
              </a:spcAft>
              <a:buClrTx/>
              <a:buSzTx/>
              <a:buFontTx/>
              <a:buChar char="-"/>
              <a:tabLst/>
              <a:defRPr/>
            </a:pPr>
            <a:r>
              <a:rPr kumimoji="0" lang="es-ES" sz="1800" b="0" i="0" u="none" strike="noStrike" kern="1200" cap="none" spc="0" normalizeH="0" baseline="0" noProof="0" dirty="0">
                <a:ln>
                  <a:noFill/>
                </a:ln>
                <a:effectLst/>
                <a:uLnTx/>
                <a:uFillTx/>
                <a:latin typeface="Calibri"/>
                <a:ea typeface="Times New Roman" panose="02020603050405020304" pitchFamily="18" charset="0"/>
                <a:cs typeface="Calibri"/>
              </a:rPr>
              <a:t>Revistas. </a:t>
            </a:r>
            <a:endParaRPr lang="es-ES" sz="1800" b="0" i="0" u="none" strike="noStrike" kern="1200" cap="none" spc="0" normalizeH="0" baseline="0" noProof="0" dirty="0">
              <a:ln>
                <a:noFill/>
              </a:ln>
              <a:effectLst/>
              <a:uLnTx/>
              <a:uFillTx/>
              <a:latin typeface="Calibri"/>
              <a:ea typeface="Times New Roman" panose="02020603050405020304" pitchFamily="18" charset="0"/>
              <a:cs typeface="Calibri"/>
            </a:endParaRPr>
          </a:p>
          <a:p>
            <a:pPr marL="285750" marR="0" lvl="0" indent="-285750" algn="just" defTabSz="914400" rtl="0" eaLnBrk="1" fontAlgn="auto" latinLnBrk="0" hangingPunct="1">
              <a:lnSpc>
                <a:spcPct val="115000"/>
              </a:lnSpc>
              <a:spcBef>
                <a:spcPts val="0"/>
              </a:spcBef>
              <a:spcAft>
                <a:spcPts val="1000"/>
              </a:spcAft>
              <a:buClrTx/>
              <a:buSzTx/>
              <a:buFontTx/>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Manuscritos y correspondencia original de Azorín, Cela, Buero Vallejo, Gómez de la Serna, Delibes y Pío Baroja entre otros autores relevantes.</a:t>
            </a: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A86E89FC-1C10-4D0A-8335-C2CBA7A593AB}"/>
              </a:ext>
            </a:extLst>
          </p:cNvPr>
          <p:cNvPicPr>
            <a:picLocks noChangeAspect="1"/>
          </p:cNvPicPr>
          <p:nvPr/>
        </p:nvPicPr>
        <p:blipFill>
          <a:blip r:embed="rId4"/>
          <a:stretch>
            <a:fillRect/>
          </a:stretch>
        </p:blipFill>
        <p:spPr>
          <a:xfrm rot="21026069">
            <a:off x="8655296" y="775077"/>
            <a:ext cx="2062902" cy="2119335"/>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1B4722FC-B57B-4BAA-A31A-5F58C5ED4182}"/>
              </a:ext>
            </a:extLst>
          </p:cNvPr>
          <p:cNvPicPr>
            <a:picLocks noChangeAspect="1"/>
          </p:cNvPicPr>
          <p:nvPr/>
        </p:nvPicPr>
        <p:blipFill>
          <a:blip r:embed="rId5"/>
          <a:stretch>
            <a:fillRect/>
          </a:stretch>
        </p:blipFill>
        <p:spPr>
          <a:xfrm rot="471587">
            <a:off x="8269718" y="2864324"/>
            <a:ext cx="3059501" cy="1667272"/>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4C1325F1-6410-43BF-871F-856352CCB3E6}"/>
              </a:ext>
            </a:extLst>
          </p:cNvPr>
          <p:cNvPicPr>
            <a:picLocks noChangeAspect="1"/>
          </p:cNvPicPr>
          <p:nvPr/>
        </p:nvPicPr>
        <p:blipFill>
          <a:blip r:embed="rId6"/>
          <a:stretch>
            <a:fillRect/>
          </a:stretch>
        </p:blipFill>
        <p:spPr>
          <a:xfrm rot="21176652">
            <a:off x="8120922" y="4476932"/>
            <a:ext cx="3608799" cy="1620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4182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Contenido</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1166302"/>
            <a:ext cx="7068600" cy="477105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 contenido se puede agrupar en torno a diferentes temáticas:</a:t>
            </a: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just" defTabSz="914400" rtl="0" eaLnBrk="1" fontAlgn="auto" latinLnBrk="0" hangingPunct="1">
              <a:lnSpc>
                <a:spcPct val="115000"/>
              </a:lnSpc>
              <a:spcBef>
                <a:spcPts val="0"/>
              </a:spcBef>
              <a:spcAft>
                <a:spcPts val="1000"/>
              </a:spcAft>
              <a:buClrTx/>
              <a:buSzTx/>
              <a:buFont typeface="Times New Roman" panose="02020603050405020304" pitchFamily="18"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Figuras de la medicina española, en la que sobresale la de Gregorio Marañón.</a:t>
            </a:r>
          </a:p>
          <a:p>
            <a:pPr marL="342900" marR="0" lvl="0" indent="-342900" algn="just" defTabSz="914400" rtl="0" eaLnBrk="1" fontAlgn="auto" latinLnBrk="0" hangingPunct="1">
              <a:lnSpc>
                <a:spcPct val="115000"/>
              </a:lnSpc>
              <a:spcBef>
                <a:spcPts val="0"/>
              </a:spcBef>
              <a:spcAft>
                <a:spcPts val="1000"/>
              </a:spcAft>
              <a:buClrTx/>
              <a:buSzTx/>
              <a:buFont typeface="Times New Roman" panose="02020603050405020304" pitchFamily="18"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Personalidades del mundo del arte, la literatura, la música y la pintura española del siglo XX.</a:t>
            </a:r>
          </a:p>
          <a:p>
            <a:pPr marL="342900" marR="0" lvl="0" indent="-342900" algn="just" defTabSz="914400" rtl="0" eaLnBrk="1" fontAlgn="auto" latinLnBrk="0" hangingPunct="1">
              <a:lnSpc>
                <a:spcPct val="115000"/>
              </a:lnSpc>
              <a:spcBef>
                <a:spcPts val="0"/>
              </a:spcBef>
              <a:spcAft>
                <a:spcPts val="1000"/>
              </a:spcAft>
              <a:buClrTx/>
              <a:buSzTx/>
              <a:buFont typeface="Times New Roman" panose="02020603050405020304" pitchFamily="18"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Personalidades de la monarquía y la aristocracia española, como la reina Victoria Eugenia, el conde de Barcelona, la duquesa de Alba, etc.</a:t>
            </a:r>
          </a:p>
          <a:p>
            <a:pPr marL="342900" marR="0" lvl="0" indent="-342900" algn="just" defTabSz="914400" rtl="0" eaLnBrk="1" fontAlgn="auto" latinLnBrk="0" hangingPunct="1">
              <a:lnSpc>
                <a:spcPct val="115000"/>
              </a:lnSpc>
              <a:spcBef>
                <a:spcPts val="0"/>
              </a:spcBef>
              <a:spcAft>
                <a:spcPts val="1000"/>
              </a:spcAft>
              <a:buClrTx/>
              <a:buSzTx/>
              <a:buFont typeface="Times New Roman" panose="02020603050405020304" pitchFamily="18"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Personajes populares, con especial protagonismo del mundo del toreo.</a:t>
            </a:r>
          </a:p>
          <a:p>
            <a:pPr marL="342900" marR="0" lvl="0" indent="-342900" algn="just" defTabSz="914400" rtl="0" eaLnBrk="1" fontAlgn="auto" latinLnBrk="0" hangingPunct="1">
              <a:lnSpc>
                <a:spcPct val="115000"/>
              </a:lnSpc>
              <a:spcBef>
                <a:spcPts val="0"/>
              </a:spcBef>
              <a:spcAft>
                <a:spcPts val="1000"/>
              </a:spcAft>
              <a:buClrTx/>
              <a:buSzTx/>
              <a:buFont typeface="Times New Roman" panose="02020603050405020304" pitchFamily="18"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Cine y canción popular, etc. </a:t>
            </a:r>
          </a:p>
          <a:p>
            <a:pPr marL="342900" marR="0" lvl="0" indent="-342900" algn="just" defTabSz="914400" rtl="0" eaLnBrk="1" fontAlgn="auto" latinLnBrk="0" hangingPunct="1">
              <a:lnSpc>
                <a:spcPct val="115000"/>
              </a:lnSpc>
              <a:spcBef>
                <a:spcPts val="0"/>
              </a:spcBef>
              <a:spcAft>
                <a:spcPts val="1000"/>
              </a:spcAft>
              <a:buClrTx/>
              <a:buSzTx/>
              <a:buFont typeface="Times New Roman" panose="02020603050405020304" pitchFamily="18" charset="0"/>
              <a:buChar char="-"/>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Archivo personal de Severo Ochoa.</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8" name="Imagen 17">
            <a:extLst>
              <a:ext uri="{FF2B5EF4-FFF2-40B4-BE49-F238E27FC236}">
                <a16:creationId xmlns:a16="http://schemas.microsoft.com/office/drawing/2014/main" id="{468049B8-B9AE-471B-92C1-23064280B2FC}"/>
              </a:ext>
            </a:extLst>
          </p:cNvPr>
          <p:cNvPicPr>
            <a:picLocks noChangeAspect="1"/>
          </p:cNvPicPr>
          <p:nvPr/>
        </p:nvPicPr>
        <p:blipFill>
          <a:blip r:embed="rId4"/>
          <a:stretch>
            <a:fillRect/>
          </a:stretch>
        </p:blipFill>
        <p:spPr>
          <a:xfrm rot="20597633">
            <a:off x="8215679" y="1432308"/>
            <a:ext cx="3317189" cy="2043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E544B58D-F540-4590-8482-566370308972}"/>
              </a:ext>
            </a:extLst>
          </p:cNvPr>
          <p:cNvPicPr>
            <a:picLocks noChangeAspect="1"/>
          </p:cNvPicPr>
          <p:nvPr/>
        </p:nvPicPr>
        <p:blipFill>
          <a:blip r:embed="rId5"/>
          <a:stretch>
            <a:fillRect/>
          </a:stretch>
        </p:blipFill>
        <p:spPr>
          <a:xfrm rot="558904">
            <a:off x="8313344" y="3490689"/>
            <a:ext cx="3320611" cy="2531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2166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rPr>
              <a:t>Ciencia y </a:t>
            </a:r>
            <a:r>
              <a:rPr lang="es-ES" spc="-1" dirty="0">
                <a:solidFill>
                  <a:srgbClr val="000000"/>
                </a:solidFill>
                <a:latin typeface="Arial"/>
              </a:rPr>
              <a:t>m</a:t>
            </a:r>
            <a:r>
              <a:rPr kumimoji="0" lang="es-ES" sz="1800" b="0" i="0" u="none" strike="noStrike" kern="1200" cap="none" spc="-1" normalizeH="0" baseline="0" noProof="0" dirty="0" err="1">
                <a:ln>
                  <a:noFill/>
                </a:ln>
                <a:solidFill>
                  <a:srgbClr val="000000"/>
                </a:solidFill>
                <a:effectLst/>
                <a:uLnTx/>
                <a:uFillTx/>
                <a:latin typeface="Arial"/>
              </a:rPr>
              <a:t>edicina</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pic>
        <p:nvPicPr>
          <p:cNvPr id="8" name="Imagen 7">
            <a:extLst>
              <a:ext uri="{FF2B5EF4-FFF2-40B4-BE49-F238E27FC236}">
                <a16:creationId xmlns:a16="http://schemas.microsoft.com/office/drawing/2014/main" id="{0C383EC1-79B7-42C9-BF2B-FACA677568DF}"/>
              </a:ext>
            </a:extLst>
          </p:cNvPr>
          <p:cNvPicPr>
            <a:picLocks noChangeAspect="1"/>
          </p:cNvPicPr>
          <p:nvPr/>
        </p:nvPicPr>
        <p:blipFill>
          <a:blip r:embed="rId4"/>
          <a:stretch>
            <a:fillRect/>
          </a:stretch>
        </p:blipFill>
        <p:spPr>
          <a:xfrm>
            <a:off x="1018615" y="765536"/>
            <a:ext cx="3179422" cy="4890898"/>
          </a:xfrm>
          <a:prstGeom prst="rect">
            <a:avLst/>
          </a:prstGeom>
          <a:ln>
            <a:noFill/>
          </a:ln>
          <a:effectLst>
            <a:outerShdw blurRad="292100" dist="139700" dir="2700000" algn="tl" rotWithShape="0">
              <a:srgbClr val="333333">
                <a:alpha val="65000"/>
              </a:srgbClr>
            </a:outerShdw>
          </a:effectLst>
        </p:spPr>
      </p:pic>
      <p:sp>
        <p:nvSpPr>
          <p:cNvPr id="15" name="CuadroTexto 14">
            <a:extLst>
              <a:ext uri="{FF2B5EF4-FFF2-40B4-BE49-F238E27FC236}">
                <a16:creationId xmlns:a16="http://schemas.microsoft.com/office/drawing/2014/main" id="{C9C99C42-B90F-4D63-B3E7-7EFFB3A753C3}"/>
              </a:ext>
            </a:extLst>
          </p:cNvPr>
          <p:cNvSpPr txBox="1"/>
          <p:nvPr/>
        </p:nvSpPr>
        <p:spPr>
          <a:xfrm>
            <a:off x="951110" y="5777754"/>
            <a:ext cx="32469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Gregorio Marañón y Marino Gómez-Santos en El Cigarral (Toledo), 1958</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2" name="Imagen 21">
            <a:extLst>
              <a:ext uri="{FF2B5EF4-FFF2-40B4-BE49-F238E27FC236}">
                <a16:creationId xmlns:a16="http://schemas.microsoft.com/office/drawing/2014/main" id="{03D96E3D-5636-4740-869B-3B00DFBE0B60}"/>
              </a:ext>
            </a:extLst>
          </p:cNvPr>
          <p:cNvPicPr>
            <a:picLocks noChangeAspect="1"/>
          </p:cNvPicPr>
          <p:nvPr/>
        </p:nvPicPr>
        <p:blipFill>
          <a:blip r:embed="rId5"/>
          <a:stretch>
            <a:fillRect/>
          </a:stretch>
        </p:blipFill>
        <p:spPr>
          <a:xfrm rot="254784">
            <a:off x="5637937" y="1620667"/>
            <a:ext cx="5615171" cy="3489532"/>
          </a:xfrm>
          <a:prstGeom prst="rect">
            <a:avLst/>
          </a:prstGeom>
          <a:ln>
            <a:noFill/>
          </a:ln>
          <a:effectLst>
            <a:outerShdw blurRad="292100" dist="139700" dir="2700000" algn="tl" rotWithShape="0">
              <a:srgbClr val="333333">
                <a:alpha val="65000"/>
              </a:srgbClr>
            </a:outerShdw>
          </a:effectLst>
        </p:spPr>
      </p:pic>
      <p:sp>
        <p:nvSpPr>
          <p:cNvPr id="29" name="CuadroTexto 28">
            <a:extLst>
              <a:ext uri="{FF2B5EF4-FFF2-40B4-BE49-F238E27FC236}">
                <a16:creationId xmlns:a16="http://schemas.microsoft.com/office/drawing/2014/main" id="{1EA88649-68FE-4620-A3CF-4996A1231056}"/>
              </a:ext>
            </a:extLst>
          </p:cNvPr>
          <p:cNvSpPr txBox="1"/>
          <p:nvPr/>
        </p:nvSpPr>
        <p:spPr>
          <a:xfrm>
            <a:off x="6096000" y="5453649"/>
            <a:ext cx="394724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Juan José López Ibor con Marino Gómez-Santos en 1961</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0486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Literatura</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pic>
        <p:nvPicPr>
          <p:cNvPr id="12" name="Imagen 11">
            <a:extLst>
              <a:ext uri="{FF2B5EF4-FFF2-40B4-BE49-F238E27FC236}">
                <a16:creationId xmlns:a16="http://schemas.microsoft.com/office/drawing/2014/main" id="{3C4C94D7-EDE4-4C31-9411-76ADE731F3F8}"/>
              </a:ext>
            </a:extLst>
          </p:cNvPr>
          <p:cNvPicPr>
            <a:picLocks noChangeAspect="1"/>
          </p:cNvPicPr>
          <p:nvPr/>
        </p:nvPicPr>
        <p:blipFill>
          <a:blip r:embed="rId4"/>
          <a:stretch>
            <a:fillRect/>
          </a:stretch>
        </p:blipFill>
        <p:spPr>
          <a:xfrm rot="264980">
            <a:off x="1468469" y="873049"/>
            <a:ext cx="3077224" cy="4575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CuadroTexto 18">
            <a:extLst>
              <a:ext uri="{FF2B5EF4-FFF2-40B4-BE49-F238E27FC236}">
                <a16:creationId xmlns:a16="http://schemas.microsoft.com/office/drawing/2014/main" id="{B76AC09B-0D1D-4C3D-AACC-998B0BC9BC3B}"/>
              </a:ext>
            </a:extLst>
          </p:cNvPr>
          <p:cNvSpPr txBox="1"/>
          <p:nvPr/>
        </p:nvSpPr>
        <p:spPr>
          <a:xfrm>
            <a:off x="1469457" y="5692613"/>
            <a:ext cx="252569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Ernest Hemingway y Marino Gómez-Santos escribiendo en el hotel Suecia de Madrid</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Imagen 19">
            <a:extLst>
              <a:ext uri="{FF2B5EF4-FFF2-40B4-BE49-F238E27FC236}">
                <a16:creationId xmlns:a16="http://schemas.microsoft.com/office/drawing/2014/main" id="{5031B285-D938-43F9-804C-B25F837E59BB}"/>
              </a:ext>
            </a:extLst>
          </p:cNvPr>
          <p:cNvPicPr>
            <a:picLocks noChangeAspect="1"/>
          </p:cNvPicPr>
          <p:nvPr/>
        </p:nvPicPr>
        <p:blipFill>
          <a:blip r:embed="rId5"/>
          <a:stretch>
            <a:fillRect/>
          </a:stretch>
        </p:blipFill>
        <p:spPr>
          <a:xfrm rot="21185455">
            <a:off x="5923299" y="1590093"/>
            <a:ext cx="5303992" cy="33774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CuadroTexto 20">
            <a:extLst>
              <a:ext uri="{FF2B5EF4-FFF2-40B4-BE49-F238E27FC236}">
                <a16:creationId xmlns:a16="http://schemas.microsoft.com/office/drawing/2014/main" id="{C1F5F6B2-D346-4D72-97EF-0588C4DC29C8}"/>
              </a:ext>
            </a:extLst>
          </p:cNvPr>
          <p:cNvSpPr txBox="1"/>
          <p:nvPr/>
        </p:nvSpPr>
        <p:spPr>
          <a:xfrm>
            <a:off x="8009039" y="5461780"/>
            <a:ext cx="23564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Rafael Alberti junto a Marino Gómez-Santos en Roma, 1964</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255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41964"/>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844683" y="117360"/>
            <a:ext cx="3968319"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Qué son</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1166302"/>
            <a:ext cx="10258242" cy="3248005"/>
          </a:xfrm>
          <a:prstGeom prst="rect">
            <a:avLst/>
          </a:prstGeom>
          <a:noFill/>
        </p:spPr>
        <p:txBody>
          <a:bodyPr wrap="square" lIns="91440" tIns="45720" rIns="91440" bIns="45720" anchor="t">
            <a:spAutoFit/>
          </a:bodyPr>
          <a:lstStyle/>
          <a:p>
            <a:pPr algn="just">
              <a:lnSpc>
                <a:spcPct val="107000"/>
              </a:lnSpc>
              <a:spcAft>
                <a:spcPts val="800"/>
              </a:spcAft>
            </a:pPr>
            <a:r>
              <a:rPr lang="es-ES" sz="1800" dirty="0">
                <a:effectLst/>
                <a:latin typeface="Calibri"/>
                <a:ea typeface="Calibri" panose="020F0502020204030204" pitchFamily="34" charset="0"/>
                <a:cs typeface="Calibri"/>
              </a:rPr>
              <a:t>Las Humanidades Digitales son un nuevo campo de estudio que aún no tiene los contornos bien definidos </a:t>
            </a:r>
            <a:r>
              <a:rPr lang="es-ES" sz="1800">
                <a:effectLst/>
                <a:latin typeface="Calibri"/>
                <a:ea typeface="Calibri" panose="020F0502020204030204" pitchFamily="34" charset="0"/>
                <a:cs typeface="Calibri"/>
              </a:rPr>
              <a:t>(quizás sea imposible, por ahora, delimitarlos con precisión</a:t>
            </a:r>
            <a:r>
              <a:rPr lang="es-ES">
                <a:latin typeface="Calibri"/>
                <a:ea typeface="Calibri" panose="020F0502020204030204" pitchFamily="34" charset="0"/>
                <a:cs typeface="Calibri"/>
              </a:rPr>
              <a:t>) </a:t>
            </a:r>
            <a:r>
              <a:rPr lang="es-ES" sz="1800">
                <a:effectLst/>
                <a:latin typeface="Calibri"/>
                <a:ea typeface="Calibri" panose="020F0502020204030204" pitchFamily="34" charset="0"/>
                <a:cs typeface="Calibri"/>
              </a:rPr>
              <a:t>siendo la </a:t>
            </a:r>
            <a:r>
              <a:rPr lang="es-ES">
                <a:latin typeface="Calibri"/>
                <a:ea typeface="Calibri" panose="020F0502020204030204" pitchFamily="34" charset="0"/>
                <a:cs typeface="Calibri"/>
              </a:rPr>
              <a:t>trans</a:t>
            </a:r>
            <a:r>
              <a:rPr lang="es-ES" sz="1800">
                <a:effectLst/>
                <a:latin typeface="Calibri"/>
                <a:ea typeface="Calibri" panose="020F0502020204030204" pitchFamily="34" charset="0"/>
                <a:cs typeface="Calibri"/>
              </a:rPr>
              <a:t>disciplinariedad una de sus </a:t>
            </a:r>
            <a:r>
              <a:rPr lang="es-ES" sz="1800" dirty="0">
                <a:effectLst/>
                <a:latin typeface="Calibri"/>
                <a:ea typeface="Calibri" panose="020F0502020204030204" pitchFamily="34" charset="0"/>
                <a:cs typeface="Calibri"/>
              </a:rPr>
              <a:t>características.</a:t>
            </a:r>
            <a:r>
              <a:rPr lang="es-ES" dirty="0">
                <a:latin typeface="Calibri"/>
                <a:ea typeface="Calibri" panose="020F0502020204030204" pitchFamily="34" charset="0"/>
                <a:cs typeface="Calibri"/>
              </a:rPr>
              <a:t> </a:t>
            </a: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s-ES" sz="1800" dirty="0">
                <a:effectLst/>
                <a:latin typeface="Calibri"/>
                <a:ea typeface="Calibri" panose="020F0502020204030204" pitchFamily="34" charset="0"/>
                <a:cs typeface="Calibri"/>
              </a:rPr>
              <a:t>Las Humanidades Digitales surgieron en 1949, cuando se automatizó por vez primera el análisis lingüístico de textos escritos. Su consolidación se produjo medio siglo despu</a:t>
            </a:r>
            <a:r>
              <a:rPr lang="es-ES" dirty="0">
                <a:latin typeface="Calibri"/>
                <a:ea typeface="Calibri" panose="020F0502020204030204" pitchFamily="34" charset="0"/>
                <a:cs typeface="Calibri"/>
              </a:rPr>
              <a:t>és,</a:t>
            </a:r>
            <a:r>
              <a:rPr lang="es-ES" sz="1800" dirty="0">
                <a:effectLst/>
                <a:latin typeface="Calibri"/>
                <a:ea typeface="Calibri" panose="020F0502020204030204" pitchFamily="34" charset="0"/>
                <a:cs typeface="Calibri"/>
              </a:rPr>
              <a:t> cuando a) Internet se convirtió en un fenómeno universal, b) la digitalización de documentos en cualquier formato alcanzó una masa crítica y c) </a:t>
            </a:r>
            <a:r>
              <a:rPr lang="es-ES" sz="1800">
                <a:effectLst/>
                <a:latin typeface="Calibri"/>
                <a:ea typeface="Calibri" panose="020F0502020204030204" pitchFamily="34" charset="0"/>
                <a:cs typeface="Calibri"/>
              </a:rPr>
              <a:t>nuevas aplicaciones </a:t>
            </a:r>
            <a:r>
              <a:rPr lang="es-ES">
                <a:latin typeface="Calibri"/>
                <a:ea typeface="Calibri" panose="020F0502020204030204" pitchFamily="34" charset="0"/>
                <a:cs typeface="Calibri"/>
              </a:rPr>
              <a:t>informáticas </a:t>
            </a:r>
            <a:r>
              <a:rPr lang="es-ES" sz="1800">
                <a:effectLst/>
                <a:latin typeface="Calibri"/>
                <a:ea typeface="Calibri" panose="020F0502020204030204" pitchFamily="34" charset="0"/>
                <a:cs typeface="Calibri"/>
              </a:rPr>
              <a:t>irrumpieron en el campo del conocimiento</a:t>
            </a:r>
            <a:r>
              <a:rPr lang="es-ES">
                <a:latin typeface="Calibri"/>
                <a:ea typeface="Calibri" panose="020F0502020204030204" pitchFamily="34" charset="0"/>
                <a:cs typeface="Calibri"/>
              </a:rPr>
              <a:t> humanístico.</a:t>
            </a:r>
            <a:endParaRPr lang="es-ES" sz="180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s-ES" dirty="0">
                <a:latin typeface="Calibri"/>
                <a:ea typeface="Calibri" panose="020F0502020204030204" pitchFamily="34" charset="0"/>
                <a:cs typeface="Calibri"/>
              </a:rPr>
              <a:t>El hecho de que el nacimiento de las Humanidades Digitales sea tan reciente </a:t>
            </a:r>
            <a:r>
              <a:rPr lang="es-ES" sz="1800" dirty="0">
                <a:effectLst/>
                <a:latin typeface="Calibri"/>
                <a:ea typeface="Calibri" panose="020F0502020204030204" pitchFamily="34" charset="0"/>
                <a:cs typeface="Calibri"/>
              </a:rPr>
              <a:t>no quiere decir que no se haya </a:t>
            </a:r>
            <a:r>
              <a:rPr lang="es-ES" sz="1800">
                <a:effectLst/>
                <a:latin typeface="Calibri"/>
                <a:ea typeface="Calibri" panose="020F0502020204030204" pitchFamily="34" charset="0"/>
                <a:cs typeface="Calibri"/>
              </a:rPr>
              <a:t>alcanzado un consenso suficiente sobre lo que son, que se plasma, por ejemplo, </a:t>
            </a:r>
            <a:r>
              <a:rPr lang="es-ES" sz="1800" dirty="0">
                <a:effectLst/>
                <a:latin typeface="Calibri"/>
                <a:ea typeface="Calibri" panose="020F0502020204030204" pitchFamily="34" charset="0"/>
                <a:cs typeface="Calibri"/>
              </a:rPr>
              <a:t>en los trabajos y actividades de las siguientes organizaciones:</a:t>
            </a:r>
          </a:p>
        </p:txBody>
      </p:sp>
      <p:pic>
        <p:nvPicPr>
          <p:cNvPr id="11" name="Imagen 10">
            <a:extLst>
              <a:ext uri="{FF2B5EF4-FFF2-40B4-BE49-F238E27FC236}">
                <a16:creationId xmlns:a16="http://schemas.microsoft.com/office/drawing/2014/main" id="{3D6FF956-1405-4226-9024-288226D36D0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87287" y="4578547"/>
            <a:ext cx="2237713" cy="877200"/>
          </a:xfrm>
          <a:prstGeom prst="rect">
            <a:avLst/>
          </a:prstGeom>
          <a:noFill/>
        </p:spPr>
      </p:pic>
      <p:pic>
        <p:nvPicPr>
          <p:cNvPr id="18" name="Imagen 17">
            <a:extLst>
              <a:ext uri="{FF2B5EF4-FFF2-40B4-BE49-F238E27FC236}">
                <a16:creationId xmlns:a16="http://schemas.microsoft.com/office/drawing/2014/main" id="{2365A87B-8837-43A4-B3FD-F494F2409C3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6894" y="5330077"/>
            <a:ext cx="2098486" cy="1300470"/>
          </a:xfrm>
          <a:prstGeom prst="rect">
            <a:avLst/>
          </a:prstGeom>
          <a:noFill/>
          <a:ln>
            <a:noFill/>
          </a:ln>
        </p:spPr>
      </p:pic>
      <p:pic>
        <p:nvPicPr>
          <p:cNvPr id="21" name="Imagen 20">
            <a:extLst>
              <a:ext uri="{FF2B5EF4-FFF2-40B4-BE49-F238E27FC236}">
                <a16:creationId xmlns:a16="http://schemas.microsoft.com/office/drawing/2014/main" id="{3C6AD391-C74E-44CD-AD4E-2BE806F64E8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6012" y="4532782"/>
            <a:ext cx="3141589" cy="902281"/>
          </a:xfrm>
          <a:prstGeom prst="rect">
            <a:avLst/>
          </a:prstGeom>
          <a:noFill/>
          <a:ln>
            <a:noFill/>
          </a:ln>
        </p:spPr>
      </p:pic>
      <p:pic>
        <p:nvPicPr>
          <p:cNvPr id="1026" name="Picture 2">
            <a:extLst>
              <a:ext uri="{FF2B5EF4-FFF2-40B4-BE49-F238E27FC236}">
                <a16:creationId xmlns:a16="http://schemas.microsoft.com/office/drawing/2014/main" id="{A008B5C9-07A0-4729-A502-6A520AAB53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894" y="4268756"/>
            <a:ext cx="2098486" cy="131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09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3447094"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prstClr val="black"/>
                </a:solidFill>
                <a:effectLst/>
                <a:uLnTx/>
                <a:uFillTx/>
                <a:latin typeface="Arial"/>
              </a:rPr>
              <a:t>Pintura</a:t>
            </a:r>
            <a:r>
              <a:rPr lang="es-ES" spc="-1" dirty="0">
                <a:solidFill>
                  <a:prstClr val="black"/>
                </a:solidFill>
                <a:latin typeface="Arial"/>
              </a:rPr>
              <a:t> y m</a:t>
            </a:r>
            <a:r>
              <a:rPr kumimoji="0" lang="es-ES" sz="1800" b="0" i="0" u="none" strike="noStrike" kern="1200" cap="none" spc="-1" normalizeH="0" baseline="0" noProof="0" dirty="0" err="1">
                <a:ln>
                  <a:noFill/>
                </a:ln>
                <a:solidFill>
                  <a:prstClr val="black"/>
                </a:solidFill>
                <a:effectLst/>
                <a:uLnTx/>
                <a:uFillTx/>
                <a:latin typeface="Arial"/>
              </a:rPr>
              <a:t>úsica</a:t>
            </a: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pic>
        <p:nvPicPr>
          <p:cNvPr id="21" name="Imagen 20">
            <a:extLst>
              <a:ext uri="{FF2B5EF4-FFF2-40B4-BE49-F238E27FC236}">
                <a16:creationId xmlns:a16="http://schemas.microsoft.com/office/drawing/2014/main" id="{09D45E4A-9E7D-48D3-8EF0-EB643FC308FD}"/>
              </a:ext>
            </a:extLst>
          </p:cNvPr>
          <p:cNvPicPr>
            <a:picLocks noChangeAspect="1"/>
          </p:cNvPicPr>
          <p:nvPr/>
        </p:nvPicPr>
        <p:blipFill>
          <a:blip r:embed="rId4"/>
          <a:stretch>
            <a:fillRect/>
          </a:stretch>
        </p:blipFill>
        <p:spPr>
          <a:xfrm>
            <a:off x="1083075" y="1095302"/>
            <a:ext cx="3133817" cy="41702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8" name="CuadroTexto 27">
            <a:extLst>
              <a:ext uri="{FF2B5EF4-FFF2-40B4-BE49-F238E27FC236}">
                <a16:creationId xmlns:a16="http://schemas.microsoft.com/office/drawing/2014/main" id="{A1DF34DF-D327-4B65-8974-5949D04AD0B0}"/>
              </a:ext>
            </a:extLst>
          </p:cNvPr>
          <p:cNvSpPr txBox="1"/>
          <p:nvPr/>
        </p:nvSpPr>
        <p:spPr>
          <a:xfrm>
            <a:off x="1426554" y="5545312"/>
            <a:ext cx="2474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Salvador Dalí con Marino Gómez-Santos en Port </a:t>
            </a:r>
            <a:r>
              <a:rPr kumimoji="0" lang="es-ES" sz="1200" b="0" i="1" u="none" strike="noStrike" kern="1200" cap="none" spc="0" normalizeH="0" baseline="0" noProof="0" dirty="0" err="1">
                <a:ln>
                  <a:noFill/>
                </a:ln>
                <a:solidFill>
                  <a:srgbClr val="212529"/>
                </a:solidFill>
                <a:effectLst/>
                <a:uLnTx/>
                <a:uFillTx/>
                <a:latin typeface="Calibri" panose="020F0502020204030204" pitchFamily="34" charset="0"/>
                <a:cs typeface="Calibri" panose="020F0502020204030204" pitchFamily="34" charset="0"/>
              </a:rPr>
              <a:t>Lligat</a:t>
            </a: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 en 1958</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5" name="Imagen 24">
            <a:extLst>
              <a:ext uri="{FF2B5EF4-FFF2-40B4-BE49-F238E27FC236}">
                <a16:creationId xmlns:a16="http://schemas.microsoft.com/office/drawing/2014/main" id="{2C392565-2200-441C-AF2F-CDFB9E92FD50}"/>
              </a:ext>
            </a:extLst>
          </p:cNvPr>
          <p:cNvPicPr>
            <a:picLocks noChangeAspect="1"/>
          </p:cNvPicPr>
          <p:nvPr/>
        </p:nvPicPr>
        <p:blipFill>
          <a:blip r:embed="rId5"/>
          <a:stretch>
            <a:fillRect/>
          </a:stretch>
        </p:blipFill>
        <p:spPr>
          <a:xfrm>
            <a:off x="5795285" y="1376357"/>
            <a:ext cx="4652156" cy="33393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2" name="CuadroTexto 31">
            <a:extLst>
              <a:ext uri="{FF2B5EF4-FFF2-40B4-BE49-F238E27FC236}">
                <a16:creationId xmlns:a16="http://schemas.microsoft.com/office/drawing/2014/main" id="{D347C2E0-9938-4597-8E9B-7461C2B109C0}"/>
              </a:ext>
            </a:extLst>
          </p:cNvPr>
          <p:cNvSpPr txBox="1"/>
          <p:nvPr/>
        </p:nvSpPr>
        <p:spPr>
          <a:xfrm>
            <a:off x="7428051" y="5158477"/>
            <a:ext cx="2560985"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a:cs typeface="Calibri"/>
              </a:rPr>
              <a:t>Alfredo Kraus sentado con Marino Gómez-Santos en el </a:t>
            </a:r>
            <a:r>
              <a:rPr lang="es-ES" sz="1200" i="1">
                <a:solidFill>
                  <a:srgbClr val="212529"/>
                </a:solidFill>
                <a:latin typeface="Calibri"/>
                <a:cs typeface="Calibri"/>
              </a:rPr>
              <a:t>domicilio</a:t>
            </a:r>
            <a:r>
              <a:rPr kumimoji="0" lang="es-ES" sz="1200" b="0" i="1" u="none" strike="noStrike" kern="1200" cap="none" spc="0" normalizeH="0" baseline="0" noProof="0" dirty="0">
                <a:ln>
                  <a:noFill/>
                </a:ln>
                <a:solidFill>
                  <a:srgbClr val="212529"/>
                </a:solidFill>
                <a:effectLst/>
                <a:uLnTx/>
                <a:uFillTx/>
                <a:latin typeface="Calibri"/>
                <a:cs typeface="Calibri"/>
              </a:rPr>
              <a:t> del primero, en Madrid</a:t>
            </a:r>
            <a:endParaRPr kumimoji="0" lang="es-ES" sz="1200" b="0" i="0" u="none" strike="noStrike" kern="1200" cap="none" spc="0" normalizeH="0" baseline="0" noProof="0" dirty="0">
              <a:ln>
                <a:noFill/>
              </a:ln>
              <a:solidFill>
                <a:prstClr val="black"/>
              </a:solidFill>
              <a:effectLst/>
              <a:uLnTx/>
              <a:uFillTx/>
              <a:latin typeface="Calibri"/>
              <a:cs typeface="Calibri"/>
            </a:endParaRPr>
          </a:p>
        </p:txBody>
      </p:sp>
    </p:spTree>
    <p:extLst>
      <p:ext uri="{BB962C8B-B14F-4D97-AF65-F5344CB8AC3E}">
        <p14:creationId xmlns:p14="http://schemas.microsoft.com/office/powerpoint/2010/main" val="3946378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Monarquía y aristocracia</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pic>
        <p:nvPicPr>
          <p:cNvPr id="3" name="Imagen 2">
            <a:extLst>
              <a:ext uri="{FF2B5EF4-FFF2-40B4-BE49-F238E27FC236}">
                <a16:creationId xmlns:a16="http://schemas.microsoft.com/office/drawing/2014/main" id="{61F8D621-CC77-411A-B793-96E45C9A4E83}"/>
              </a:ext>
            </a:extLst>
          </p:cNvPr>
          <p:cNvPicPr>
            <a:picLocks noChangeAspect="1"/>
          </p:cNvPicPr>
          <p:nvPr/>
        </p:nvPicPr>
        <p:blipFill>
          <a:blip r:embed="rId4"/>
          <a:stretch>
            <a:fillRect/>
          </a:stretch>
        </p:blipFill>
        <p:spPr>
          <a:xfrm rot="575518">
            <a:off x="6322374" y="1837598"/>
            <a:ext cx="5034313" cy="31473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CuadroTexto 8">
            <a:extLst>
              <a:ext uri="{FF2B5EF4-FFF2-40B4-BE49-F238E27FC236}">
                <a16:creationId xmlns:a16="http://schemas.microsoft.com/office/drawing/2014/main" id="{8D844DC0-6ADC-43DD-86DA-006CC0E4682D}"/>
              </a:ext>
            </a:extLst>
          </p:cNvPr>
          <p:cNvSpPr txBox="1"/>
          <p:nvPr/>
        </p:nvSpPr>
        <p:spPr>
          <a:xfrm>
            <a:off x="8006568" y="5618824"/>
            <a:ext cx="26225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La Duquesa de Alba con Marino Gómez-Santos en el Palacio de Liria, en 1959</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CuadroTexto 26">
            <a:extLst>
              <a:ext uri="{FF2B5EF4-FFF2-40B4-BE49-F238E27FC236}">
                <a16:creationId xmlns:a16="http://schemas.microsoft.com/office/drawing/2014/main" id="{352F0655-B160-4EC2-A0A7-F3B6E0542D92}"/>
              </a:ext>
            </a:extLst>
          </p:cNvPr>
          <p:cNvSpPr txBox="1"/>
          <p:nvPr/>
        </p:nvSpPr>
        <p:spPr>
          <a:xfrm>
            <a:off x="2568660" y="5573352"/>
            <a:ext cx="26225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La reina Victoria Eugenia charlando con Marino Gómez-Santos en </a:t>
            </a:r>
            <a:r>
              <a:rPr kumimoji="0" lang="es-ES" sz="1200" b="0" i="1" u="none" strike="noStrike" kern="1200" cap="none" spc="0" normalizeH="0" baseline="0" noProof="0" dirty="0" err="1">
                <a:ln>
                  <a:noFill/>
                </a:ln>
                <a:solidFill>
                  <a:srgbClr val="212529"/>
                </a:solidFill>
                <a:effectLst/>
                <a:uLnTx/>
                <a:uFillTx/>
                <a:latin typeface="Calibri" panose="020F0502020204030204" pitchFamily="34" charset="0"/>
                <a:cs typeface="Calibri" panose="020F0502020204030204" pitchFamily="34" charset="0"/>
              </a:rPr>
              <a:t>Vielle</a:t>
            </a: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 Fontaine en </a:t>
            </a:r>
            <a:r>
              <a:rPr kumimoji="0" lang="es-ES" sz="1200" b="0" i="1" u="none" strike="noStrike" kern="1200" cap="none" spc="0" normalizeH="0" baseline="0" noProof="0" dirty="0" err="1">
                <a:ln>
                  <a:noFill/>
                </a:ln>
                <a:solidFill>
                  <a:srgbClr val="212529"/>
                </a:solidFill>
                <a:effectLst/>
                <a:uLnTx/>
                <a:uFillTx/>
                <a:latin typeface="Calibri" panose="020F0502020204030204" pitchFamily="34" charset="0"/>
                <a:cs typeface="Calibri" panose="020F0502020204030204" pitchFamily="34" charset="0"/>
              </a:rPr>
              <a:t>Laussane</a:t>
            </a: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 en 1964</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Imagen 35">
            <a:extLst>
              <a:ext uri="{FF2B5EF4-FFF2-40B4-BE49-F238E27FC236}">
                <a16:creationId xmlns:a16="http://schemas.microsoft.com/office/drawing/2014/main" id="{36B69F15-2FC2-44DE-B467-6477A799F0C9}"/>
              </a:ext>
            </a:extLst>
          </p:cNvPr>
          <p:cNvPicPr>
            <a:picLocks noChangeAspect="1"/>
          </p:cNvPicPr>
          <p:nvPr/>
        </p:nvPicPr>
        <p:blipFill>
          <a:blip r:embed="rId5"/>
          <a:stretch>
            <a:fillRect/>
          </a:stretch>
        </p:blipFill>
        <p:spPr>
          <a:xfrm>
            <a:off x="985421" y="2048880"/>
            <a:ext cx="4267395" cy="3222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Tauromaquia</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pic>
        <p:nvPicPr>
          <p:cNvPr id="4" name="Imagen 3">
            <a:extLst>
              <a:ext uri="{FF2B5EF4-FFF2-40B4-BE49-F238E27FC236}">
                <a16:creationId xmlns:a16="http://schemas.microsoft.com/office/drawing/2014/main" id="{190B191F-AC5C-4E48-B21B-FB9DD33D6CF2}"/>
              </a:ext>
            </a:extLst>
          </p:cNvPr>
          <p:cNvPicPr>
            <a:picLocks noChangeAspect="1"/>
          </p:cNvPicPr>
          <p:nvPr/>
        </p:nvPicPr>
        <p:blipFill>
          <a:blip r:embed="rId4"/>
          <a:stretch>
            <a:fillRect/>
          </a:stretch>
        </p:blipFill>
        <p:spPr>
          <a:xfrm>
            <a:off x="670781" y="1191098"/>
            <a:ext cx="3448458" cy="2281764"/>
          </a:xfrm>
          <a:prstGeom prst="rect">
            <a:avLst/>
          </a:prstGeom>
          <a:ln>
            <a:noFill/>
          </a:ln>
          <a:effectLst>
            <a:outerShdw blurRad="292100" dist="139700" dir="2700000" algn="tl" rotWithShape="0">
              <a:srgbClr val="333333">
                <a:alpha val="65000"/>
              </a:srgbClr>
            </a:outerShdw>
          </a:effectLst>
        </p:spPr>
      </p:pic>
      <p:sp>
        <p:nvSpPr>
          <p:cNvPr id="10" name="CuadroTexto 9">
            <a:extLst>
              <a:ext uri="{FF2B5EF4-FFF2-40B4-BE49-F238E27FC236}">
                <a16:creationId xmlns:a16="http://schemas.microsoft.com/office/drawing/2014/main" id="{9C5F2290-3354-4947-B4BF-ACA5B26397CA}"/>
              </a:ext>
            </a:extLst>
          </p:cNvPr>
          <p:cNvSpPr txBox="1"/>
          <p:nvPr/>
        </p:nvSpPr>
        <p:spPr>
          <a:xfrm>
            <a:off x="1285800" y="3882368"/>
            <a:ext cx="17910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Francisco Camino Sánchez y Marino Gómez-Santos</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37441A29-4BA5-4310-9BF4-B13D8030F51C}"/>
              </a:ext>
            </a:extLst>
          </p:cNvPr>
          <p:cNvSpPr txBox="1"/>
          <p:nvPr/>
        </p:nvSpPr>
        <p:spPr>
          <a:xfrm>
            <a:off x="8483391" y="4379787"/>
            <a:ext cx="27498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Julián Cañedo con Marino Gómez-Santos</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E19575BA-8D4D-44F5-8663-5295F70324C5}"/>
              </a:ext>
            </a:extLst>
          </p:cNvPr>
          <p:cNvPicPr>
            <a:picLocks noChangeAspect="1"/>
          </p:cNvPicPr>
          <p:nvPr/>
        </p:nvPicPr>
        <p:blipFill>
          <a:blip r:embed="rId5"/>
          <a:stretch>
            <a:fillRect/>
          </a:stretch>
        </p:blipFill>
        <p:spPr>
          <a:xfrm>
            <a:off x="8294875" y="807420"/>
            <a:ext cx="2938374" cy="3357192"/>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00A66A2F-C075-477F-97A2-D9CD9A3E815A}"/>
              </a:ext>
            </a:extLst>
          </p:cNvPr>
          <p:cNvPicPr>
            <a:picLocks noChangeAspect="1"/>
          </p:cNvPicPr>
          <p:nvPr/>
        </p:nvPicPr>
        <p:blipFill>
          <a:blip r:embed="rId6"/>
          <a:stretch>
            <a:fillRect/>
          </a:stretch>
        </p:blipFill>
        <p:spPr>
          <a:xfrm>
            <a:off x="3708610" y="3628343"/>
            <a:ext cx="3778097" cy="2281764"/>
          </a:xfrm>
          <a:prstGeom prst="rect">
            <a:avLst/>
          </a:prstGeom>
          <a:ln>
            <a:noFill/>
          </a:ln>
          <a:effectLst>
            <a:outerShdw blurRad="292100" dist="139700" dir="2700000" algn="tl" rotWithShape="0">
              <a:srgbClr val="333333">
                <a:alpha val="65000"/>
              </a:srgbClr>
            </a:outerShdw>
          </a:effectLst>
        </p:spPr>
      </p:pic>
      <p:sp>
        <p:nvSpPr>
          <p:cNvPr id="15" name="CuadroTexto 14">
            <a:extLst>
              <a:ext uri="{FF2B5EF4-FFF2-40B4-BE49-F238E27FC236}">
                <a16:creationId xmlns:a16="http://schemas.microsoft.com/office/drawing/2014/main" id="{42FB73EB-EC73-44F6-90E4-5AA849212174}"/>
              </a:ext>
            </a:extLst>
          </p:cNvPr>
          <p:cNvSpPr txBox="1"/>
          <p:nvPr/>
        </p:nvSpPr>
        <p:spPr>
          <a:xfrm>
            <a:off x="3708610" y="5977914"/>
            <a:ext cx="377809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Marino Gómez-Santos, Cesar González-Ruano, Mercedes </a:t>
            </a:r>
            <a:r>
              <a:rPr kumimoji="0" lang="es-ES" sz="1200" b="0" i="1" u="none" strike="noStrike" kern="1200" cap="none" spc="0" normalizeH="0" baseline="0" noProof="0" dirty="0" err="1">
                <a:ln>
                  <a:noFill/>
                </a:ln>
                <a:solidFill>
                  <a:srgbClr val="212529"/>
                </a:solidFill>
                <a:effectLst/>
                <a:uLnTx/>
                <a:uFillTx/>
                <a:latin typeface="Calibri" panose="020F0502020204030204" pitchFamily="34" charset="0"/>
                <a:cs typeface="Calibri" panose="020F0502020204030204" pitchFamily="34" charset="0"/>
              </a:rPr>
              <a:t>Salisach</a:t>
            </a: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 </a:t>
            </a:r>
            <a:r>
              <a:rPr kumimoji="0" lang="es-ES" sz="1200" b="0" i="1" u="none" strike="noStrike" kern="1200" cap="none" spc="0" normalizeH="0" baseline="0" noProof="0" dirty="0" err="1">
                <a:ln>
                  <a:noFill/>
                </a:ln>
                <a:solidFill>
                  <a:srgbClr val="212529"/>
                </a:solidFill>
                <a:effectLst/>
                <a:uLnTx/>
                <a:uFillTx/>
                <a:latin typeface="Calibri" panose="020F0502020204030204" pitchFamily="34" charset="0"/>
                <a:cs typeface="Calibri" panose="020F0502020204030204" pitchFamily="34" charset="0"/>
              </a:rPr>
              <a:t>Roviralta</a:t>
            </a: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 y Miguel Báez "Litri", en el Hotel Palace de Madrid</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866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Cine y canción popular</a:t>
            </a: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pic>
        <p:nvPicPr>
          <p:cNvPr id="4" name="Imagen 3">
            <a:extLst>
              <a:ext uri="{FF2B5EF4-FFF2-40B4-BE49-F238E27FC236}">
                <a16:creationId xmlns:a16="http://schemas.microsoft.com/office/drawing/2014/main" id="{7FF92C1F-2872-4247-8331-1B8C01F72855}"/>
              </a:ext>
            </a:extLst>
          </p:cNvPr>
          <p:cNvPicPr>
            <a:picLocks noChangeAspect="1"/>
          </p:cNvPicPr>
          <p:nvPr/>
        </p:nvPicPr>
        <p:blipFill>
          <a:blip r:embed="rId4"/>
          <a:stretch>
            <a:fillRect/>
          </a:stretch>
        </p:blipFill>
        <p:spPr>
          <a:xfrm rot="20795935">
            <a:off x="383155" y="1569795"/>
            <a:ext cx="4352426" cy="281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5A952CBE-3F83-4231-B3C3-DC50225F8220}"/>
              </a:ext>
            </a:extLst>
          </p:cNvPr>
          <p:cNvSpPr txBox="1"/>
          <p:nvPr/>
        </p:nvSpPr>
        <p:spPr>
          <a:xfrm>
            <a:off x="1127463" y="4776186"/>
            <a:ext cx="3191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Marino Gómez-Santos con Gregory Peck, en el Hotel Fénix de Madrid, 1955</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FCE8E9CB-4062-44B1-A859-5226B65D3354}"/>
              </a:ext>
            </a:extLst>
          </p:cNvPr>
          <p:cNvPicPr>
            <a:picLocks noChangeAspect="1"/>
          </p:cNvPicPr>
          <p:nvPr/>
        </p:nvPicPr>
        <p:blipFill>
          <a:blip r:embed="rId5"/>
          <a:stretch>
            <a:fillRect/>
          </a:stretch>
        </p:blipFill>
        <p:spPr>
          <a:xfrm rot="211573">
            <a:off x="5119750" y="1179640"/>
            <a:ext cx="2588130" cy="3913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4E68AC65-49DB-4E53-9790-F05F8E677843}"/>
              </a:ext>
            </a:extLst>
          </p:cNvPr>
          <p:cNvSpPr txBox="1"/>
          <p:nvPr/>
        </p:nvSpPr>
        <p:spPr>
          <a:xfrm>
            <a:off x="5341053" y="5291558"/>
            <a:ext cx="196865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Charles Chaplin con Marino Gómez-Santos en Suiza, en febrero de 1964</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Imagen 6">
            <a:extLst>
              <a:ext uri="{FF2B5EF4-FFF2-40B4-BE49-F238E27FC236}">
                <a16:creationId xmlns:a16="http://schemas.microsoft.com/office/drawing/2014/main" id="{ACEB9AA9-E13E-4BD4-A7CB-86061240557B}"/>
              </a:ext>
            </a:extLst>
          </p:cNvPr>
          <p:cNvPicPr>
            <a:picLocks noChangeAspect="1"/>
          </p:cNvPicPr>
          <p:nvPr/>
        </p:nvPicPr>
        <p:blipFill>
          <a:blip r:embed="rId6"/>
          <a:stretch>
            <a:fillRect/>
          </a:stretch>
        </p:blipFill>
        <p:spPr>
          <a:xfrm rot="21088529">
            <a:off x="8254459" y="1977417"/>
            <a:ext cx="3530631" cy="2318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85D8BE05-6248-4CCD-83E9-65F48FEEC66D}"/>
              </a:ext>
            </a:extLst>
          </p:cNvPr>
          <p:cNvSpPr txBox="1"/>
          <p:nvPr/>
        </p:nvSpPr>
        <p:spPr>
          <a:xfrm>
            <a:off x="8682361" y="4607511"/>
            <a:ext cx="31693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Carmen Sevilla con el equipo de redacción del Diario Pueblo, entre ellos Marino Gómez-Santos</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8784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Severo Ochoa</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21" name="CuadroTexto 20">
            <a:extLst>
              <a:ext uri="{FF2B5EF4-FFF2-40B4-BE49-F238E27FC236}">
                <a16:creationId xmlns:a16="http://schemas.microsoft.com/office/drawing/2014/main" id="{AEE13C8D-53ED-4CD3-A599-0798EA9C5DFB}"/>
              </a:ext>
            </a:extLst>
          </p:cNvPr>
          <p:cNvSpPr txBox="1"/>
          <p:nvPr/>
        </p:nvSpPr>
        <p:spPr>
          <a:xfrm>
            <a:off x="373199" y="4941297"/>
            <a:ext cx="30790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Severo Ochoa con su mujer, Carmen García Cobián, en Luarca</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8" name="Imagen 17">
            <a:extLst>
              <a:ext uri="{FF2B5EF4-FFF2-40B4-BE49-F238E27FC236}">
                <a16:creationId xmlns:a16="http://schemas.microsoft.com/office/drawing/2014/main" id="{17230A74-9248-4874-BE8B-3DF8BD0DCB1E}"/>
              </a:ext>
            </a:extLst>
          </p:cNvPr>
          <p:cNvPicPr>
            <a:picLocks noChangeAspect="1"/>
          </p:cNvPicPr>
          <p:nvPr/>
        </p:nvPicPr>
        <p:blipFill>
          <a:blip r:embed="rId4"/>
          <a:stretch>
            <a:fillRect/>
          </a:stretch>
        </p:blipFill>
        <p:spPr>
          <a:xfrm rot="443984">
            <a:off x="8447369" y="1093518"/>
            <a:ext cx="3348961" cy="3618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5" name="CuadroTexto 24">
            <a:extLst>
              <a:ext uri="{FF2B5EF4-FFF2-40B4-BE49-F238E27FC236}">
                <a16:creationId xmlns:a16="http://schemas.microsoft.com/office/drawing/2014/main" id="{E1CC60D1-2E4A-4D3C-B8D7-484B27A41BCB}"/>
              </a:ext>
            </a:extLst>
          </p:cNvPr>
          <p:cNvSpPr txBox="1"/>
          <p:nvPr/>
        </p:nvSpPr>
        <p:spPr>
          <a:xfrm>
            <a:off x="8299967" y="5033629"/>
            <a:ext cx="31247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Severo Ochoa bailando con su mujer, Carmen García Cobián</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AE93F49C-9B84-4D63-B2DE-B5F8607380F3}"/>
              </a:ext>
            </a:extLst>
          </p:cNvPr>
          <p:cNvPicPr>
            <a:picLocks noChangeAspect="1"/>
          </p:cNvPicPr>
          <p:nvPr/>
        </p:nvPicPr>
        <p:blipFill>
          <a:blip r:embed="rId5"/>
          <a:stretch>
            <a:fillRect/>
          </a:stretch>
        </p:blipFill>
        <p:spPr>
          <a:xfrm>
            <a:off x="4561434" y="998640"/>
            <a:ext cx="2977258" cy="45394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4" name="CuadroTexto 13">
            <a:extLst>
              <a:ext uri="{FF2B5EF4-FFF2-40B4-BE49-F238E27FC236}">
                <a16:creationId xmlns:a16="http://schemas.microsoft.com/office/drawing/2014/main" id="{CDBD5213-C574-4B87-8FED-C86C33A62208}"/>
              </a:ext>
            </a:extLst>
          </p:cNvPr>
          <p:cNvSpPr txBox="1"/>
          <p:nvPr/>
        </p:nvSpPr>
        <p:spPr>
          <a:xfrm>
            <a:off x="4746177" y="5740358"/>
            <a:ext cx="26077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Severo Ochoa </a:t>
            </a:r>
            <a:r>
              <a:rPr lang="es-ES" sz="1200" i="1" dirty="0">
                <a:solidFill>
                  <a:srgbClr val="212529"/>
                </a:solidFill>
                <a:latin typeface="Calibri" panose="020F0502020204030204" pitchFamily="34" charset="0"/>
                <a:cs typeface="Calibri" panose="020F0502020204030204" pitchFamily="34" charset="0"/>
              </a:rPr>
              <a:t>,</a:t>
            </a:r>
            <a:r>
              <a:rPr kumimoji="0" lang="es-ES" sz="1200" b="0" i="1" u="none" strike="noStrike" kern="120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rPr>
              <a:t> Carmen García Cobián, Margaret y Sixto Obrador en un barco en Inglaterra, camino de México, en 1940</a:t>
            </a:r>
            <a:endParaRPr kumimoji="0" lang="es-E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42365264-1CC2-4AAA-AA6E-6DC396004625}"/>
              </a:ext>
            </a:extLst>
          </p:cNvPr>
          <p:cNvPicPr>
            <a:picLocks noChangeAspect="1"/>
          </p:cNvPicPr>
          <p:nvPr/>
        </p:nvPicPr>
        <p:blipFill>
          <a:blip r:embed="rId6"/>
          <a:stretch>
            <a:fillRect/>
          </a:stretch>
        </p:blipFill>
        <p:spPr>
          <a:xfrm rot="21271473">
            <a:off x="397369" y="1790246"/>
            <a:ext cx="3282981" cy="2668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39651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516210" y="117360"/>
            <a:ext cx="384927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Formatos de documentos</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375075" y="873360"/>
            <a:ext cx="7248285" cy="832151"/>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4999"/>
              </a:lnSpc>
              <a:spcBef>
                <a:spcPts val="0"/>
              </a:spcBef>
              <a:spcAft>
                <a:spcPts val="100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Audio</a:t>
            </a:r>
          </a:p>
          <a:p>
            <a:pPr marL="0" marR="0" lvl="0" indent="0" algn="just" defTabSz="914400" rtl="0" eaLnBrk="1" fontAlgn="auto" latinLnBrk="0" hangingPunct="1">
              <a:lnSpc>
                <a:spcPct val="114999"/>
              </a:lnSpc>
              <a:spcBef>
                <a:spcPts val="0"/>
              </a:spcBef>
              <a:spcAft>
                <a:spcPts val="10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a:cs typeface="Times New Roman" panose="02020603050405020304" pitchFamily="18" charset="0"/>
            </a:endParaRPr>
          </a:p>
        </p:txBody>
      </p:sp>
      <p:pic>
        <p:nvPicPr>
          <p:cNvPr id="2" name="Imagen 2" descr="Interfaz de usuario gráfica, Aplicación&#10;&#10;Descripción generada automáticamente">
            <a:extLst>
              <a:ext uri="{FF2B5EF4-FFF2-40B4-BE49-F238E27FC236}">
                <a16:creationId xmlns:a16="http://schemas.microsoft.com/office/drawing/2014/main" id="{235BCAA0-DB24-45FF-AAF6-443B2C582336}"/>
              </a:ext>
            </a:extLst>
          </p:cNvPr>
          <p:cNvPicPr>
            <a:picLocks noChangeAspect="1"/>
          </p:cNvPicPr>
          <p:nvPr/>
        </p:nvPicPr>
        <p:blipFill rotWithShape="1">
          <a:blip r:embed="rId4"/>
          <a:srcRect r="666" b="27014"/>
          <a:stretch/>
        </p:blipFill>
        <p:spPr>
          <a:xfrm>
            <a:off x="2592762" y="1401005"/>
            <a:ext cx="7336804" cy="3243215"/>
          </a:xfrm>
          <a:prstGeom prst="rect">
            <a:avLst/>
          </a:prstGeom>
          <a:ln>
            <a:noFill/>
          </a:ln>
          <a:effectLst>
            <a:outerShdw blurRad="292100" dist="139700" dir="2700000" algn="tl" rotWithShape="0">
              <a:srgbClr val="333333">
                <a:alpha val="65000"/>
              </a:srgbClr>
            </a:outerShdw>
          </a:effectLst>
        </p:spPr>
      </p:pic>
      <p:sp>
        <p:nvSpPr>
          <p:cNvPr id="5" name="CuadroTexto 4">
            <a:extLst>
              <a:ext uri="{FF2B5EF4-FFF2-40B4-BE49-F238E27FC236}">
                <a16:creationId xmlns:a16="http://schemas.microsoft.com/office/drawing/2014/main" id="{373B98CA-C10C-4C67-BAAE-FA8DAA294F2D}"/>
              </a:ext>
            </a:extLst>
          </p:cNvPr>
          <p:cNvSpPr txBox="1"/>
          <p:nvPr/>
        </p:nvSpPr>
        <p:spPr>
          <a:xfrm>
            <a:off x="3351212" y="5248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a:endParaRPr>
          </a:p>
        </p:txBody>
      </p:sp>
      <p:pic>
        <p:nvPicPr>
          <p:cNvPr id="4" name="Imagen 3">
            <a:hlinkClick r:id="rId5"/>
            <a:extLst>
              <a:ext uri="{FF2B5EF4-FFF2-40B4-BE49-F238E27FC236}">
                <a16:creationId xmlns:a16="http://schemas.microsoft.com/office/drawing/2014/main" id="{C9517907-5741-4317-B3D1-DF43BBE04F22}"/>
              </a:ext>
            </a:extLst>
          </p:cNvPr>
          <p:cNvPicPr>
            <a:picLocks noChangeAspect="1"/>
          </p:cNvPicPr>
          <p:nvPr/>
        </p:nvPicPr>
        <p:blipFill>
          <a:blip r:embed="rId6"/>
          <a:stretch>
            <a:fillRect/>
          </a:stretch>
        </p:blipFill>
        <p:spPr>
          <a:xfrm>
            <a:off x="3573771" y="3616770"/>
            <a:ext cx="6218300" cy="2237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1277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285390" y="117360"/>
            <a:ext cx="408009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Formatos de documentos</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278969" y="795682"/>
            <a:ext cx="7248285" cy="832151"/>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4999"/>
              </a:lnSpc>
              <a:spcBef>
                <a:spcPts val="0"/>
              </a:spcBef>
              <a:spcAft>
                <a:spcPts val="100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Película y vídeo</a:t>
            </a:r>
          </a:p>
          <a:p>
            <a:pPr marL="0" marR="0" lvl="0" indent="0" algn="just" defTabSz="914400" rtl="0" eaLnBrk="1" fontAlgn="auto" latinLnBrk="0" hangingPunct="1">
              <a:lnSpc>
                <a:spcPct val="114999"/>
              </a:lnSpc>
              <a:spcBef>
                <a:spcPts val="0"/>
              </a:spcBef>
              <a:spcAft>
                <a:spcPts val="10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a:cs typeface="Times New Roman" panose="02020603050405020304" pitchFamily="18" charset="0"/>
            </a:endParaRPr>
          </a:p>
        </p:txBody>
      </p:sp>
      <p:pic>
        <p:nvPicPr>
          <p:cNvPr id="4" name="Imagen 4" descr="Interfaz de usuario gráfica, Texto, Aplicación, Correo electrónico&#10;&#10;Descripción generada automáticamente">
            <a:hlinkClick r:id="rId4"/>
            <a:extLst>
              <a:ext uri="{FF2B5EF4-FFF2-40B4-BE49-F238E27FC236}">
                <a16:creationId xmlns:a16="http://schemas.microsoft.com/office/drawing/2014/main" id="{29872351-6ABC-4A42-BD6B-E2761C9C64CD}"/>
              </a:ext>
            </a:extLst>
          </p:cNvPr>
          <p:cNvPicPr>
            <a:picLocks noChangeAspect="1"/>
          </p:cNvPicPr>
          <p:nvPr/>
        </p:nvPicPr>
        <p:blipFill rotWithShape="1">
          <a:blip r:embed="rId5"/>
          <a:srcRect t="9783" r="1631" b="10507"/>
          <a:stretch/>
        </p:blipFill>
        <p:spPr>
          <a:xfrm>
            <a:off x="2025327" y="1700090"/>
            <a:ext cx="7969352" cy="3628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6972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489577" y="117360"/>
            <a:ext cx="3875903"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Formatos de documentos</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277560" y="838332"/>
            <a:ext cx="7248285" cy="832151"/>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4999"/>
              </a:lnSpc>
              <a:spcBef>
                <a:spcPts val="0"/>
              </a:spcBef>
              <a:spcAft>
                <a:spcPts val="100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 Fotografía y diapositiva</a:t>
            </a:r>
          </a:p>
          <a:p>
            <a:pPr marL="0" marR="0" lvl="0" indent="0" algn="just" defTabSz="914400" rtl="0" eaLnBrk="1" fontAlgn="auto" latinLnBrk="0" hangingPunct="1">
              <a:lnSpc>
                <a:spcPct val="114999"/>
              </a:lnSpc>
              <a:spcBef>
                <a:spcPts val="0"/>
              </a:spcBef>
              <a:spcAft>
                <a:spcPts val="10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a:cs typeface="Times New Roman" panose="02020603050405020304" pitchFamily="18" charset="0"/>
            </a:endParaRPr>
          </a:p>
        </p:txBody>
      </p:sp>
      <p:pic>
        <p:nvPicPr>
          <p:cNvPr id="6" name="Imagen 5">
            <a:extLst>
              <a:ext uri="{FF2B5EF4-FFF2-40B4-BE49-F238E27FC236}">
                <a16:creationId xmlns:a16="http://schemas.microsoft.com/office/drawing/2014/main" id="{ABD0B49C-00B6-4D2B-B059-EDF57D52D645}"/>
              </a:ext>
            </a:extLst>
          </p:cNvPr>
          <p:cNvPicPr>
            <a:picLocks noChangeAspect="1"/>
          </p:cNvPicPr>
          <p:nvPr/>
        </p:nvPicPr>
        <p:blipFill>
          <a:blip r:embed="rId4"/>
          <a:stretch>
            <a:fillRect/>
          </a:stretch>
        </p:blipFill>
        <p:spPr>
          <a:xfrm>
            <a:off x="2115013" y="1830791"/>
            <a:ext cx="6647248" cy="2289327"/>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30D8A56A-DAB0-47E7-A9C4-C1ECB8A36428}"/>
              </a:ext>
            </a:extLst>
          </p:cNvPr>
          <p:cNvPicPr>
            <a:picLocks noChangeAspect="1"/>
          </p:cNvPicPr>
          <p:nvPr/>
        </p:nvPicPr>
        <p:blipFill>
          <a:blip r:embed="rId5"/>
          <a:stretch>
            <a:fillRect/>
          </a:stretch>
        </p:blipFill>
        <p:spPr>
          <a:xfrm>
            <a:off x="3103467" y="1544715"/>
            <a:ext cx="5895697" cy="4756365"/>
          </a:xfrm>
          <a:prstGeom prst="rect">
            <a:avLst/>
          </a:prstGeom>
        </p:spPr>
      </p:pic>
    </p:spTree>
    <p:extLst>
      <p:ext uri="{BB962C8B-B14F-4D97-AF65-F5344CB8AC3E}">
        <p14:creationId xmlns:p14="http://schemas.microsoft.com/office/powerpoint/2010/main" val="281319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427433" y="117360"/>
            <a:ext cx="3938047"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Formatos de documentos</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375075" y="926012"/>
            <a:ext cx="7248285" cy="832151"/>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4999"/>
              </a:lnSpc>
              <a:spcBef>
                <a:spcPts val="0"/>
              </a:spcBef>
              <a:spcAft>
                <a:spcPts val="100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4. Texto</a:t>
            </a:r>
          </a:p>
          <a:p>
            <a:pPr marL="0" marR="0" lvl="0" indent="0" algn="just" defTabSz="914400" rtl="0" eaLnBrk="1" fontAlgn="auto" latinLnBrk="0" hangingPunct="1">
              <a:lnSpc>
                <a:spcPct val="114999"/>
              </a:lnSpc>
              <a:spcBef>
                <a:spcPts val="0"/>
              </a:spcBef>
              <a:spcAft>
                <a:spcPts val="10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a:cs typeface="Times New Roman" panose="02020603050405020304" pitchFamily="18" charset="0"/>
            </a:endParaRPr>
          </a:p>
        </p:txBody>
      </p:sp>
      <p:pic>
        <p:nvPicPr>
          <p:cNvPr id="3" name="Imagen 3" descr="Interfaz de usuario gráfica, Texto, Aplicación, Correo electrónico&#10;&#10;Descripción generada automáticamente">
            <a:extLst>
              <a:ext uri="{FF2B5EF4-FFF2-40B4-BE49-F238E27FC236}">
                <a16:creationId xmlns:a16="http://schemas.microsoft.com/office/drawing/2014/main" id="{C81F252A-BC96-4ADF-8BE5-344201F55DDE}"/>
              </a:ext>
            </a:extLst>
          </p:cNvPr>
          <p:cNvPicPr>
            <a:picLocks noChangeAspect="1"/>
          </p:cNvPicPr>
          <p:nvPr/>
        </p:nvPicPr>
        <p:blipFill rotWithShape="1">
          <a:blip r:embed="rId4"/>
          <a:srcRect l="915" t="10307" r="2033" b="11754"/>
          <a:stretch/>
        </p:blipFill>
        <p:spPr>
          <a:xfrm>
            <a:off x="722626" y="1411934"/>
            <a:ext cx="6553182" cy="2951262"/>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907A1867-D534-4D55-A773-DF60BDA22C42}"/>
              </a:ext>
            </a:extLst>
          </p:cNvPr>
          <p:cNvPicPr>
            <a:picLocks noChangeAspect="1"/>
          </p:cNvPicPr>
          <p:nvPr/>
        </p:nvPicPr>
        <p:blipFill>
          <a:blip r:embed="rId5"/>
          <a:stretch>
            <a:fillRect/>
          </a:stretch>
        </p:blipFill>
        <p:spPr>
          <a:xfrm>
            <a:off x="1744560" y="798480"/>
            <a:ext cx="5494260" cy="4425568"/>
          </a:xfrm>
          <a:prstGeom prst="rect">
            <a:avLst/>
          </a:prstGeom>
        </p:spPr>
      </p:pic>
      <p:pic>
        <p:nvPicPr>
          <p:cNvPr id="6" name="Imagen 5">
            <a:extLst>
              <a:ext uri="{FF2B5EF4-FFF2-40B4-BE49-F238E27FC236}">
                <a16:creationId xmlns:a16="http://schemas.microsoft.com/office/drawing/2014/main" id="{B2007044-0744-4E66-9E9D-3CFE4E05864D}"/>
              </a:ext>
            </a:extLst>
          </p:cNvPr>
          <p:cNvPicPr>
            <a:picLocks noChangeAspect="1"/>
          </p:cNvPicPr>
          <p:nvPr/>
        </p:nvPicPr>
        <p:blipFill>
          <a:blip r:embed="rId6"/>
          <a:stretch>
            <a:fillRect/>
          </a:stretch>
        </p:blipFill>
        <p:spPr>
          <a:xfrm>
            <a:off x="6308061" y="2000803"/>
            <a:ext cx="5565886" cy="4454025"/>
          </a:xfrm>
          <a:prstGeom prst="rect">
            <a:avLst/>
          </a:prstGeom>
        </p:spPr>
      </p:pic>
    </p:spTree>
    <p:extLst>
      <p:ext uri="{BB962C8B-B14F-4D97-AF65-F5344CB8AC3E}">
        <p14:creationId xmlns:p14="http://schemas.microsoft.com/office/powerpoint/2010/main" val="29128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defRPr/>
            </a:pPr>
            <a:r>
              <a:rPr kumimoji="0" lang="es-ES" sz="1800" b="0" i="0" u="none" strike="noStrike" kern="1200" cap="none" spc="-1" normalizeH="0" baseline="0" noProof="0" dirty="0">
                <a:ln>
                  <a:noFill/>
                </a:ln>
                <a:solidFill>
                  <a:srgbClr val="000000"/>
                </a:solidFill>
                <a:effectLst/>
                <a:uLnTx/>
                <a:uFillTx/>
                <a:latin typeface="Arial"/>
                <a:ea typeface="Arial"/>
              </a:rPr>
              <a:t>FDMGS: </a:t>
            </a:r>
            <a:r>
              <a:rPr lang="es-ES" spc="-1" dirty="0">
                <a:solidFill>
                  <a:srgbClr val="000000"/>
                </a:solidFill>
                <a:latin typeface="Arial"/>
                <a:ea typeface="Arial"/>
              </a:rPr>
              <a:t>Base de datos</a:t>
            </a:r>
            <a:endParaRPr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375075" y="1166302"/>
            <a:ext cx="7248285" cy="385362"/>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a:cs typeface="Times New Roman" panose="02020603050405020304" pitchFamily="18" charset="0"/>
            </a:endParaRPr>
          </a:p>
        </p:txBody>
      </p:sp>
      <p:sp>
        <p:nvSpPr>
          <p:cNvPr id="2" name="CuadroTexto 1">
            <a:extLst>
              <a:ext uri="{FF2B5EF4-FFF2-40B4-BE49-F238E27FC236}">
                <a16:creationId xmlns:a16="http://schemas.microsoft.com/office/drawing/2014/main" id="{9E778160-3CA2-4FFD-930C-CA57BF0731FE}"/>
              </a:ext>
            </a:extLst>
          </p:cNvPr>
          <p:cNvSpPr txBox="1"/>
          <p:nvPr/>
        </p:nvSpPr>
        <p:spPr>
          <a:xfrm>
            <a:off x="232199" y="920764"/>
            <a:ext cx="11691344" cy="369332"/>
          </a:xfrm>
          <a:prstGeom prst="rect">
            <a:avLst/>
          </a:prstGeom>
          <a:noFill/>
        </p:spPr>
        <p:txBody>
          <a:bodyPr wrap="square" lIns="91440" tIns="45720" rIns="91440" bIns="45720" rtlCol="0" anchor="t">
            <a:spAutoFit/>
          </a:bodyPr>
          <a:lstStyle/>
          <a:p>
            <a:r>
              <a:rPr lang="es-ES" b="1">
                <a:latin typeface="Calibri"/>
                <a:cs typeface="Calibri"/>
              </a:rPr>
              <a:t>Estructura de la Base de Datos: Carpetas</a:t>
            </a:r>
            <a:endParaRPr lang="es-ES" b="1">
              <a:latin typeface="Calibri" panose="020F0502020204030204" pitchFamily="34" charset="0"/>
              <a:cs typeface="Calibri" panose="020F0502020204030204" pitchFamily="34" charset="0"/>
            </a:endParaRPr>
          </a:p>
        </p:txBody>
      </p:sp>
      <p:pic>
        <p:nvPicPr>
          <p:cNvPr id="3" name="Imagen 3" descr="Interfaz de usuario gráfica, Texto, Aplicación&#10;&#10;Descripción generada automáticamente">
            <a:extLst>
              <a:ext uri="{FF2B5EF4-FFF2-40B4-BE49-F238E27FC236}">
                <a16:creationId xmlns:a16="http://schemas.microsoft.com/office/drawing/2014/main" id="{84CA943C-A2CF-4036-837A-70D3DC594307}"/>
              </a:ext>
            </a:extLst>
          </p:cNvPr>
          <p:cNvPicPr>
            <a:picLocks noChangeAspect="1"/>
          </p:cNvPicPr>
          <p:nvPr/>
        </p:nvPicPr>
        <p:blipFill>
          <a:blip r:embed="rId4"/>
          <a:stretch>
            <a:fillRect/>
          </a:stretch>
        </p:blipFill>
        <p:spPr>
          <a:xfrm>
            <a:off x="210230" y="1461986"/>
            <a:ext cx="11460842" cy="4877456"/>
          </a:xfrm>
          <a:prstGeom prst="rect">
            <a:avLst/>
          </a:prstGeom>
        </p:spPr>
      </p:pic>
    </p:spTree>
    <p:extLst>
      <p:ext uri="{BB962C8B-B14F-4D97-AF65-F5344CB8AC3E}">
        <p14:creationId xmlns:p14="http://schemas.microsoft.com/office/powerpoint/2010/main" val="132803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41964"/>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844683" y="117360"/>
            <a:ext cx="3968319"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Qué son</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14772" y="1166302"/>
            <a:ext cx="10433606" cy="968278"/>
          </a:xfrm>
          <a:prstGeom prst="rect">
            <a:avLst/>
          </a:prstGeom>
          <a:noFill/>
        </p:spPr>
        <p:txBody>
          <a:bodyPr wrap="square" lIns="91440" tIns="45720" rIns="91440" bIns="45720" anchor="t">
            <a:spAutoFit/>
          </a:bodyPr>
          <a:lstStyle/>
          <a:p>
            <a:pPr algn="just">
              <a:lnSpc>
                <a:spcPct val="107000"/>
              </a:lnSpc>
              <a:spcAft>
                <a:spcPts val="800"/>
              </a:spcAft>
            </a:pPr>
            <a:r>
              <a:rPr lang="es-ES" dirty="0">
                <a:latin typeface="Calibri"/>
                <a:ea typeface="Calibri" panose="020F0502020204030204" pitchFamily="34" charset="0"/>
                <a:cs typeface="Calibri"/>
              </a:rPr>
              <a:t>El contenido de las Humanidades Digitales también se concreta</a:t>
            </a:r>
            <a:r>
              <a:rPr lang="es-ES" sz="1800" dirty="0">
                <a:effectLst/>
                <a:latin typeface="Calibri"/>
                <a:ea typeface="Calibri" panose="020F0502020204030204" pitchFamily="34" charset="0"/>
                <a:cs typeface="Calibri"/>
              </a:rPr>
              <a:t> en los programas de estudio de las </a:t>
            </a:r>
            <a:r>
              <a:rPr lang="es-ES" sz="1800">
                <a:effectLst/>
                <a:latin typeface="Calibri"/>
                <a:ea typeface="Calibri" panose="020F0502020204030204" pitchFamily="34" charset="0"/>
                <a:cs typeface="Calibri"/>
              </a:rPr>
              <a:t>Universidades</a:t>
            </a:r>
            <a:r>
              <a:rPr lang="es-ES">
                <a:latin typeface="Calibri"/>
                <a:ea typeface="Calibri" panose="020F0502020204030204" pitchFamily="34" charset="0"/>
                <a:cs typeface="Calibri"/>
              </a:rPr>
              <a:t>,</a:t>
            </a:r>
            <a:r>
              <a:rPr lang="es-ES" sz="1800">
                <a:effectLst/>
                <a:latin typeface="Calibri"/>
                <a:ea typeface="Calibri" panose="020F0502020204030204" pitchFamily="34" charset="0"/>
                <a:cs typeface="Calibri"/>
              </a:rPr>
              <a:t> bajo la forma de grados, másteres, títulos propios, escuelas de verano, etc</a:t>
            </a:r>
            <a:r>
              <a:rPr lang="es-ES">
                <a:latin typeface="Calibri"/>
                <a:ea typeface="Calibri" panose="020F0502020204030204" pitchFamily="34" charset="0"/>
                <a:cs typeface="Calibri"/>
              </a:rPr>
              <a:t>., incorporándose su </a:t>
            </a:r>
            <a:r>
              <a:rPr lang="es-ES" dirty="0">
                <a:latin typeface="Calibri"/>
                <a:ea typeface="Calibri" panose="020F0502020204030204" pitchFamily="34" charset="0"/>
                <a:cs typeface="Calibri"/>
              </a:rPr>
              <a:t>contenido, rápidamente, al currículo universitario.</a:t>
            </a:r>
            <a:endParaRPr lang="es-ES" sz="1800" dirty="0">
              <a:effectLst/>
              <a:latin typeface="Calibri"/>
              <a:ea typeface="Calibri" panose="020F0502020204030204" pitchFamily="34" charset="0"/>
              <a:cs typeface="Calibri"/>
            </a:endParaRPr>
          </a:p>
        </p:txBody>
      </p:sp>
      <p:pic>
        <p:nvPicPr>
          <p:cNvPr id="2050" name="Picture 2">
            <a:extLst>
              <a:ext uri="{FF2B5EF4-FFF2-40B4-BE49-F238E27FC236}">
                <a16:creationId xmlns:a16="http://schemas.microsoft.com/office/drawing/2014/main" id="{64F217FE-7DBA-4A59-B5F6-7AF909048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772" y="2358918"/>
            <a:ext cx="3160584" cy="10700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FE83779-919C-4E36-8F73-E4DAC0865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110" y="5731262"/>
            <a:ext cx="3160584" cy="91914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Interfaz de usuario gráfica&#10;&#10;Descripción generada automáticamente">
            <a:extLst>
              <a:ext uri="{FF2B5EF4-FFF2-40B4-BE49-F238E27FC236}">
                <a16:creationId xmlns:a16="http://schemas.microsoft.com/office/drawing/2014/main" id="{F44829DD-D475-416B-BE71-4A0E51A57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772" y="3177941"/>
            <a:ext cx="3160584" cy="937958"/>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7C43DCB9-9ADD-4620-9033-3B60A3A071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7794" y="2391075"/>
            <a:ext cx="3160584" cy="937958"/>
          </a:xfrm>
          <a:prstGeom prst="rect">
            <a:avLst/>
          </a:prstGeom>
        </p:spPr>
      </p:pic>
      <p:pic>
        <p:nvPicPr>
          <p:cNvPr id="10" name="Imagen 9" descr="Interfaz de usuario gráfica, Sitio web&#10;&#10;Descripción generada automáticamente">
            <a:extLst>
              <a:ext uri="{FF2B5EF4-FFF2-40B4-BE49-F238E27FC236}">
                <a16:creationId xmlns:a16="http://schemas.microsoft.com/office/drawing/2014/main" id="{35418DE2-9390-4346-9BCD-B5CCCD6D3C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7081" y="2373415"/>
            <a:ext cx="3102221" cy="1256957"/>
          </a:xfrm>
          <a:prstGeom prst="rect">
            <a:avLst/>
          </a:prstGeom>
        </p:spPr>
      </p:pic>
      <p:pic>
        <p:nvPicPr>
          <p:cNvPr id="13" name="Imagen 12">
            <a:extLst>
              <a:ext uri="{FF2B5EF4-FFF2-40B4-BE49-F238E27FC236}">
                <a16:creationId xmlns:a16="http://schemas.microsoft.com/office/drawing/2014/main" id="{3C37A50D-D104-4756-A7B8-23A0B53A30C0}"/>
              </a:ext>
            </a:extLst>
          </p:cNvPr>
          <p:cNvPicPr>
            <a:picLocks noChangeAspect="1"/>
          </p:cNvPicPr>
          <p:nvPr/>
        </p:nvPicPr>
        <p:blipFill>
          <a:blip r:embed="rId9"/>
          <a:stretch>
            <a:fillRect/>
          </a:stretch>
        </p:blipFill>
        <p:spPr>
          <a:xfrm>
            <a:off x="6072184" y="3424237"/>
            <a:ext cx="47632" cy="9526"/>
          </a:xfrm>
          <a:prstGeom prst="rect">
            <a:avLst/>
          </a:prstGeom>
        </p:spPr>
      </p:pic>
      <p:pic>
        <p:nvPicPr>
          <p:cNvPr id="15" name="Imagen 14">
            <a:extLst>
              <a:ext uri="{FF2B5EF4-FFF2-40B4-BE49-F238E27FC236}">
                <a16:creationId xmlns:a16="http://schemas.microsoft.com/office/drawing/2014/main" id="{374136E3-5441-4ADD-A329-4B80AB7EB8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8689" y="4391897"/>
            <a:ext cx="3013333" cy="968279"/>
          </a:xfrm>
          <a:prstGeom prst="rect">
            <a:avLst/>
          </a:prstGeom>
        </p:spPr>
      </p:pic>
      <p:pic>
        <p:nvPicPr>
          <p:cNvPr id="17" name="Imagen 16" descr="Interfaz de usuario gráfica, Sitio web&#10;&#10;Descripción generada automáticamente">
            <a:extLst>
              <a:ext uri="{FF2B5EF4-FFF2-40B4-BE49-F238E27FC236}">
                <a16:creationId xmlns:a16="http://schemas.microsoft.com/office/drawing/2014/main" id="{124619C4-F8C9-4B99-9181-72ABABECEC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5380" y="4091508"/>
            <a:ext cx="3400361" cy="1486560"/>
          </a:xfrm>
          <a:prstGeom prst="rect">
            <a:avLst/>
          </a:prstGeom>
        </p:spPr>
      </p:pic>
    </p:spTree>
    <p:extLst>
      <p:ext uri="{BB962C8B-B14F-4D97-AF65-F5344CB8AC3E}">
        <p14:creationId xmlns:p14="http://schemas.microsoft.com/office/powerpoint/2010/main" val="752764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defRPr/>
            </a:pPr>
            <a:r>
              <a:rPr kumimoji="0" lang="es-ES" sz="1800" b="0" i="0" u="none" strike="noStrike" kern="1200" cap="none" spc="-1" normalizeH="0" baseline="0" noProof="0" dirty="0">
                <a:ln>
                  <a:noFill/>
                </a:ln>
                <a:solidFill>
                  <a:srgbClr val="000000"/>
                </a:solidFill>
                <a:effectLst/>
                <a:uLnTx/>
                <a:uFillTx/>
                <a:latin typeface="Arial"/>
                <a:ea typeface="Arial"/>
              </a:rPr>
              <a:t>FDMGS: </a:t>
            </a:r>
            <a:r>
              <a:rPr lang="es-ES" spc="-1" dirty="0">
                <a:solidFill>
                  <a:srgbClr val="000000"/>
                </a:solidFill>
                <a:latin typeface="Arial"/>
                <a:ea typeface="Arial"/>
              </a:rPr>
              <a:t>Base de datos</a:t>
            </a:r>
            <a:endParaRPr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375075" y="1166302"/>
            <a:ext cx="7248285" cy="385362"/>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a:cs typeface="Times New Roman" panose="02020603050405020304" pitchFamily="18" charset="0"/>
            </a:endParaRPr>
          </a:p>
        </p:txBody>
      </p:sp>
      <p:sp>
        <p:nvSpPr>
          <p:cNvPr id="2" name="CuadroTexto 1">
            <a:extLst>
              <a:ext uri="{FF2B5EF4-FFF2-40B4-BE49-F238E27FC236}">
                <a16:creationId xmlns:a16="http://schemas.microsoft.com/office/drawing/2014/main" id="{9E778160-3CA2-4FFD-930C-CA57BF0731FE}"/>
              </a:ext>
            </a:extLst>
          </p:cNvPr>
          <p:cNvSpPr txBox="1"/>
          <p:nvPr/>
        </p:nvSpPr>
        <p:spPr>
          <a:xfrm>
            <a:off x="240137" y="920764"/>
            <a:ext cx="10667406" cy="369332"/>
          </a:xfrm>
          <a:prstGeom prst="rect">
            <a:avLst/>
          </a:prstGeom>
          <a:noFill/>
        </p:spPr>
        <p:txBody>
          <a:bodyPr wrap="square" lIns="91440" tIns="45720" rIns="91440" bIns="45720" rtlCol="0" anchor="t">
            <a:spAutoFit/>
          </a:bodyPr>
          <a:lstStyle/>
          <a:p>
            <a:r>
              <a:rPr lang="es-ES" b="1">
                <a:latin typeface="Calibri"/>
                <a:cs typeface="Calibri"/>
              </a:rPr>
              <a:t>Estructura de la Base de Datos: subcarpetas y documentos</a:t>
            </a:r>
            <a:endParaRPr lang="es-ES" b="1">
              <a:latin typeface="Calibri" panose="020F0502020204030204" pitchFamily="34" charset="0"/>
              <a:cs typeface="Calibri" panose="020F0502020204030204" pitchFamily="34" charset="0"/>
            </a:endParaRPr>
          </a:p>
        </p:txBody>
      </p:sp>
      <p:pic>
        <p:nvPicPr>
          <p:cNvPr id="4" name="Imagen 4" descr="Interfaz de usuario gráfica, Texto, Aplicación&#10;&#10;Descripción generada automáticamente">
            <a:extLst>
              <a:ext uri="{FF2B5EF4-FFF2-40B4-BE49-F238E27FC236}">
                <a16:creationId xmlns:a16="http://schemas.microsoft.com/office/drawing/2014/main" id="{094AA674-450F-40E8-8EB7-E547940FDFF5}"/>
              </a:ext>
            </a:extLst>
          </p:cNvPr>
          <p:cNvPicPr>
            <a:picLocks noChangeAspect="1"/>
          </p:cNvPicPr>
          <p:nvPr/>
        </p:nvPicPr>
        <p:blipFill>
          <a:blip r:embed="rId4"/>
          <a:stretch>
            <a:fillRect/>
          </a:stretch>
        </p:blipFill>
        <p:spPr>
          <a:xfrm>
            <a:off x="236311" y="1440279"/>
            <a:ext cx="10671629" cy="4814282"/>
          </a:xfrm>
          <a:prstGeom prst="rect">
            <a:avLst/>
          </a:prstGeom>
        </p:spPr>
      </p:pic>
    </p:spTree>
    <p:extLst>
      <p:ext uri="{BB962C8B-B14F-4D97-AF65-F5344CB8AC3E}">
        <p14:creationId xmlns:p14="http://schemas.microsoft.com/office/powerpoint/2010/main" val="3779619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defRPr/>
            </a:pPr>
            <a:r>
              <a:rPr kumimoji="0" lang="es-ES" sz="1800" b="0" i="0" u="none" strike="noStrike" kern="1200" cap="none" spc="-1" normalizeH="0" baseline="0" noProof="0" dirty="0">
                <a:ln>
                  <a:noFill/>
                </a:ln>
                <a:solidFill>
                  <a:srgbClr val="000000"/>
                </a:solidFill>
                <a:effectLst/>
                <a:uLnTx/>
                <a:uFillTx/>
                <a:latin typeface="Arial"/>
                <a:ea typeface="Arial"/>
              </a:rPr>
              <a:t>FDMGS: </a:t>
            </a:r>
            <a:r>
              <a:rPr lang="es-ES" spc="-1" dirty="0">
                <a:solidFill>
                  <a:srgbClr val="000000"/>
                </a:solidFill>
                <a:latin typeface="Arial"/>
                <a:ea typeface="Arial"/>
              </a:rPr>
              <a:t>Base de datos</a:t>
            </a:r>
            <a:endParaRPr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375075" y="1166302"/>
            <a:ext cx="7248285" cy="385362"/>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a:cs typeface="Times New Roman" panose="02020603050405020304" pitchFamily="18" charset="0"/>
            </a:endParaRPr>
          </a:p>
        </p:txBody>
      </p:sp>
      <p:sp>
        <p:nvSpPr>
          <p:cNvPr id="2" name="CuadroTexto 1">
            <a:extLst>
              <a:ext uri="{FF2B5EF4-FFF2-40B4-BE49-F238E27FC236}">
                <a16:creationId xmlns:a16="http://schemas.microsoft.com/office/drawing/2014/main" id="{9E778160-3CA2-4FFD-930C-CA57BF0731FE}"/>
              </a:ext>
            </a:extLst>
          </p:cNvPr>
          <p:cNvSpPr txBox="1"/>
          <p:nvPr/>
        </p:nvSpPr>
        <p:spPr>
          <a:xfrm>
            <a:off x="279824" y="920764"/>
            <a:ext cx="10445156" cy="369332"/>
          </a:xfrm>
          <a:prstGeom prst="rect">
            <a:avLst/>
          </a:prstGeom>
          <a:noFill/>
        </p:spPr>
        <p:txBody>
          <a:bodyPr wrap="square" lIns="91440" tIns="45720" rIns="91440" bIns="45720" rtlCol="0" anchor="t">
            <a:spAutoFit/>
          </a:bodyPr>
          <a:lstStyle/>
          <a:p>
            <a:r>
              <a:rPr lang="es-ES" b="1">
                <a:latin typeface="Calibri"/>
                <a:cs typeface="Calibri"/>
              </a:rPr>
              <a:t>Estructura de la Base de Datos: campos de etiquetado del documento</a:t>
            </a:r>
            <a:endParaRPr lang="es-ES" b="1">
              <a:latin typeface="Calibri" panose="020F0502020204030204" pitchFamily="34" charset="0"/>
              <a:cs typeface="Calibri" panose="020F0502020204030204" pitchFamily="34" charset="0"/>
            </a:endParaRPr>
          </a:p>
        </p:txBody>
      </p:sp>
      <p:pic>
        <p:nvPicPr>
          <p:cNvPr id="3" name="Imagen 4">
            <a:extLst>
              <a:ext uri="{FF2B5EF4-FFF2-40B4-BE49-F238E27FC236}">
                <a16:creationId xmlns:a16="http://schemas.microsoft.com/office/drawing/2014/main" id="{B900FFB4-8950-4037-8E48-E37CD0012E66}"/>
              </a:ext>
            </a:extLst>
          </p:cNvPr>
          <p:cNvPicPr>
            <a:picLocks noChangeAspect="1"/>
          </p:cNvPicPr>
          <p:nvPr/>
        </p:nvPicPr>
        <p:blipFill>
          <a:blip r:embed="rId4"/>
          <a:stretch>
            <a:fillRect/>
          </a:stretch>
        </p:blipFill>
        <p:spPr>
          <a:xfrm>
            <a:off x="274865" y="1475974"/>
            <a:ext cx="10617199" cy="5128425"/>
          </a:xfrm>
          <a:prstGeom prst="rect">
            <a:avLst/>
          </a:prstGeom>
        </p:spPr>
      </p:pic>
    </p:spTree>
    <p:extLst>
      <p:ext uri="{BB962C8B-B14F-4D97-AF65-F5344CB8AC3E}">
        <p14:creationId xmlns:p14="http://schemas.microsoft.com/office/powerpoint/2010/main" val="3091889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a:t>
            </a:r>
            <a:r>
              <a:rPr kumimoji="0" lang="es-ES" sz="1800" b="0" i="0" u="none" strike="noStrike" kern="1200" cap="none" spc="-1" normalizeH="0" baseline="0" noProof="0" dirty="0">
                <a:ln>
                  <a:noFill/>
                </a:ln>
                <a:solidFill>
                  <a:prstClr val="black"/>
                </a:solidFill>
                <a:effectLst/>
                <a:uLnTx/>
                <a:uFillTx/>
                <a:latin typeface="Arial"/>
              </a:rPr>
              <a:t>Difusión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375075" y="1166302"/>
            <a:ext cx="7248285" cy="385362"/>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a:cs typeface="Times New Roman" panose="02020603050405020304" pitchFamily="18" charset="0"/>
            </a:endParaRPr>
          </a:p>
        </p:txBody>
      </p:sp>
      <p:pic>
        <p:nvPicPr>
          <p:cNvPr id="5" name="Imagen 4">
            <a:hlinkClick r:id="rId4"/>
            <a:extLst>
              <a:ext uri="{FF2B5EF4-FFF2-40B4-BE49-F238E27FC236}">
                <a16:creationId xmlns:a16="http://schemas.microsoft.com/office/drawing/2014/main" id="{3091E558-2563-49F8-AE41-697F82DDC698}"/>
              </a:ext>
            </a:extLst>
          </p:cNvPr>
          <p:cNvPicPr>
            <a:picLocks noChangeAspect="1"/>
          </p:cNvPicPr>
          <p:nvPr/>
        </p:nvPicPr>
        <p:blipFill>
          <a:blip r:embed="rId5"/>
          <a:stretch>
            <a:fillRect/>
          </a:stretch>
        </p:blipFill>
        <p:spPr>
          <a:xfrm>
            <a:off x="2873323" y="1708982"/>
            <a:ext cx="7385066" cy="4201737"/>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9E778160-3CA2-4FFD-930C-CA57BF0731FE}"/>
              </a:ext>
            </a:extLst>
          </p:cNvPr>
          <p:cNvSpPr txBox="1"/>
          <p:nvPr/>
        </p:nvSpPr>
        <p:spPr>
          <a:xfrm>
            <a:off x="375074" y="920764"/>
            <a:ext cx="2261594" cy="369332"/>
          </a:xfrm>
          <a:prstGeom prst="rect">
            <a:avLst/>
          </a:prstGeom>
          <a:noFill/>
        </p:spPr>
        <p:txBody>
          <a:bodyPr wrap="square" rtlCol="0">
            <a:spAutoFit/>
          </a:bodyPr>
          <a:lstStyle/>
          <a:p>
            <a:r>
              <a:rPr lang="es-ES" b="1" dirty="0">
                <a:latin typeface="Calibri" panose="020F0502020204030204" pitchFamily="34" charset="0"/>
                <a:cs typeface="Calibri" panose="020F0502020204030204" pitchFamily="34" charset="0"/>
              </a:rPr>
              <a:t>1. Exposición FDMGS</a:t>
            </a:r>
          </a:p>
        </p:txBody>
      </p:sp>
    </p:spTree>
    <p:extLst>
      <p:ext uri="{BB962C8B-B14F-4D97-AF65-F5344CB8AC3E}">
        <p14:creationId xmlns:p14="http://schemas.microsoft.com/office/powerpoint/2010/main" val="2099016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918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ea typeface="Arial"/>
              </a:rPr>
              <a:t>FDMGS: Difusión</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pic>
        <p:nvPicPr>
          <p:cNvPr id="11" name="Imagen 10">
            <a:extLst>
              <a:ext uri="{FF2B5EF4-FFF2-40B4-BE49-F238E27FC236}">
                <a16:creationId xmlns:a16="http://schemas.microsoft.com/office/drawing/2014/main" id="{27C2AD30-C3A1-42F2-9C02-01FCF258EED4}"/>
              </a:ext>
            </a:extLst>
          </p:cNvPr>
          <p:cNvPicPr>
            <a:picLocks noChangeAspect="1"/>
          </p:cNvPicPr>
          <p:nvPr/>
        </p:nvPicPr>
        <p:blipFill>
          <a:blip r:embed="rId4"/>
          <a:stretch>
            <a:fillRect/>
          </a:stretch>
        </p:blipFill>
        <p:spPr>
          <a:xfrm>
            <a:off x="1606049" y="1482601"/>
            <a:ext cx="5933983" cy="3170210"/>
          </a:xfrm>
          <a:prstGeom prst="rect">
            <a:avLst/>
          </a:prstGeom>
          <a:ln>
            <a:noFill/>
          </a:ln>
          <a:effectLst>
            <a:outerShdw blurRad="292100" dist="139700" dir="2700000" algn="tl" rotWithShape="0">
              <a:srgbClr val="333333">
                <a:alpha val="65000"/>
              </a:srgbClr>
            </a:outerShdw>
          </a:effectLst>
        </p:spPr>
      </p:pic>
      <p:pic>
        <p:nvPicPr>
          <p:cNvPr id="16" name="Imagen 15">
            <a:hlinkClick r:id="rId5"/>
            <a:extLst>
              <a:ext uri="{FF2B5EF4-FFF2-40B4-BE49-F238E27FC236}">
                <a16:creationId xmlns:a16="http://schemas.microsoft.com/office/drawing/2014/main" id="{35CD8659-2E0C-46DD-A21D-213ACDB11632}"/>
              </a:ext>
            </a:extLst>
          </p:cNvPr>
          <p:cNvPicPr>
            <a:picLocks noChangeAspect="1"/>
          </p:cNvPicPr>
          <p:nvPr/>
        </p:nvPicPr>
        <p:blipFill>
          <a:blip r:embed="rId6"/>
          <a:stretch>
            <a:fillRect/>
          </a:stretch>
        </p:blipFill>
        <p:spPr>
          <a:xfrm>
            <a:off x="3581455" y="3689028"/>
            <a:ext cx="7551143" cy="2213789"/>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ABF43EBE-ABC2-4C65-A51B-AF93E6087AE0}"/>
              </a:ext>
            </a:extLst>
          </p:cNvPr>
          <p:cNvSpPr txBox="1"/>
          <p:nvPr/>
        </p:nvSpPr>
        <p:spPr>
          <a:xfrm>
            <a:off x="383959" y="890282"/>
            <a:ext cx="6094520" cy="392159"/>
          </a:xfrm>
          <a:prstGeom prst="rect">
            <a:avLst/>
          </a:prstGeom>
          <a:noFill/>
        </p:spPr>
        <p:txBody>
          <a:bodyPr wrap="square">
            <a:spAutoFit/>
          </a:bodyPr>
          <a:lstStyle/>
          <a:p>
            <a:pPr marL="0" marR="0" lvl="0" indent="0" algn="just" defTabSz="914400" rtl="0" eaLnBrk="1" fontAlgn="auto" latinLnBrk="0" hangingPunct="1">
              <a:lnSpc>
                <a:spcPct val="114999"/>
              </a:lnSpc>
              <a:spcBef>
                <a:spcPts val="0"/>
              </a:spcBef>
              <a:spcAft>
                <a:spcPts val="1000"/>
              </a:spcAft>
              <a:buClrTx/>
              <a:buSzTx/>
              <a:buFontTx/>
              <a:buNone/>
              <a:tabLst/>
              <a:defRPr/>
            </a:pPr>
            <a:r>
              <a:rPr lang="es-ES" b="1" dirty="0">
                <a:solidFill>
                  <a:prstClr val="black"/>
                </a:solidFill>
                <a:latin typeface="Calibri" panose="020F0502020204030204" pitchFamily="34" charset="0"/>
                <a:cs typeface="Calibri" panose="020F0502020204030204" pitchFamily="34" charset="0"/>
              </a:rPr>
              <a:t>2</a:t>
            </a: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Portal FDMGS</a:t>
            </a:r>
          </a:p>
        </p:txBody>
      </p:sp>
    </p:spTree>
    <p:extLst>
      <p:ext uri="{BB962C8B-B14F-4D97-AF65-F5344CB8AC3E}">
        <p14:creationId xmlns:p14="http://schemas.microsoft.com/office/powerpoint/2010/main" val="2917889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a:p>
            <a:pPr marL="343080" marR="0" lvl="0" indent="-328680" algn="just" defTabSz="914400" rtl="0" eaLnBrk="1" fontAlgn="auto" latinLnBrk="0" hangingPunct="1">
              <a:lnSpc>
                <a:spcPct val="100000"/>
              </a:lnSpc>
              <a:spcBef>
                <a:spcPts val="1049"/>
              </a:spcBef>
              <a:spcAft>
                <a:spcPts val="0"/>
              </a:spcAft>
              <a:buClrTx/>
              <a:buSzTx/>
              <a:buFontTx/>
              <a:buNone/>
              <a:tabLst>
                <a:tab pos="0" algn="l"/>
              </a:tabLst>
              <a:defRPr/>
            </a:pPr>
            <a:endParaRPr kumimoji="0" lang="es-ES" sz="1800" b="0" i="0" u="none" strike="noStrike" kern="1200" cap="none" spc="-1" normalizeH="0" baseline="0" noProof="0">
              <a:ln>
                <a:noFill/>
              </a:ln>
              <a:solidFill>
                <a:prstClr val="black"/>
              </a:solidFill>
              <a:effectLst/>
              <a:uLnTx/>
              <a:uFillTx/>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7623360" y="117360"/>
            <a:ext cx="2742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1" normalizeH="0" baseline="0" noProof="0" dirty="0">
                <a:ln>
                  <a:noFill/>
                </a:ln>
                <a:solidFill>
                  <a:srgbClr val="000000"/>
                </a:solidFill>
                <a:effectLst/>
                <a:uLnTx/>
                <a:uFillTx/>
                <a:latin typeface="Arial"/>
              </a:rPr>
              <a:t>FDMGS: Difusión</a:t>
            </a:r>
            <a:endParaRPr kumimoji="0" lang="es-ES" sz="1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1" normalizeH="0" baseline="0" noProof="0" dirty="0">
              <a:ln>
                <a:noFill/>
              </a:ln>
              <a:solidFill>
                <a:prstClr val="black"/>
              </a:solidFill>
              <a:effectLst/>
              <a:uLnTx/>
              <a:uFillTx/>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pic>
        <p:nvPicPr>
          <p:cNvPr id="3" name="Imagen 2">
            <a:hlinkClick r:id="rId4"/>
            <a:extLst>
              <a:ext uri="{FF2B5EF4-FFF2-40B4-BE49-F238E27FC236}">
                <a16:creationId xmlns:a16="http://schemas.microsoft.com/office/drawing/2014/main" id="{F31FB131-D815-4715-8D9C-9F736225D2B8}"/>
              </a:ext>
            </a:extLst>
          </p:cNvPr>
          <p:cNvPicPr>
            <a:picLocks noChangeAspect="1"/>
          </p:cNvPicPr>
          <p:nvPr/>
        </p:nvPicPr>
        <p:blipFill>
          <a:blip r:embed="rId5"/>
          <a:stretch>
            <a:fillRect/>
          </a:stretch>
        </p:blipFill>
        <p:spPr>
          <a:xfrm>
            <a:off x="2299317" y="1707969"/>
            <a:ext cx="7966691" cy="4555394"/>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6783D414-DFA7-4966-B944-0F10C69CBA90}"/>
              </a:ext>
            </a:extLst>
          </p:cNvPr>
          <p:cNvSpPr txBox="1"/>
          <p:nvPr/>
        </p:nvSpPr>
        <p:spPr>
          <a:xfrm>
            <a:off x="554760" y="895837"/>
            <a:ext cx="2885243" cy="369332"/>
          </a:xfrm>
          <a:prstGeom prst="rect">
            <a:avLst/>
          </a:prstGeom>
          <a:noFill/>
        </p:spPr>
        <p:txBody>
          <a:bodyPr wrap="square" rtlCol="0">
            <a:spAutoFit/>
          </a:bodyPr>
          <a:lstStyle/>
          <a:p>
            <a:r>
              <a:rPr lang="es-ES" b="1" i="0" u="none" strike="noStrike" dirty="0">
                <a:effectLst/>
                <a:latin typeface="Calibri" panose="020F0502020204030204" pitchFamily="34" charset="0"/>
                <a:cs typeface="Calibri" panose="020F0502020204030204" pitchFamily="34" charset="0"/>
              </a:rPr>
              <a:t>3. Blog FDMGS</a:t>
            </a:r>
          </a:p>
        </p:txBody>
      </p:sp>
    </p:spTree>
    <p:extLst>
      <p:ext uri="{BB962C8B-B14F-4D97-AF65-F5344CB8AC3E}">
        <p14:creationId xmlns:p14="http://schemas.microsoft.com/office/powerpoint/2010/main" val="3268859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844683" y="117360"/>
            <a:ext cx="435893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Conclusiones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998640"/>
            <a:ext cx="10568960" cy="4353692"/>
          </a:xfrm>
          <a:prstGeom prst="rect">
            <a:avLst/>
          </a:prstGeom>
          <a:noFill/>
        </p:spPr>
        <p:txBody>
          <a:bodyPr wrap="square" lIns="91440" tIns="45720" rIns="91440" bIns="45720" anchor="t">
            <a:spAutoFit/>
          </a:bodyPr>
          <a:lstStyle/>
          <a:p>
            <a:pPr algn="just">
              <a:lnSpc>
                <a:spcPct val="107000"/>
              </a:lnSpc>
              <a:spcAft>
                <a:spcPts val="800"/>
              </a:spcAft>
            </a:pPr>
            <a:r>
              <a:rPr lang="es-ES" dirty="0">
                <a:effectLst/>
                <a:latin typeface="Calibri" panose="020F0502020204030204" pitchFamily="34" charset="0"/>
                <a:ea typeface="Calibri" panose="020F0502020204030204" pitchFamily="34" charset="0"/>
                <a:cs typeface="Calibri" panose="020F0502020204030204" pitchFamily="34" charset="0"/>
              </a:rPr>
              <a:t>El FDMGS, que está situado físicamente en la Biblioteca del Campus de Fuenlabrada de la URJC, constituye ya una pieza al servicio de proyectos en Humanidades Digitales, por varias razones: </a:t>
            </a:r>
          </a:p>
          <a:p>
            <a:pPr algn="just">
              <a:lnSpc>
                <a:spcPct val="107000"/>
              </a:lnSpc>
              <a:spcAft>
                <a:spcPts val="800"/>
              </a:spcAft>
            </a:pPr>
            <a:endParaRPr lang="es-ES"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s-ES"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s-ES" dirty="0">
                <a:effectLst/>
                <a:latin typeface="Calibri" panose="020F0502020204030204" pitchFamily="34" charset="0"/>
                <a:ea typeface="Calibri" panose="020F0502020204030204" pitchFamily="34" charset="0"/>
                <a:cs typeface="Calibri" panose="020F0502020204030204" pitchFamily="34" charset="0"/>
              </a:rPr>
              <a:t>Por su contenido temático en Humanidades.</a:t>
            </a:r>
          </a:p>
          <a:p>
            <a:pPr marL="285750" indent="-285750" algn="just">
              <a:lnSpc>
                <a:spcPct val="107000"/>
              </a:lnSpc>
              <a:spcAft>
                <a:spcPts val="800"/>
              </a:spcAft>
              <a:buFont typeface="Arial" panose="020B0604020202020204" pitchFamily="34" charset="0"/>
              <a:buChar char="•"/>
            </a:pPr>
            <a:r>
              <a:rPr lang="es-ES" dirty="0">
                <a:effectLst/>
                <a:latin typeface="Calibri" panose="020F0502020204030204" pitchFamily="34" charset="0"/>
                <a:ea typeface="Calibri" panose="020F0502020204030204" pitchFamily="34" charset="0"/>
                <a:cs typeface="Calibri" panose="020F0502020204030204" pitchFamily="34" charset="0"/>
              </a:rPr>
              <a:t>Por estar en avanzado proceso de digitalización, constituyendo ya una </a:t>
            </a:r>
            <a:r>
              <a:rPr lang="es-ES" b="1" i="1" dirty="0">
                <a:effectLst/>
                <a:latin typeface="Calibri" panose="020F0502020204030204" pitchFamily="34" charset="0"/>
                <a:ea typeface="Calibri" panose="020F0502020204030204" pitchFamily="34" charset="0"/>
                <a:cs typeface="Calibri" panose="020F0502020204030204" pitchFamily="34" charset="0"/>
              </a:rPr>
              <a:t>colección o un archivo digital especializado</a:t>
            </a:r>
            <a:r>
              <a:rPr lang="es-ES" dirty="0">
                <a:effectLst/>
                <a:latin typeface="Calibri" panose="020F0502020204030204" pitchFamily="34" charset="0"/>
                <a:ea typeface="Calibri" panose="020F0502020204030204" pitchFamily="34" charset="0"/>
                <a:cs typeface="Calibri" panose="020F0502020204030204" pitchFamily="34" charset="0"/>
              </a:rPr>
              <a:t>.</a:t>
            </a:r>
          </a:p>
          <a:p>
            <a:pPr marL="285750" indent="-285750" algn="just">
              <a:lnSpc>
                <a:spcPct val="107000"/>
              </a:lnSpc>
              <a:spcAft>
                <a:spcPts val="800"/>
              </a:spcAft>
              <a:buFont typeface="Arial" panose="020B0604020202020204" pitchFamily="34" charset="0"/>
              <a:buChar char="•"/>
            </a:pPr>
            <a:r>
              <a:rPr lang="es-ES" dirty="0">
                <a:effectLst/>
                <a:latin typeface="Calibri" panose="020F0502020204030204" pitchFamily="34" charset="0"/>
                <a:ea typeface="Calibri" panose="020F0502020204030204" pitchFamily="34" charset="0"/>
                <a:cs typeface="Calibri" panose="020F0502020204030204" pitchFamily="34" charset="0"/>
              </a:rPr>
              <a:t>Porque los metadatos están codificados en </a:t>
            </a:r>
            <a:r>
              <a:rPr lang="es-ES" dirty="0" err="1">
                <a:effectLst/>
                <a:latin typeface="Calibri" panose="020F0502020204030204" pitchFamily="34" charset="0"/>
                <a:ea typeface="Calibri" panose="020F0502020204030204" pitchFamily="34" charset="0"/>
                <a:cs typeface="Calibri" panose="020F0502020204030204" pitchFamily="34" charset="0"/>
              </a:rPr>
              <a:t>Dublin</a:t>
            </a:r>
            <a:r>
              <a:rPr lang="es-ES" dirty="0">
                <a:effectLst/>
                <a:latin typeface="Calibri" panose="020F0502020204030204" pitchFamily="34" charset="0"/>
                <a:ea typeface="Calibri" panose="020F0502020204030204" pitchFamily="34" charset="0"/>
                <a:cs typeface="Calibri" panose="020F0502020204030204" pitchFamily="34" charset="0"/>
              </a:rPr>
              <a:t> Core, para facilitar su interoperabilidad en internet</a:t>
            </a:r>
            <a:endParaRPr lang="es-ES"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s-ES" dirty="0">
                <a:effectLst/>
                <a:latin typeface="Calibri" panose="020F0502020204030204" pitchFamily="34" charset="0"/>
                <a:ea typeface="Calibri" panose="020F0502020204030204" pitchFamily="34" charset="0"/>
                <a:cs typeface="Calibri" panose="020F0502020204030204" pitchFamily="34" charset="0"/>
              </a:rPr>
              <a:t>Por ser accesible a la comunidad universitaria a través de un portal web de búsqueda que da una </a:t>
            </a:r>
            <a:r>
              <a:rPr lang="es-ES" b="1" i="1" dirty="0">
                <a:effectLst/>
                <a:latin typeface="Calibri" panose="020F0502020204030204" pitchFamily="34" charset="0"/>
                <a:ea typeface="Calibri" panose="020F0502020204030204" pitchFamily="34" charset="0"/>
                <a:cs typeface="Calibri" panose="020F0502020204030204" pitchFamily="34" charset="0"/>
              </a:rPr>
              <a:t>información relacional</a:t>
            </a:r>
            <a:r>
              <a:rPr lang="es-ES" dirty="0">
                <a:effectLst/>
                <a:latin typeface="Calibri" panose="020F0502020204030204" pitchFamily="34" charset="0"/>
                <a:ea typeface="Calibri" panose="020F0502020204030204" pitchFamily="34" charset="0"/>
                <a:cs typeface="Calibri" panose="020F0502020204030204" pitchFamily="34" charset="0"/>
              </a:rPr>
              <a:t> de su contenido.</a:t>
            </a:r>
          </a:p>
          <a:p>
            <a:pPr marL="285750" indent="-285750" algn="just">
              <a:lnSpc>
                <a:spcPct val="107000"/>
              </a:lnSpc>
              <a:spcAft>
                <a:spcPts val="800"/>
              </a:spcAft>
              <a:buFont typeface="Arial" panose="020B0604020202020204" pitchFamily="34" charset="0"/>
              <a:buChar char="•"/>
            </a:pPr>
            <a:r>
              <a:rPr lang="es-ES" dirty="0">
                <a:effectLst/>
                <a:latin typeface="Calibri" panose="020F0502020204030204" pitchFamily="34" charset="0"/>
                <a:ea typeface="Calibri" panose="020F0502020204030204" pitchFamily="34" charset="0"/>
                <a:cs typeface="Calibri" panose="020F0502020204030204" pitchFamily="34" charset="0"/>
              </a:rPr>
              <a:t>Por tener difusión a partir de un blog que se nutre de su contenido, así como desde las redes sociales de la Biblioteca universitaria.</a:t>
            </a:r>
          </a:p>
        </p:txBody>
      </p:sp>
    </p:spTree>
    <p:extLst>
      <p:ext uri="{BB962C8B-B14F-4D97-AF65-F5344CB8AC3E}">
        <p14:creationId xmlns:p14="http://schemas.microsoft.com/office/powerpoint/2010/main" val="1865546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844683" y="117360"/>
            <a:ext cx="435893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Conclusiones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990702"/>
            <a:ext cx="10560083" cy="5532348"/>
          </a:xfrm>
          <a:prstGeom prst="rect">
            <a:avLst/>
          </a:prstGeom>
          <a:noFill/>
        </p:spPr>
        <p:txBody>
          <a:bodyPr wrap="square" lIns="91440" tIns="45720" rIns="91440" bIns="45720" anchor="t">
            <a:spAutoFit/>
          </a:bodyPr>
          <a:lstStyle/>
          <a:p>
            <a:pPr algn="just">
              <a:lnSpc>
                <a:spcPct val="107000"/>
              </a:lnSpc>
              <a:spcAft>
                <a:spcPts val="800"/>
              </a:spcAft>
            </a:pPr>
            <a:r>
              <a:rPr lang="es-ES" b="1">
                <a:latin typeface="Calibri"/>
                <a:ea typeface="Calibri" panose="020F0502020204030204" pitchFamily="34" charset="0"/>
                <a:cs typeface="Calibri"/>
              </a:rPr>
              <a:t>Una mirada al futuro</a:t>
            </a:r>
          </a:p>
          <a:p>
            <a:pPr marL="285750" indent="-285750" algn="just">
              <a:lnSpc>
                <a:spcPct val="107000"/>
              </a:lnSpc>
              <a:spcAft>
                <a:spcPts val="800"/>
              </a:spcAft>
              <a:buFont typeface="Arial" panose="020B0604020202020204" pitchFamily="34" charset="0"/>
              <a:buChar char="•"/>
            </a:pPr>
            <a:endParaRPr lang="es-ES" dirty="0">
              <a:latin typeface="Calibri"/>
              <a:ea typeface="Calibri" panose="020F0502020204030204" pitchFamily="34" charset="0"/>
              <a:cs typeface="Calibri"/>
            </a:endParaRPr>
          </a:p>
          <a:p>
            <a:pPr marL="285750" indent="-285750" algn="just">
              <a:lnSpc>
                <a:spcPct val="107000"/>
              </a:lnSpc>
              <a:spcAft>
                <a:spcPts val="800"/>
              </a:spcAft>
              <a:buFont typeface="Arial" panose="020B0604020202020204" pitchFamily="34" charset="0"/>
              <a:buChar char="•"/>
            </a:pPr>
            <a:r>
              <a:rPr lang="es-ES" sz="1800">
                <a:effectLst/>
                <a:latin typeface="Calibri"/>
                <a:ea typeface="Calibri" panose="020F0502020204030204" pitchFamily="34" charset="0"/>
                <a:cs typeface="Calibri"/>
              </a:rPr>
              <a:t>Colaborar más estrechamente con los docentes de la URJC en el campo de las Humanidades Digitales y de </a:t>
            </a:r>
            <a:r>
              <a:rPr lang="es-ES" sz="1800" dirty="0">
                <a:effectLst/>
                <a:latin typeface="Calibri"/>
                <a:ea typeface="Calibri" panose="020F0502020204030204" pitchFamily="34" charset="0"/>
                <a:cs typeface="Calibri"/>
              </a:rPr>
              <a:t>las herramientas técnicas (ingeniería e informática) para la explotación de los datos.</a:t>
            </a:r>
          </a:p>
          <a:p>
            <a:pPr marL="285750" indent="-285750" algn="just">
              <a:lnSpc>
                <a:spcPct val="107000"/>
              </a:lnSpc>
              <a:spcAft>
                <a:spcPts val="800"/>
              </a:spcAft>
              <a:buFont typeface="Arial" panose="020B0604020202020204" pitchFamily="34" charset="0"/>
              <a:buChar char="•"/>
            </a:pPr>
            <a:r>
              <a:rPr lang="es-ES" sz="1800" dirty="0">
                <a:effectLst/>
                <a:latin typeface="Calibri"/>
                <a:ea typeface="Calibri" panose="020F0502020204030204" pitchFamily="34" charset="0"/>
                <a:cs typeface="Calibri"/>
              </a:rPr>
              <a:t>Generar archivos digitales especializados en las Bibliotecas de Campus, con los protocolos técnicos y licencias de uso adecuados: </a:t>
            </a:r>
            <a:r>
              <a:rPr lang="es-ES" dirty="0">
                <a:latin typeface="Calibri"/>
                <a:ea typeface="Calibri" panose="020F0502020204030204" pitchFamily="34" charset="0"/>
                <a:cs typeface="Calibri"/>
              </a:rPr>
              <a:t>p</a:t>
            </a:r>
            <a:r>
              <a:rPr lang="es-ES" sz="1800" dirty="0">
                <a:effectLst/>
                <a:latin typeface="Calibri"/>
                <a:ea typeface="Calibri" panose="020F0502020204030204" pitchFamily="34" charset="0"/>
                <a:cs typeface="Calibri"/>
              </a:rPr>
              <a:t>or ejemplo, XLM-TEI y licencias CC.</a:t>
            </a:r>
            <a:endParaRPr lang="es-ES" dirty="0">
              <a:latin typeface="Calibri"/>
              <a:ea typeface="Calibri" panose="020F0502020204030204" pitchFamily="34" charset="0"/>
              <a:cs typeface="Calibri"/>
            </a:endParaRPr>
          </a:p>
          <a:p>
            <a:pPr marL="285750" indent="-285750" algn="just">
              <a:lnSpc>
                <a:spcPct val="107000"/>
              </a:lnSpc>
              <a:spcAft>
                <a:spcPts val="800"/>
              </a:spcAft>
              <a:buFont typeface="Arial" panose="020B0604020202020204" pitchFamily="34" charset="0"/>
              <a:buChar char="•"/>
            </a:pPr>
            <a:r>
              <a:rPr lang="es-ES" dirty="0">
                <a:latin typeface="Calibri"/>
                <a:ea typeface="Calibri" panose="020F0502020204030204" pitchFamily="34" charset="0"/>
                <a:cs typeface="Calibri"/>
              </a:rPr>
              <a:t>Lograr la accesibilidad a los contenidos de los archivos digitales a partir de bases de datos relacionales.</a:t>
            </a:r>
            <a:endParaRPr lang="es-ES" sz="1800" dirty="0">
              <a:effectLst/>
              <a:latin typeface="Calibri"/>
              <a:ea typeface="Calibri" panose="020F0502020204030204" pitchFamily="34" charset="0"/>
              <a:cs typeface="Calibri"/>
            </a:endParaRPr>
          </a:p>
          <a:p>
            <a:pPr marL="285750" indent="-285750" algn="just">
              <a:lnSpc>
                <a:spcPct val="107000"/>
              </a:lnSpc>
              <a:spcAft>
                <a:spcPts val="800"/>
              </a:spcAft>
              <a:buFont typeface="Arial" panose="020B0604020202020204" pitchFamily="34" charset="0"/>
              <a:buChar char="•"/>
            </a:pPr>
            <a:r>
              <a:rPr lang="es-ES" sz="1800" dirty="0">
                <a:effectLst/>
                <a:latin typeface="Calibri"/>
                <a:ea typeface="Calibri" panose="020F0502020204030204" pitchFamily="34" charset="0"/>
                <a:cs typeface="Calibri"/>
              </a:rPr>
              <a:t>Establecer lazos con otras bibliotecas universitarias que contengan </a:t>
            </a:r>
            <a:r>
              <a:rPr lang="es-ES" dirty="0">
                <a:latin typeface="Calibri"/>
                <a:ea typeface="Calibri" panose="020F0502020204030204" pitchFamily="34" charset="0"/>
                <a:cs typeface="Calibri"/>
              </a:rPr>
              <a:t>archivos similares, </a:t>
            </a:r>
            <a:r>
              <a:rPr lang="es-ES" sz="1800" dirty="0">
                <a:effectLst/>
                <a:latin typeface="Calibri"/>
                <a:ea typeface="Calibri" panose="020F0502020204030204" pitchFamily="34" charset="0"/>
                <a:cs typeface="Calibri"/>
              </a:rPr>
              <a:t>para sumar esfuerzos y experiencias positivas, así como desarrollar proyectos de investigación colaborativos</a:t>
            </a:r>
          </a:p>
          <a:p>
            <a:pPr marL="285750" indent="-285750" algn="just">
              <a:lnSpc>
                <a:spcPct val="107000"/>
              </a:lnSpc>
              <a:spcAft>
                <a:spcPts val="800"/>
              </a:spcAft>
              <a:buFont typeface="Arial" panose="020B0604020202020204" pitchFamily="34" charset="0"/>
              <a:buChar char="•"/>
            </a:pPr>
            <a:r>
              <a:rPr lang="es-ES" sz="1800" dirty="0">
                <a:effectLst/>
                <a:latin typeface="Calibri"/>
                <a:ea typeface="Calibri" panose="020F0502020204030204" pitchFamily="34" charset="0"/>
                <a:cs typeface="Calibri"/>
              </a:rPr>
              <a:t>Mejorar la formación del personal bibliotecario en estas tareas, con la vista puesta en el fortalecimiento del perfil de </a:t>
            </a:r>
            <a:r>
              <a:rPr lang="es-ES" sz="1800" i="1" dirty="0">
                <a:effectLst/>
                <a:latin typeface="Calibri"/>
                <a:ea typeface="Calibri" panose="020F0502020204030204" pitchFamily="34" charset="0"/>
                <a:cs typeface="Calibri"/>
              </a:rPr>
              <a:t>bibliotecario integrado</a:t>
            </a:r>
            <a:r>
              <a:rPr lang="es-ES" sz="1800" dirty="0">
                <a:effectLst/>
                <a:latin typeface="Calibri"/>
                <a:ea typeface="Calibri" panose="020F0502020204030204" pitchFamily="34" charset="0"/>
                <a:cs typeface="Calibri"/>
              </a:rPr>
              <a:t> (enfocado en la gestión y análisis de datos) en proyectos de investigación de Humanidades. La necesaria formación de los bibliotecarios en Humanidades Digitales deberá incluir la visualización de datos en humanidades (</a:t>
            </a:r>
            <a:r>
              <a:rPr lang="es-ES" sz="1800" i="1" err="1">
                <a:effectLst/>
                <a:latin typeface="Calibri"/>
                <a:ea typeface="Calibri" panose="020F0502020204030204" pitchFamily="34" charset="0"/>
                <a:cs typeface="Calibri"/>
              </a:rPr>
              <a:t>close</a:t>
            </a:r>
            <a:r>
              <a:rPr lang="es-ES" sz="1800" i="1" dirty="0">
                <a:effectLst/>
                <a:latin typeface="Calibri"/>
                <a:ea typeface="Calibri" panose="020F0502020204030204" pitchFamily="34" charset="0"/>
                <a:cs typeface="Calibri"/>
              </a:rPr>
              <a:t> </a:t>
            </a:r>
            <a:r>
              <a:rPr lang="es-ES" sz="1800" dirty="0">
                <a:effectLst/>
                <a:latin typeface="Calibri"/>
                <a:ea typeface="Calibri" panose="020F0502020204030204" pitchFamily="34" charset="0"/>
                <a:cs typeface="Calibri"/>
              </a:rPr>
              <a:t>y </a:t>
            </a:r>
            <a:r>
              <a:rPr lang="es-ES" sz="1800" i="1" err="1">
                <a:effectLst/>
                <a:latin typeface="Calibri"/>
                <a:ea typeface="Calibri" panose="020F0502020204030204" pitchFamily="34" charset="0"/>
                <a:cs typeface="Calibri"/>
              </a:rPr>
              <a:t>distant</a:t>
            </a:r>
            <a:r>
              <a:rPr lang="es-ES" sz="1800" i="1" dirty="0">
                <a:effectLst/>
                <a:latin typeface="Calibri"/>
                <a:ea typeface="Calibri" panose="020F0502020204030204" pitchFamily="34" charset="0"/>
                <a:cs typeface="Calibri"/>
              </a:rPr>
              <a:t> </a:t>
            </a:r>
            <a:r>
              <a:rPr lang="es-ES" sz="1800" i="1" err="1">
                <a:effectLst/>
                <a:latin typeface="Calibri"/>
                <a:ea typeface="Calibri" panose="020F0502020204030204" pitchFamily="34" charset="0"/>
                <a:cs typeface="Calibri"/>
              </a:rPr>
              <a:t>reading</a:t>
            </a:r>
            <a:r>
              <a:rPr lang="es-ES" sz="1800" dirty="0">
                <a:effectLst/>
                <a:latin typeface="Calibri"/>
                <a:ea typeface="Calibri" panose="020F0502020204030204" pitchFamily="34" charset="0"/>
                <a:cs typeface="Calibri"/>
              </a:rPr>
              <a:t>), tecnología web (HTML, CSS y sus usos en CMS para HD), marcado y etiquetado TEI, web semántica, datos enlazados, bases de datos relacionales, vocabularios controlados, programación, Java Script para Humanidades, derechos de autor, </a:t>
            </a:r>
            <a:r>
              <a:rPr lang="es-ES" sz="1800" err="1">
                <a:effectLst/>
                <a:latin typeface="Calibri"/>
                <a:ea typeface="Calibri" panose="020F0502020204030204" pitchFamily="34" charset="0"/>
                <a:cs typeface="Calibri"/>
              </a:rPr>
              <a:t>etc</a:t>
            </a:r>
            <a:r>
              <a:rPr lang="es-ES" sz="1800" dirty="0">
                <a:effectLst/>
                <a:latin typeface="Calibri"/>
                <a:ea typeface="Calibri" panose="020F0502020204030204" pitchFamily="34" charset="0"/>
                <a:cs typeface="Calibri"/>
              </a:rPr>
              <a:t>…)</a:t>
            </a:r>
          </a:p>
          <a:p>
            <a:pPr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7914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83" name="CustomShape 1"/>
          <p:cNvSpPr/>
          <p:nvPr/>
        </p:nvSpPr>
        <p:spPr>
          <a:xfrm>
            <a:off x="2254928" y="2225340"/>
            <a:ext cx="7661452" cy="15697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es-ES" sz="1800" b="0" strike="noStrike" spc="-1" dirty="0">
              <a:latin typeface="Arial"/>
            </a:endParaRPr>
          </a:p>
          <a:p>
            <a:pPr algn="ctr">
              <a:lnSpc>
                <a:spcPct val="100000"/>
              </a:lnSpc>
            </a:pPr>
            <a:r>
              <a:rPr lang="es-ES" sz="4800" b="0" strike="noStrike" spc="-1" dirty="0">
                <a:solidFill>
                  <a:srgbClr val="C00000"/>
                </a:solidFill>
                <a:latin typeface="Calibri" panose="020F0502020204030204" pitchFamily="34" charset="0"/>
                <a:cs typeface="Calibri" panose="020F0502020204030204" pitchFamily="34" charset="0"/>
              </a:rPr>
              <a:t>Muchas gracias</a:t>
            </a:r>
          </a:p>
        </p:txBody>
      </p:sp>
      <p:sp>
        <p:nvSpPr>
          <p:cNvPr id="84" name="CustomShape 2"/>
          <p:cNvSpPr/>
          <p:nvPr/>
        </p:nvSpPr>
        <p:spPr>
          <a:xfrm>
            <a:off x="-30296" y="3853800"/>
            <a:ext cx="12166920" cy="49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es-ES" sz="1800" b="0" strike="noStrike" spc="-1" dirty="0">
              <a:latin typeface="Arial"/>
            </a:endParaRPr>
          </a:p>
          <a:p>
            <a:pPr algn="ctr">
              <a:lnSpc>
                <a:spcPct val="100000"/>
              </a:lnSpc>
            </a:pPr>
            <a:endParaRPr lang="es-ES" sz="1800" b="0" strike="noStrike" spc="-1" dirty="0">
              <a:latin typeface="Arial"/>
            </a:endParaRPr>
          </a:p>
          <a:p>
            <a:pPr algn="ctr">
              <a:lnSpc>
                <a:spcPct val="100000"/>
              </a:lnSpc>
            </a:pPr>
            <a:endParaRPr lang="es-ES" sz="2600" b="1" strike="noStrike" spc="-1" dirty="0">
              <a:solidFill>
                <a:srgbClr val="A50021"/>
              </a:solidFill>
              <a:latin typeface="Calibri"/>
              <a:ea typeface="DejaVu Sans"/>
            </a:endParaRPr>
          </a:p>
          <a:p>
            <a:pPr algn="ctr">
              <a:lnSpc>
                <a:spcPct val="100000"/>
              </a:lnSpc>
            </a:pPr>
            <a:endParaRPr lang="es-ES" sz="2600" b="1" spc="-1" dirty="0">
              <a:solidFill>
                <a:srgbClr val="A50021"/>
              </a:solidFill>
              <a:latin typeface="Calibri"/>
              <a:ea typeface="DejaVu Sans"/>
            </a:endParaRPr>
          </a:p>
        </p:txBody>
      </p:sp>
      <p:sp>
        <p:nvSpPr>
          <p:cNvPr id="85" name="CustomShape 3"/>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86" name="CustomShape 4"/>
          <p:cNvSpPr/>
          <p:nvPr/>
        </p:nvSpPr>
        <p:spPr>
          <a:xfrm>
            <a:off x="0" y="6618960"/>
            <a:ext cx="12164400" cy="23760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87" name="CustomShape 5"/>
          <p:cNvSpPr/>
          <p:nvPr/>
        </p:nvSpPr>
        <p:spPr>
          <a:xfrm>
            <a:off x="4727880" y="5604120"/>
            <a:ext cx="2503080" cy="505800"/>
          </a:xfrm>
          <a:prstGeom prst="rect">
            <a:avLst/>
          </a:prstGeom>
          <a:noFill/>
          <a:ln w="0">
            <a:noFill/>
          </a:ln>
        </p:spPr>
        <p:style>
          <a:lnRef idx="0">
            <a:scrgbClr r="0" g="0" b="0"/>
          </a:lnRef>
          <a:fillRef idx="0">
            <a:scrgbClr r="0" g="0" b="0"/>
          </a:fillRef>
          <a:effectRef idx="0">
            <a:scrgbClr r="0" g="0" b="0"/>
          </a:effectRef>
          <a:fontRef idx="minor"/>
        </p:style>
      </p:sp>
      <p:pic>
        <p:nvPicPr>
          <p:cNvPr id="89" name="Imagen 88"/>
          <p:cNvPicPr/>
          <p:nvPr/>
        </p:nvPicPr>
        <p:blipFill>
          <a:blip r:embed="rId3"/>
          <a:stretch/>
        </p:blipFill>
        <p:spPr>
          <a:xfrm>
            <a:off x="0" y="0"/>
            <a:ext cx="554400" cy="555840"/>
          </a:xfrm>
          <a:prstGeom prst="rect">
            <a:avLst/>
          </a:prstGeom>
          <a:ln w="0">
            <a:noFill/>
          </a:ln>
        </p:spPr>
      </p:pic>
      <p:sp>
        <p:nvSpPr>
          <p:cNvPr id="2" name="CuadroTexto 1">
            <a:extLst>
              <a:ext uri="{FF2B5EF4-FFF2-40B4-BE49-F238E27FC236}">
                <a16:creationId xmlns:a16="http://schemas.microsoft.com/office/drawing/2014/main" id="{02B5E63C-A278-4970-802E-9CF9B2515268}"/>
              </a:ext>
            </a:extLst>
          </p:cNvPr>
          <p:cNvSpPr txBox="1"/>
          <p:nvPr/>
        </p:nvSpPr>
        <p:spPr>
          <a:xfrm>
            <a:off x="8824406" y="5604120"/>
            <a:ext cx="2991774" cy="738664"/>
          </a:xfrm>
          <a:prstGeom prst="rect">
            <a:avLst/>
          </a:prstGeom>
          <a:noFill/>
        </p:spPr>
        <p:txBody>
          <a:bodyPr wrap="square" rtlCol="0">
            <a:spAutoFit/>
          </a:bodyPr>
          <a:lstStyle/>
          <a:p>
            <a:pPr algn="r"/>
            <a:r>
              <a:rPr lang="es-ES" sz="1400" b="1" i="1">
                <a:latin typeface="Calibri" panose="020F0502020204030204" pitchFamily="34" charset="0"/>
                <a:cs typeface="Calibri" panose="020F0502020204030204" pitchFamily="34" charset="0"/>
              </a:rPr>
              <a:t>Emilio Alvarado</a:t>
            </a:r>
          </a:p>
          <a:p>
            <a:pPr algn="r"/>
            <a:r>
              <a:rPr lang="es-ES" sz="1400" b="1" i="1">
                <a:latin typeface="Calibri" panose="020F0502020204030204" pitchFamily="34" charset="0"/>
                <a:cs typeface="Calibri" panose="020F0502020204030204" pitchFamily="34" charset="0"/>
              </a:rPr>
              <a:t>Zoila Díaz-Maroto</a:t>
            </a:r>
          </a:p>
          <a:p>
            <a:pPr algn="r"/>
            <a:r>
              <a:rPr lang="es-ES" sz="1400" b="1" i="1">
                <a:solidFill>
                  <a:srgbClr val="C00000"/>
                </a:solidFill>
                <a:latin typeface="Calibri" panose="020F0502020204030204" pitchFamily="34" charset="0"/>
                <a:cs typeface="Calibri" panose="020F0502020204030204" pitchFamily="34" charset="0"/>
              </a:rPr>
              <a:t>Biblioteca Universitaria </a:t>
            </a:r>
          </a:p>
        </p:txBody>
      </p:sp>
      <p:pic>
        <p:nvPicPr>
          <p:cNvPr id="4" name="Imagen 3">
            <a:extLst>
              <a:ext uri="{FF2B5EF4-FFF2-40B4-BE49-F238E27FC236}">
                <a16:creationId xmlns:a16="http://schemas.microsoft.com/office/drawing/2014/main" id="{777798B5-D76A-4946-9F9F-15B3EEDB2570}"/>
              </a:ext>
            </a:extLst>
          </p:cNvPr>
          <p:cNvPicPr>
            <a:picLocks noChangeAspect="1"/>
          </p:cNvPicPr>
          <p:nvPr/>
        </p:nvPicPr>
        <p:blipFill>
          <a:blip r:embed="rId4"/>
          <a:stretch>
            <a:fillRect/>
          </a:stretch>
        </p:blipFill>
        <p:spPr>
          <a:xfrm>
            <a:off x="9916380" y="607493"/>
            <a:ext cx="2189174" cy="991119"/>
          </a:xfrm>
          <a:prstGeom prst="rect">
            <a:avLst/>
          </a:prstGeom>
        </p:spPr>
      </p:pic>
    </p:spTree>
    <p:extLst>
      <p:ext uri="{BB962C8B-B14F-4D97-AF65-F5344CB8AC3E}">
        <p14:creationId xmlns:p14="http://schemas.microsoft.com/office/powerpoint/2010/main" val="3434822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txBody>
          <a:bodyPr/>
          <a:lstStyle/>
          <a:p>
            <a:r>
              <a:rPr lang="es-ES"/>
              <a:t>:</a:t>
            </a:r>
          </a:p>
        </p:txBody>
      </p:sp>
      <p:sp>
        <p:nvSpPr>
          <p:cNvPr id="96" name="CustomShape 3"/>
          <p:cNvSpPr/>
          <p:nvPr/>
        </p:nvSpPr>
        <p:spPr>
          <a:xfrm>
            <a:off x="6782540" y="117360"/>
            <a:ext cx="3994951"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Qué son</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998640"/>
            <a:ext cx="10351440" cy="1064650"/>
          </a:xfrm>
          <a:prstGeom prst="rect">
            <a:avLst/>
          </a:prstGeom>
          <a:noFill/>
        </p:spPr>
        <p:txBody>
          <a:bodyPr wrap="square" lIns="91440" tIns="45720" rIns="91440" bIns="45720" anchor="t">
            <a:spAutoFit/>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Calibri" panose="020F0502020204030204" pitchFamily="34" charset="0"/>
              </a:rPr>
              <a:t>Finalmente, también podemos ver </a:t>
            </a:r>
            <a:r>
              <a:rPr lang="es-ES" dirty="0">
                <a:latin typeface="Calibri" panose="020F0502020204030204" pitchFamily="34" charset="0"/>
                <a:ea typeface="Calibri" panose="020F0502020204030204" pitchFamily="34" charset="0"/>
                <a:cs typeface="Calibri" panose="020F0502020204030204" pitchFamily="34" charset="0"/>
              </a:rPr>
              <a:t>qué son las Humanidades Digitales en los artículos </a:t>
            </a:r>
            <a:r>
              <a:rPr lang="es-ES" sz="1800" dirty="0">
                <a:effectLst/>
                <a:latin typeface="Calibri" panose="020F0502020204030204" pitchFamily="34" charset="0"/>
                <a:ea typeface="Calibri" panose="020F0502020204030204" pitchFamily="34" charset="0"/>
                <a:cs typeface="Calibri" panose="020F0502020204030204" pitchFamily="34" charset="0"/>
              </a:rPr>
              <a:t>que publican algunas de las más relevantes revistas científicas especializadas en la materia. </a:t>
            </a:r>
          </a:p>
          <a:p>
            <a:endParaRPr lang="es-ES" dirty="0">
              <a:latin typeface="Times New Roman"/>
              <a:cs typeface="Times New Roman" panose="02020603050405020304" pitchFamily="18" charset="0"/>
            </a:endParaRPr>
          </a:p>
        </p:txBody>
      </p:sp>
      <p:pic>
        <p:nvPicPr>
          <p:cNvPr id="10" name="Imagen 9">
            <a:extLst>
              <a:ext uri="{FF2B5EF4-FFF2-40B4-BE49-F238E27FC236}">
                <a16:creationId xmlns:a16="http://schemas.microsoft.com/office/drawing/2014/main" id="{10742537-6477-453E-B609-4AEBBBA3B76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773" y="1882439"/>
            <a:ext cx="1408298" cy="2162175"/>
          </a:xfrm>
          <a:prstGeom prst="rect">
            <a:avLst/>
          </a:prstGeom>
          <a:noFill/>
        </p:spPr>
      </p:pic>
      <p:pic>
        <p:nvPicPr>
          <p:cNvPr id="11" name="Imagen 10">
            <a:extLst>
              <a:ext uri="{FF2B5EF4-FFF2-40B4-BE49-F238E27FC236}">
                <a16:creationId xmlns:a16="http://schemas.microsoft.com/office/drawing/2014/main" id="{D4A96308-86BE-43BF-AF60-18C727738AB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6081" y="1910467"/>
            <a:ext cx="1565427" cy="2124804"/>
          </a:xfrm>
          <a:prstGeom prst="rect">
            <a:avLst/>
          </a:prstGeom>
          <a:noFill/>
        </p:spPr>
      </p:pic>
      <p:pic>
        <p:nvPicPr>
          <p:cNvPr id="12" name="Imagen 11">
            <a:extLst>
              <a:ext uri="{FF2B5EF4-FFF2-40B4-BE49-F238E27FC236}">
                <a16:creationId xmlns:a16="http://schemas.microsoft.com/office/drawing/2014/main" id="{3C1CFBD8-A755-4B78-BA8C-9F74257F6DB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354901" y="1907881"/>
            <a:ext cx="2369513" cy="768287"/>
          </a:xfrm>
          <a:prstGeom prst="rect">
            <a:avLst/>
          </a:prstGeom>
          <a:noFill/>
        </p:spPr>
      </p:pic>
      <p:pic>
        <p:nvPicPr>
          <p:cNvPr id="13" name="Imagen 12">
            <a:extLst>
              <a:ext uri="{FF2B5EF4-FFF2-40B4-BE49-F238E27FC236}">
                <a16:creationId xmlns:a16="http://schemas.microsoft.com/office/drawing/2014/main" id="{C140B06B-69BB-4186-B9CD-8871693536A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151188" y="1926070"/>
            <a:ext cx="1472167" cy="2143489"/>
          </a:xfrm>
          <a:prstGeom prst="rect">
            <a:avLst/>
          </a:prstGeom>
          <a:noFill/>
        </p:spPr>
      </p:pic>
      <p:pic>
        <p:nvPicPr>
          <p:cNvPr id="4" name="Imagen 3">
            <a:extLst>
              <a:ext uri="{FF2B5EF4-FFF2-40B4-BE49-F238E27FC236}">
                <a16:creationId xmlns:a16="http://schemas.microsoft.com/office/drawing/2014/main" id="{81A74DB3-8D35-4450-9EF6-17F98B391DC8}"/>
              </a:ext>
            </a:extLst>
          </p:cNvPr>
          <p:cNvPicPr>
            <a:picLocks noChangeAspect="1"/>
          </p:cNvPicPr>
          <p:nvPr/>
        </p:nvPicPr>
        <p:blipFill>
          <a:blip r:embed="rId8"/>
          <a:stretch>
            <a:fillRect/>
          </a:stretch>
        </p:blipFill>
        <p:spPr>
          <a:xfrm>
            <a:off x="9170083" y="1901125"/>
            <a:ext cx="1672967" cy="2143489"/>
          </a:xfrm>
          <a:prstGeom prst="rect">
            <a:avLst/>
          </a:prstGeom>
        </p:spPr>
      </p:pic>
      <p:pic>
        <p:nvPicPr>
          <p:cNvPr id="6" name="Imagen 5">
            <a:extLst>
              <a:ext uri="{FF2B5EF4-FFF2-40B4-BE49-F238E27FC236}">
                <a16:creationId xmlns:a16="http://schemas.microsoft.com/office/drawing/2014/main" id="{C342A8EE-A556-481A-9E22-E106D8797016}"/>
              </a:ext>
            </a:extLst>
          </p:cNvPr>
          <p:cNvPicPr>
            <a:picLocks noChangeAspect="1"/>
          </p:cNvPicPr>
          <p:nvPr/>
        </p:nvPicPr>
        <p:blipFill>
          <a:blip r:embed="rId9"/>
          <a:stretch>
            <a:fillRect/>
          </a:stretch>
        </p:blipFill>
        <p:spPr>
          <a:xfrm>
            <a:off x="693773" y="4329632"/>
            <a:ext cx="1408298" cy="2024047"/>
          </a:xfrm>
          <a:prstGeom prst="rect">
            <a:avLst/>
          </a:prstGeom>
        </p:spPr>
      </p:pic>
      <p:pic>
        <p:nvPicPr>
          <p:cNvPr id="16" name="Imagen 15">
            <a:extLst>
              <a:ext uri="{FF2B5EF4-FFF2-40B4-BE49-F238E27FC236}">
                <a16:creationId xmlns:a16="http://schemas.microsoft.com/office/drawing/2014/main" id="{EFF7B6EE-DC29-4695-9A66-72FF8280268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805385" y="3164234"/>
            <a:ext cx="1919029" cy="510687"/>
          </a:xfrm>
          <a:prstGeom prst="rect">
            <a:avLst/>
          </a:prstGeom>
          <a:noFill/>
          <a:ln>
            <a:noFill/>
          </a:ln>
        </p:spPr>
      </p:pic>
      <p:pic>
        <p:nvPicPr>
          <p:cNvPr id="7" name="Imagen 6">
            <a:extLst>
              <a:ext uri="{FF2B5EF4-FFF2-40B4-BE49-F238E27FC236}">
                <a16:creationId xmlns:a16="http://schemas.microsoft.com/office/drawing/2014/main" id="{90FE0FC9-A377-42A5-9E88-09FF40D7F4D5}"/>
              </a:ext>
            </a:extLst>
          </p:cNvPr>
          <p:cNvPicPr>
            <a:picLocks noChangeAspect="1"/>
          </p:cNvPicPr>
          <p:nvPr/>
        </p:nvPicPr>
        <p:blipFill>
          <a:blip r:embed="rId11"/>
          <a:stretch>
            <a:fillRect/>
          </a:stretch>
        </p:blipFill>
        <p:spPr>
          <a:xfrm>
            <a:off x="2329826" y="4352308"/>
            <a:ext cx="1584846" cy="2024047"/>
          </a:xfrm>
          <a:prstGeom prst="rect">
            <a:avLst/>
          </a:prstGeom>
        </p:spPr>
      </p:pic>
      <p:pic>
        <p:nvPicPr>
          <p:cNvPr id="18" name="Imagen 17">
            <a:extLst>
              <a:ext uri="{FF2B5EF4-FFF2-40B4-BE49-F238E27FC236}">
                <a16:creationId xmlns:a16="http://schemas.microsoft.com/office/drawing/2014/main" id="{E24105CD-8B4A-4BDD-8D3C-F64087A1050D}"/>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759" y="4356622"/>
            <a:ext cx="3616227" cy="641507"/>
          </a:xfrm>
          <a:prstGeom prst="rect">
            <a:avLst/>
          </a:prstGeom>
          <a:noFill/>
          <a:ln>
            <a:noFill/>
          </a:ln>
        </p:spPr>
      </p:pic>
      <p:pic>
        <p:nvPicPr>
          <p:cNvPr id="19" name="Imagen 18">
            <a:extLst>
              <a:ext uri="{FF2B5EF4-FFF2-40B4-BE49-F238E27FC236}">
                <a16:creationId xmlns:a16="http://schemas.microsoft.com/office/drawing/2014/main" id="{A8B53992-AFA6-47AD-A348-8821992A1A42}"/>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4805385" y="5700525"/>
            <a:ext cx="4320601" cy="645821"/>
          </a:xfrm>
          <a:prstGeom prst="rect">
            <a:avLst/>
          </a:prstGeom>
          <a:noFill/>
          <a:ln>
            <a:noFill/>
          </a:ln>
        </p:spPr>
      </p:pic>
      <p:pic>
        <p:nvPicPr>
          <p:cNvPr id="20" name="Imagen 19">
            <a:extLst>
              <a:ext uri="{FF2B5EF4-FFF2-40B4-BE49-F238E27FC236}">
                <a16:creationId xmlns:a16="http://schemas.microsoft.com/office/drawing/2014/main" id="{2EA4C226-85F8-4578-879B-BA100CC96F84}"/>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7781147" y="4819349"/>
            <a:ext cx="3125053" cy="641507"/>
          </a:xfrm>
          <a:prstGeom prst="rect">
            <a:avLst/>
          </a:prstGeom>
          <a:noFill/>
          <a:ln>
            <a:noFill/>
          </a:ln>
        </p:spPr>
      </p:pic>
    </p:spTree>
    <p:extLst>
      <p:ext uri="{BB962C8B-B14F-4D97-AF65-F5344CB8AC3E}">
        <p14:creationId xmlns:p14="http://schemas.microsoft.com/office/powerpoint/2010/main" val="3885181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096000" y="117360"/>
            <a:ext cx="461047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Componentes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879597"/>
            <a:ext cx="10089566" cy="5224572"/>
          </a:xfrm>
          <a:prstGeom prst="rect">
            <a:avLst/>
          </a:prstGeom>
          <a:noFill/>
        </p:spPr>
        <p:txBody>
          <a:bodyPr wrap="square" lIns="91440" tIns="45720" rIns="91440" bIns="45720" anchor="t">
            <a:spAutoFit/>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Calibri" panose="020F0502020204030204" pitchFamily="34" charset="0"/>
              </a:rPr>
              <a:t>Si</a:t>
            </a:r>
            <a:r>
              <a:rPr lang="es-ES" dirty="0">
                <a:latin typeface="Calibri" panose="020F0502020204030204" pitchFamily="34" charset="0"/>
                <a:ea typeface="Calibri" panose="020F0502020204030204" pitchFamily="34" charset="0"/>
                <a:cs typeface="Calibri" panose="020F0502020204030204" pitchFamily="34" charset="0"/>
              </a:rPr>
              <a:t> r</a:t>
            </a:r>
            <a:r>
              <a:rPr lang="es-ES" sz="1800" dirty="0">
                <a:effectLst/>
                <a:latin typeface="Calibri" panose="020F0502020204030204" pitchFamily="34" charset="0"/>
                <a:ea typeface="Calibri" panose="020F0502020204030204" pitchFamily="34" charset="0"/>
                <a:cs typeface="Calibri" panose="020F0502020204030204" pitchFamily="34" charset="0"/>
              </a:rPr>
              <a:t>evisamos las fuentes antes citadas, observamos que en las Humanidades Digitales hay tres tipos de componentes, que pueden darse individualmente o a la vez, aunque lo ideal es que todos coincidan en un mismo proyecto.</a:t>
            </a: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s-E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buFont typeface="+mj-lt"/>
              <a:buAutoNum type="arabicPeriod"/>
            </a:pPr>
            <a:r>
              <a:rPr lang="es-ES" sz="1800" dirty="0">
                <a:effectLst/>
                <a:latin typeface="Calibri" panose="020F0502020204030204" pitchFamily="34" charset="0"/>
                <a:ea typeface="Calibri" panose="020F0502020204030204" pitchFamily="34" charset="0"/>
                <a:cs typeface="Calibri" panose="020F0502020204030204" pitchFamily="34" charset="0"/>
              </a:rPr>
              <a:t>UNA FUENTE DOCUMENTAL Y DE INFORMACIÓN EN FORMATO ELECTRÓNICO</a:t>
            </a:r>
          </a:p>
          <a:p>
            <a:pPr lvl="0" algn="just">
              <a:lnSpc>
                <a:spcPct val="107000"/>
              </a:lnSpc>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pPr>
            <a:r>
              <a:rPr lang="es-ES" sz="1800" dirty="0">
                <a:effectLst/>
                <a:latin typeface="Calibri" panose="020F0502020204030204" pitchFamily="34" charset="0"/>
                <a:ea typeface="Calibri" panose="020F0502020204030204" pitchFamily="34" charset="0"/>
                <a:cs typeface="Calibri" panose="020F0502020204030204" pitchFamily="34" charset="0"/>
              </a:rPr>
              <a:t>2.   UN PROPÓSITO CIENTÍFICO</a:t>
            </a:r>
          </a:p>
          <a:p>
            <a:pPr algn="just">
              <a:lnSpc>
                <a:spcPct val="107000"/>
              </a:lnSpc>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pPr>
            <a:r>
              <a:rPr lang="es-ES" sz="1800" dirty="0">
                <a:effectLst/>
                <a:latin typeface="Calibri" panose="020F0502020204030204" pitchFamily="34" charset="0"/>
                <a:ea typeface="Calibri" panose="020F0502020204030204" pitchFamily="34" charset="0"/>
                <a:cs typeface="Calibri" panose="020F0502020204030204" pitchFamily="34" charset="0"/>
              </a:rPr>
              <a:t>3.   UNA HERRAMIENTA INFORMÁTICA ESPECIALIZADA DE ANÁLISIS </a:t>
            </a:r>
          </a:p>
          <a:p>
            <a:pPr marL="342900" indent="-342900" algn="just">
              <a:lnSpc>
                <a:spcPct val="107000"/>
              </a:lnSpc>
              <a:buFont typeface="+mj-lt"/>
              <a:buAutoNum type="arabicPeriod"/>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buFont typeface="+mj-lt"/>
              <a:buAutoNum type="arabicPeriod"/>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buFont typeface="+mj-lt"/>
              <a:buAutoNum type="arabicPeriod"/>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buFont typeface="+mj-lt"/>
              <a:buAutoNum type="arabicPeriod"/>
            </a:pPr>
            <a:endParaRPr lang="es-E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26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667130" y="117360"/>
            <a:ext cx="436781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Componentes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456807" y="998640"/>
            <a:ext cx="10449393" cy="4916795"/>
          </a:xfrm>
          <a:prstGeom prst="rect">
            <a:avLst/>
          </a:prstGeom>
          <a:noFill/>
        </p:spPr>
        <p:txBody>
          <a:bodyPr wrap="square" lIns="91440" tIns="45720" rIns="91440" bIns="45720" anchor="t">
            <a:spAutoFit/>
          </a:bodyPr>
          <a:lstStyle/>
          <a:p>
            <a:pPr lvl="0" algn="just">
              <a:lnSpc>
                <a:spcPct val="107000"/>
              </a:lnSpc>
            </a:pPr>
            <a:r>
              <a:rPr lang="es-ES" sz="1800" dirty="0">
                <a:effectLst/>
                <a:latin typeface="Calibri" panose="020F0502020204030204" pitchFamily="34" charset="0"/>
                <a:ea typeface="Calibri" panose="020F0502020204030204" pitchFamily="34" charset="0"/>
                <a:cs typeface="Calibri" panose="020F0502020204030204" pitchFamily="34" charset="0"/>
              </a:rPr>
              <a:t>LA BASE DOCUMENTAL EN FORMATO ELECTRÓNICO</a:t>
            </a:r>
          </a:p>
          <a:p>
            <a:pPr lvl="0" algn="just">
              <a:lnSpc>
                <a:spcPct val="107000"/>
              </a:lnSpc>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es-ES" sz="1800" dirty="0">
                <a:effectLst/>
                <a:latin typeface="Calibri" panose="020F0502020204030204" pitchFamily="34" charset="0"/>
                <a:ea typeface="Calibri" panose="020F0502020204030204" pitchFamily="34" charset="0"/>
                <a:cs typeface="Calibri" panose="020F0502020204030204" pitchFamily="34" charset="0"/>
              </a:rPr>
              <a:t>Formada por documentos electrónicos a partir de documentos físicos (por ejemplo, textos/fotografías/diapositivas/fonogramas, </a:t>
            </a:r>
            <a:r>
              <a:rPr lang="es-ES" sz="1800" dirty="0" err="1">
                <a:effectLst/>
                <a:latin typeface="Calibri" panose="020F0502020204030204" pitchFamily="34" charset="0"/>
                <a:ea typeface="Calibri" panose="020F0502020204030204" pitchFamily="34" charset="0"/>
                <a:cs typeface="Calibri" panose="020F0502020204030204" pitchFamily="34" charset="0"/>
              </a:rPr>
              <a:t>etc</a:t>
            </a:r>
            <a:r>
              <a:rPr lang="es-ES" sz="1800" dirty="0">
                <a:effectLst/>
                <a:latin typeface="Calibri" panose="020F0502020204030204" pitchFamily="34" charset="0"/>
                <a:ea typeface="Calibri" panose="020F0502020204030204" pitchFamily="34" charset="0"/>
                <a:cs typeface="Calibri" panose="020F0502020204030204" pitchFamily="34" charset="0"/>
              </a:rPr>
              <a:t>…) o por una base de datos extraída de fuentes diversas, que traten algún tema relacionado con las Humanidades y, también, con las CCSS. </a:t>
            </a:r>
          </a:p>
          <a:p>
            <a:pPr lvl="0" algn="just">
              <a:lnSpc>
                <a:spcPct val="107000"/>
              </a:lnSpc>
            </a:pPr>
            <a:endParaRPr lang="es-ES" dirty="0">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es-ES" sz="1800" dirty="0">
                <a:effectLst/>
                <a:latin typeface="Calibri" panose="020F0502020204030204" pitchFamily="34" charset="0"/>
                <a:ea typeface="Calibri" panose="020F0502020204030204" pitchFamily="34" charset="0"/>
                <a:cs typeface="Calibri" panose="020F0502020204030204" pitchFamily="34" charset="0"/>
              </a:rPr>
              <a:t>Las Humanidades Digitales van a demandar cada vez más fondos electrónicos </a:t>
            </a:r>
            <a:r>
              <a:rPr lang="es-ES" sz="1800" b="1" dirty="0">
                <a:effectLst/>
                <a:latin typeface="Calibri" panose="020F0502020204030204" pitchFamily="34" charset="0"/>
                <a:ea typeface="Calibri" panose="020F0502020204030204" pitchFamily="34" charset="0"/>
                <a:cs typeface="Calibri" panose="020F0502020204030204" pitchFamily="34" charset="0"/>
              </a:rPr>
              <a:t>estructurados relacionalmente y con formatos de archivo operables</a:t>
            </a:r>
            <a:r>
              <a:rPr lang="es-ES" sz="1800" dirty="0">
                <a:effectLst/>
                <a:latin typeface="Calibri" panose="020F0502020204030204" pitchFamily="34" charset="0"/>
                <a:ea typeface="Calibri" panose="020F0502020204030204" pitchFamily="34" charset="0"/>
                <a:cs typeface="Calibri" panose="020F0502020204030204" pitchFamily="34" charset="0"/>
              </a:rPr>
              <a:t>, para lograr que su contenido, y esto es lo importante, “hable por sí mismo” y permita la aplicación de las herramientas de explotación de datos más potentes.</a:t>
            </a:r>
          </a:p>
          <a:p>
            <a:pPr lvl="0" algn="just">
              <a:lnSpc>
                <a:spcPct val="107000"/>
              </a:lnSpc>
            </a:pPr>
            <a:endParaRPr lang="es-ES" dirty="0">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es-ES" sz="1800" dirty="0">
                <a:effectLst/>
                <a:latin typeface="Calibri" panose="020F0502020204030204" pitchFamily="34" charset="0"/>
                <a:ea typeface="Calibri" panose="020F0502020204030204" pitchFamily="34" charset="0"/>
                <a:cs typeface="Calibri" panose="020F0502020204030204" pitchFamily="34" charset="0"/>
              </a:rPr>
              <a:t>En este apartado, las Bibliotecas Universitarias son instituciones importantes porque cuentan con dichos fondos o pueden constituirlos, por ejemplo, a través de donaciones (este sería el caso del Fondo Documental Marino Gómez-Santos). </a:t>
            </a:r>
            <a:r>
              <a:rPr lang="es-ES" dirty="0">
                <a:latin typeface="Calibri" panose="020F0502020204030204" pitchFamily="34" charset="0"/>
                <a:ea typeface="Calibri" panose="020F0502020204030204" pitchFamily="34" charset="0"/>
                <a:cs typeface="Calibri" panose="020F0502020204030204" pitchFamily="34" charset="0"/>
              </a:rPr>
              <a:t>Además, acumulan </a:t>
            </a:r>
            <a:r>
              <a:rPr lang="es-ES" sz="1800" dirty="0">
                <a:effectLst/>
                <a:latin typeface="Calibri" panose="020F0502020204030204" pitchFamily="34" charset="0"/>
                <a:ea typeface="Calibri" panose="020F0502020204030204" pitchFamily="34" charset="0"/>
                <a:cs typeface="Calibri" panose="020F0502020204030204" pitchFamily="34" charset="0"/>
              </a:rPr>
              <a:t>una gran experiencia profesional en su digitalización, catalogación y puesta al servicio de la comunidad universitaria.</a:t>
            </a:r>
          </a:p>
          <a:p>
            <a:pPr marL="447675"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1217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667130" y="117360"/>
            <a:ext cx="4367814"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Componentes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456807" y="998640"/>
            <a:ext cx="10449393" cy="3150030"/>
          </a:xfrm>
          <a:prstGeom prst="rect">
            <a:avLst/>
          </a:prstGeom>
          <a:noFill/>
        </p:spPr>
        <p:txBody>
          <a:bodyPr wrap="square" lIns="91440" tIns="45720" rIns="91440" bIns="45720" anchor="t">
            <a:spAutoFit/>
          </a:bodyPr>
          <a:lstStyle/>
          <a:p>
            <a:pPr lvl="0" algn="just">
              <a:lnSpc>
                <a:spcPct val="107000"/>
              </a:lnSpc>
            </a:pPr>
            <a:r>
              <a:rPr lang="es-ES" dirty="0">
                <a:latin typeface="Calibri" panose="020F0502020204030204" pitchFamily="34" charset="0"/>
                <a:ea typeface="Calibri" panose="020F0502020204030204" pitchFamily="34" charset="0"/>
                <a:cs typeface="Calibri" panose="020F0502020204030204" pitchFamily="34" charset="0"/>
              </a:rPr>
              <a:t>UN PROPÓSITO INVESTIGADOR</a:t>
            </a: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Aft>
                <a:spcPts val="800"/>
              </a:spcAft>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Aft>
                <a:spcPts val="800"/>
              </a:spcAft>
            </a:pPr>
            <a:r>
              <a:rPr lang="es-ES" sz="1800" dirty="0">
                <a:effectLst/>
                <a:latin typeface="Calibri" panose="020F0502020204030204" pitchFamily="34" charset="0"/>
                <a:ea typeface="Calibri" panose="020F0502020204030204" pitchFamily="34" charset="0"/>
                <a:cs typeface="Calibri" panose="020F0502020204030204" pitchFamily="34" charset="0"/>
              </a:rPr>
              <a:t>Consiste en la pregunta o cuestión académico-científica que se quiere resolver, a partir del contenido concreto de la fuente documental y de la información que se use. </a:t>
            </a:r>
          </a:p>
          <a:p>
            <a:pPr lvl="0" algn="just">
              <a:lnSpc>
                <a:spcPct val="107000"/>
              </a:lnSpc>
              <a:spcAft>
                <a:spcPts val="800"/>
              </a:spcAft>
            </a:pPr>
            <a:r>
              <a:rPr lang="es-ES" sz="1800" dirty="0">
                <a:effectLst/>
                <a:latin typeface="Calibri" panose="020F0502020204030204" pitchFamily="34" charset="0"/>
                <a:ea typeface="Calibri" panose="020F0502020204030204" pitchFamily="34" charset="0"/>
                <a:cs typeface="Calibri" panose="020F0502020204030204" pitchFamily="34" charset="0"/>
              </a:rPr>
              <a:t>Aquí los investigadores tienen el protagonismo, puesto que determinan el objeto de estudio, así como las metodologías pertinentes para abordarlo, para alcanzar las conclusiones científicas adecuadas.</a:t>
            </a:r>
          </a:p>
          <a:p>
            <a:pPr marL="447675"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7294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6844683" y="117360"/>
            <a:ext cx="435893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Componentes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998640"/>
            <a:ext cx="10577838" cy="4719497"/>
          </a:xfrm>
          <a:prstGeom prst="rect">
            <a:avLst/>
          </a:prstGeom>
          <a:noFill/>
        </p:spPr>
        <p:txBody>
          <a:bodyPr wrap="square" lIns="91440" tIns="45720" rIns="91440" bIns="45720" anchor="t">
            <a:spAutoFit/>
          </a:bodyPr>
          <a:lstStyle/>
          <a:p>
            <a:pPr lvl="0" algn="just">
              <a:lnSpc>
                <a:spcPct val="107000"/>
              </a:lnSpc>
              <a:spcAft>
                <a:spcPts val="800"/>
              </a:spcAft>
            </a:pPr>
            <a:r>
              <a:rPr lang="es-ES" sz="1800" dirty="0">
                <a:effectLst/>
                <a:latin typeface="Calibri" panose="020F0502020204030204" pitchFamily="34" charset="0"/>
                <a:ea typeface="Calibri" panose="020F0502020204030204" pitchFamily="34" charset="0"/>
                <a:cs typeface="Calibri" panose="020F0502020204030204" pitchFamily="34" charset="0"/>
              </a:rPr>
              <a:t>UNA HERRAMIENTA INFORMÁTICA ESPECIALIZADA DE ANÁLISIS </a:t>
            </a:r>
          </a:p>
          <a:p>
            <a:pPr lvl="0" algn="just">
              <a:lnSpc>
                <a:spcPct val="107000"/>
              </a:lnSpc>
              <a:spcAft>
                <a:spcPts val="800"/>
              </a:spcAft>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Aft>
                <a:spcPts val="800"/>
              </a:spcAft>
            </a:pPr>
            <a:r>
              <a:rPr lang="es-ES" dirty="0">
                <a:latin typeface="Calibri" panose="020F0502020204030204" pitchFamily="34" charset="0"/>
                <a:ea typeface="Calibri" panose="020F0502020204030204" pitchFamily="34" charset="0"/>
                <a:cs typeface="Calibri" panose="020F0502020204030204" pitchFamily="34" charset="0"/>
              </a:rPr>
              <a:t>S</a:t>
            </a:r>
            <a:r>
              <a:rPr lang="es-ES" sz="1800" dirty="0">
                <a:effectLst/>
                <a:latin typeface="Calibri" panose="020F0502020204030204" pitchFamily="34" charset="0"/>
                <a:ea typeface="Calibri" panose="020F0502020204030204" pitchFamily="34" charset="0"/>
                <a:cs typeface="Calibri" panose="020F0502020204030204" pitchFamily="34" charset="0"/>
              </a:rPr>
              <a:t>e aplica sobre la fuente documental y de información, a menudo diseñada exprofeso, acorde a la investigación en curso, con el fin de hacer avanzar el conocimiento a partir de un acercamiento más profundo al contenido del documento electrónico que el que permite el documento físico. Gracias a la aplicación de herramientas especializadas, se produce la intersección entre las Humanidades y la tecnología, con resultados provechosos para la investigación.</a:t>
            </a:r>
          </a:p>
          <a:p>
            <a:pPr lvl="0" algn="just">
              <a:lnSpc>
                <a:spcPct val="107000"/>
              </a:lnSpc>
              <a:spcAft>
                <a:spcPts val="800"/>
              </a:spcAft>
            </a:pPr>
            <a:endParaRPr lang="es-ES" dirty="0">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Aft>
                <a:spcPts val="800"/>
              </a:spcAft>
            </a:pPr>
            <a:r>
              <a:rPr lang="es-ES" sz="1800" dirty="0">
                <a:effectLst/>
                <a:latin typeface="Calibri"/>
                <a:ea typeface="Calibri" panose="020F0502020204030204" pitchFamily="34" charset="0"/>
                <a:cs typeface="Calibri"/>
              </a:rPr>
              <a:t>Según Calvo Tello, estas herramientas permiten “</a:t>
            </a:r>
            <a:r>
              <a:rPr lang="es-ES" sz="1800" i="1" dirty="0">
                <a:effectLst/>
                <a:latin typeface="Calibri"/>
                <a:ea typeface="Calibri" panose="020F0502020204030204" pitchFamily="34" charset="0"/>
                <a:cs typeface="Calibri"/>
              </a:rPr>
              <a:t>… una nueva manera de acercarse a los datos humanísticos en un volumen mucho mayor a lo que los enfoques tradicionales eran capaces</a:t>
            </a:r>
            <a:r>
              <a:rPr lang="es-ES" sz="1800" dirty="0">
                <a:effectLst/>
                <a:latin typeface="Calibri"/>
                <a:ea typeface="Calibri" panose="020F0502020204030204" pitchFamily="34" charset="0"/>
                <a:cs typeface="Calibri"/>
              </a:rPr>
              <a:t>” </a:t>
            </a:r>
            <a:r>
              <a:rPr lang="es-ES" sz="1200" dirty="0">
                <a:effectLst/>
                <a:latin typeface="Calibri"/>
                <a:ea typeface="Calibri" panose="020F0502020204030204" pitchFamily="34" charset="0"/>
                <a:cs typeface="Calibri"/>
              </a:rPr>
              <a:t>Calvo Tello, J. (2017). Estado de la digitalización de la Edad de Plata: un análisis cuantitativo. Revista De Humanidades Digitales, 1, 76–95. </a:t>
            </a:r>
            <a:r>
              <a:rPr lang="es-ES" sz="1200" dirty="0">
                <a:effectLst/>
                <a:latin typeface="Calibri"/>
                <a:ea typeface="Calibri" panose="020F0502020204030204" pitchFamily="34" charset="0"/>
                <a:cs typeface="Calibri"/>
                <a:hlinkClick r:id="rId4"/>
              </a:rPr>
              <a:t>https://doi.org/10.5944/rhd.vol.1.2017.17089</a:t>
            </a:r>
            <a:endParaRPr lang="es-ES" sz="1200" dirty="0">
              <a:effectLst/>
              <a:latin typeface="Calibri"/>
              <a:ea typeface="Calibri" panose="020F0502020204030204" pitchFamily="34" charset="0"/>
              <a:cs typeface="Calibri"/>
            </a:endParaRPr>
          </a:p>
          <a:p>
            <a:pPr lvl="0" algn="just">
              <a:lnSpc>
                <a:spcPct val="107000"/>
              </a:lnSpc>
              <a:spcAft>
                <a:spcPts val="800"/>
              </a:spcAft>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algn="just"/>
            <a:r>
              <a:rPr lang="es-ES" sz="1800" dirty="0">
                <a:effectLst/>
                <a:latin typeface="Calibri" panose="020F0502020204030204" pitchFamily="34" charset="0"/>
                <a:ea typeface="Calibri" panose="020F0502020204030204" pitchFamily="34" charset="0"/>
                <a:cs typeface="Calibri" panose="020F0502020204030204" pitchFamily="34" charset="0"/>
              </a:rPr>
              <a:t>En este apartado, el protagonismo le corresponde a los informáticos o técnicos capaces de crear las       herramientas de análisis adecuadas.     </a:t>
            </a:r>
          </a:p>
        </p:txBody>
      </p:sp>
    </p:spTree>
    <p:extLst>
      <p:ext uri="{BB962C8B-B14F-4D97-AF65-F5344CB8AC3E}">
        <p14:creationId xmlns:p14="http://schemas.microsoft.com/office/powerpoint/2010/main" val="1287294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59000"/>
          </a:srgbClr>
        </a:solidFill>
        <a:effectLst/>
      </p:bgPr>
    </p:bg>
    <p:spTree>
      <p:nvGrpSpPr>
        <p:cNvPr id="1" name=""/>
        <p:cNvGrpSpPr/>
        <p:nvPr/>
      </p:nvGrpSpPr>
      <p:grpSpPr>
        <a:xfrm>
          <a:off x="0" y="0"/>
          <a:ext cx="0" cy="0"/>
          <a:chOff x="0" y="0"/>
          <a:chExt cx="0" cy="0"/>
        </a:xfrm>
      </p:grpSpPr>
      <p:sp>
        <p:nvSpPr>
          <p:cNvPr id="94" name="CustomShape 1"/>
          <p:cNvSpPr/>
          <p:nvPr/>
        </p:nvSpPr>
        <p:spPr>
          <a:xfrm>
            <a:off x="1744560" y="998640"/>
            <a:ext cx="9161640" cy="485964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oAutofit/>
          </a:bodyPr>
          <a:lstStyle/>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a:p>
            <a:pPr marL="343080" indent="-328680" algn="just">
              <a:lnSpc>
                <a:spcPct val="100000"/>
              </a:lnSpc>
              <a:spcBef>
                <a:spcPts val="1049"/>
              </a:spcBef>
              <a:tabLst>
                <a:tab pos="0" algn="l"/>
              </a:tabLst>
            </a:pPr>
            <a:endParaRPr lang="es-ES" sz="1800" b="0" strike="noStrike" spc="-1">
              <a:latin typeface="Arial"/>
            </a:endParaRPr>
          </a:p>
        </p:txBody>
      </p:sp>
      <p:sp>
        <p:nvSpPr>
          <p:cNvPr id="95" name="CustomShape 2"/>
          <p:cNvSpPr/>
          <p:nvPr/>
        </p:nvSpPr>
        <p:spPr>
          <a:xfrm>
            <a:off x="0" y="0"/>
            <a:ext cx="12190680" cy="555840"/>
          </a:xfrm>
          <a:prstGeom prst="rect">
            <a:avLst/>
          </a:prstGeom>
          <a:gradFill rotWithShape="0">
            <a:gsLst>
              <a:gs pos="0">
                <a:srgbClr val="FFFFFF"/>
              </a:gs>
              <a:gs pos="100000">
                <a:srgbClr val="800000"/>
              </a:gs>
            </a:gsLst>
            <a:lin ang="10800000"/>
          </a:gradFill>
          <a:ln w="0">
            <a:noFill/>
          </a:ln>
        </p:spPr>
        <p:style>
          <a:lnRef idx="0">
            <a:scrgbClr r="0" g="0" b="0"/>
          </a:lnRef>
          <a:fillRef idx="0">
            <a:scrgbClr r="0" g="0" b="0"/>
          </a:fillRef>
          <a:effectRef idx="0">
            <a:scrgbClr r="0" g="0" b="0"/>
          </a:effectRef>
          <a:fontRef idx="minor"/>
        </p:style>
      </p:sp>
      <p:sp>
        <p:nvSpPr>
          <p:cNvPr id="96" name="CustomShape 3"/>
          <p:cNvSpPr/>
          <p:nvPr/>
        </p:nvSpPr>
        <p:spPr>
          <a:xfrm>
            <a:off x="4483223" y="117360"/>
            <a:ext cx="672039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ES" sz="1800" b="0" strike="noStrike" spc="-1" dirty="0">
                <a:latin typeface="Arial"/>
              </a:rPr>
              <a:t>Humanidades Digit</a:t>
            </a:r>
            <a:r>
              <a:rPr lang="es-ES" spc="-1" dirty="0">
                <a:latin typeface="Arial"/>
              </a:rPr>
              <a:t>ales: Componentes</a:t>
            </a:r>
            <a:endParaRPr lang="es-ES" sz="1800" b="0" strike="noStrike" spc="-1" dirty="0">
              <a:latin typeface="Arial"/>
            </a:endParaRPr>
          </a:p>
          <a:p>
            <a:pPr>
              <a:lnSpc>
                <a:spcPct val="100000"/>
              </a:lnSpc>
            </a:pPr>
            <a:endParaRPr lang="es-ES" sz="1800" b="0" strike="noStrike" spc="-1" dirty="0">
              <a:latin typeface="Arial"/>
            </a:endParaRPr>
          </a:p>
        </p:txBody>
      </p:sp>
      <p:pic>
        <p:nvPicPr>
          <p:cNvPr id="97" name="Imagen 96"/>
          <p:cNvPicPr/>
          <p:nvPr/>
        </p:nvPicPr>
        <p:blipFill>
          <a:blip r:embed="rId3"/>
          <a:stretch/>
        </p:blipFill>
        <p:spPr>
          <a:xfrm>
            <a:off x="360" y="360"/>
            <a:ext cx="554400" cy="555840"/>
          </a:xfrm>
          <a:prstGeom prst="rect">
            <a:avLst/>
          </a:prstGeom>
          <a:ln w="0">
            <a:noFill/>
          </a:ln>
        </p:spPr>
      </p:pic>
      <p:sp>
        <p:nvSpPr>
          <p:cNvPr id="8" name="CuadroTexto 7">
            <a:extLst>
              <a:ext uri="{FF2B5EF4-FFF2-40B4-BE49-F238E27FC236}">
                <a16:creationId xmlns:a16="http://schemas.microsoft.com/office/drawing/2014/main" id="{5A7A6DA6-DA56-4EE1-8E55-A8D7BCBA5C31}"/>
              </a:ext>
            </a:extLst>
          </p:cNvPr>
          <p:cNvSpPr txBox="1"/>
          <p:nvPr/>
        </p:nvSpPr>
        <p:spPr>
          <a:xfrm>
            <a:off x="554760" y="998640"/>
            <a:ext cx="10648859" cy="5327164"/>
          </a:xfrm>
          <a:prstGeom prst="rect">
            <a:avLst/>
          </a:prstGeom>
          <a:noFill/>
        </p:spPr>
        <p:txBody>
          <a:bodyPr wrap="square" lIns="91440" tIns="45720" rIns="91440" bIns="45720" anchor="t">
            <a:spAutoFit/>
          </a:bodyPr>
          <a:lstStyle/>
          <a:p>
            <a:pPr algn="just">
              <a:lnSpc>
                <a:spcPct val="107000"/>
              </a:lnSpc>
              <a:spcAft>
                <a:spcPts val="800"/>
              </a:spcAft>
            </a:pPr>
            <a:r>
              <a:rPr lang="es-ES" sz="1800" dirty="0">
                <a:effectLst/>
                <a:latin typeface="Calibri"/>
                <a:ea typeface="Calibri" panose="020F0502020204030204" pitchFamily="34" charset="0"/>
                <a:cs typeface="Calibri"/>
              </a:rPr>
              <a:t>De estos tres componentes, la Fuente Documental Electrónica es la condición necesaria para hablar de Humanidades Digitales, de ahí que pueda hablarse de proyectos de Humanidades Digitales a partir del momento en que esta fuente documental existe y es tecnológicamente operativa, es decir, constituye una colección digital analizable. Expresado de otro modo, la Fuente Documental es el patrimonio cultural preservado, operable y accesible </a:t>
            </a:r>
            <a:r>
              <a:rPr lang="es-ES" dirty="0">
                <a:latin typeface="Calibri"/>
                <a:ea typeface="Calibri" panose="020F0502020204030204" pitchFamily="34" charset="0"/>
                <a:cs typeface="Calibri"/>
              </a:rPr>
              <a:t>sobre el </a:t>
            </a:r>
            <a:r>
              <a:rPr lang="es-ES">
                <a:latin typeface="Calibri"/>
                <a:ea typeface="Calibri" panose="020F0502020204030204" pitchFamily="34" charset="0"/>
                <a:cs typeface="Calibri"/>
              </a:rPr>
              <a:t>que</a:t>
            </a:r>
            <a:r>
              <a:rPr lang="es-ES" sz="1800">
                <a:effectLst/>
                <a:latin typeface="Calibri"/>
                <a:ea typeface="Calibri" panose="020F0502020204030204" pitchFamily="34" charset="0"/>
                <a:cs typeface="Calibri"/>
              </a:rPr>
              <a:t> </a:t>
            </a:r>
            <a:r>
              <a:rPr lang="es-ES">
                <a:latin typeface="Calibri"/>
                <a:ea typeface="Calibri" panose="020F0502020204030204" pitchFamily="34" charset="0"/>
                <a:cs typeface="Calibri"/>
              </a:rPr>
              <a:t>se fundamentan </a:t>
            </a:r>
            <a:r>
              <a:rPr lang="es-ES" sz="1800">
                <a:effectLst/>
                <a:latin typeface="Calibri"/>
                <a:ea typeface="Calibri" panose="020F0502020204030204" pitchFamily="34" charset="0"/>
                <a:cs typeface="Calibri"/>
              </a:rPr>
              <a:t>las Humanidades Digitales.</a:t>
            </a:r>
          </a:p>
          <a:p>
            <a:pPr lvl="0" algn="just">
              <a:lnSpc>
                <a:spcPct val="107000"/>
              </a:lnSpc>
              <a:spcAft>
                <a:spcPts val="800"/>
              </a:spcAft>
            </a:pPr>
            <a:endParaRPr lang="es-E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s-ES" sz="1800" dirty="0">
                <a:effectLst/>
                <a:latin typeface="Calibri"/>
                <a:ea typeface="Calibri" panose="020F0502020204030204" pitchFamily="34" charset="0"/>
                <a:cs typeface="Calibri"/>
              </a:rPr>
              <a:t>En resumen, las Humanidades Digitales </a:t>
            </a:r>
            <a:r>
              <a:rPr lang="es-ES" dirty="0">
                <a:latin typeface="Calibri"/>
                <a:ea typeface="Calibri" panose="020F0502020204030204" pitchFamily="34" charset="0"/>
                <a:cs typeface="Calibri"/>
              </a:rPr>
              <a:t>procuran el </a:t>
            </a:r>
            <a:r>
              <a:rPr lang="es-ES" sz="1800" dirty="0">
                <a:effectLst/>
                <a:latin typeface="Calibri"/>
                <a:ea typeface="Calibri" panose="020F0502020204030204" pitchFamily="34" charset="0"/>
                <a:cs typeface="Calibri"/>
              </a:rPr>
              <a:t>avance del conocimiento en las disciplinas humanísticas a partir </a:t>
            </a:r>
            <a:r>
              <a:rPr lang="es-ES" dirty="0">
                <a:latin typeface="Calibri"/>
                <a:ea typeface="Calibri" panose="020F0502020204030204" pitchFamily="34" charset="0"/>
                <a:cs typeface="Calibri"/>
              </a:rPr>
              <a:t>de colecciones digitales operables</a:t>
            </a:r>
            <a:r>
              <a:rPr lang="es-ES" sz="1800" dirty="0">
                <a:effectLst/>
                <a:latin typeface="Calibri"/>
                <a:ea typeface="Calibri" panose="020F0502020204030204" pitchFamily="34" charset="0"/>
                <a:cs typeface="Calibri"/>
              </a:rPr>
              <a:t>, sobre </a:t>
            </a:r>
            <a:r>
              <a:rPr lang="es-ES" dirty="0">
                <a:latin typeface="Calibri"/>
                <a:ea typeface="Calibri" panose="020F0502020204030204" pitchFamily="34" charset="0"/>
                <a:cs typeface="Calibri"/>
              </a:rPr>
              <a:t>las</a:t>
            </a:r>
            <a:r>
              <a:rPr lang="es-ES" sz="1800" dirty="0">
                <a:effectLst/>
                <a:latin typeface="Calibri"/>
                <a:ea typeface="Calibri" panose="020F0502020204030204" pitchFamily="34" charset="0"/>
                <a:cs typeface="Calibri"/>
              </a:rPr>
              <a:t> que se aplica una herramienta </a:t>
            </a:r>
            <a:r>
              <a:rPr lang="es-ES" dirty="0">
                <a:latin typeface="Calibri"/>
                <a:ea typeface="Calibri" panose="020F0502020204030204" pitchFamily="34" charset="0"/>
                <a:cs typeface="Calibri"/>
              </a:rPr>
              <a:t>tecnológica</a:t>
            </a:r>
            <a:r>
              <a:rPr lang="es-ES" sz="1800" dirty="0">
                <a:effectLst/>
                <a:latin typeface="Calibri"/>
                <a:ea typeface="Calibri" panose="020F0502020204030204" pitchFamily="34" charset="0"/>
                <a:cs typeface="Calibri"/>
              </a:rPr>
              <a:t> de análisis </a:t>
            </a:r>
            <a:r>
              <a:rPr lang="es-ES" dirty="0">
                <a:latin typeface="Calibri"/>
                <a:ea typeface="Calibri" panose="020F0502020204030204" pitchFamily="34" charset="0"/>
                <a:cs typeface="Calibri"/>
              </a:rPr>
              <a:t>para </a:t>
            </a:r>
            <a:r>
              <a:rPr lang="es-ES" sz="1800" dirty="0">
                <a:effectLst/>
                <a:latin typeface="Calibri"/>
                <a:ea typeface="Calibri" panose="020F0502020204030204" pitchFamily="34" charset="0"/>
                <a:cs typeface="Calibri"/>
              </a:rPr>
              <a:t>la </a:t>
            </a:r>
            <a:r>
              <a:rPr lang="es-ES" sz="1800">
                <a:effectLst/>
                <a:latin typeface="Calibri"/>
                <a:ea typeface="Calibri" panose="020F0502020204030204" pitchFamily="34" charset="0"/>
                <a:cs typeface="Calibri"/>
              </a:rPr>
              <a:t>búsqueda de relaciones profundas e inéditas</a:t>
            </a:r>
            <a:r>
              <a:rPr lang="es-ES">
                <a:latin typeface="Calibri"/>
                <a:ea typeface="Calibri" panose="020F0502020204030204" pitchFamily="34" charset="0"/>
                <a:cs typeface="Calibri"/>
              </a:rPr>
              <a:t>, con el fin de </a:t>
            </a:r>
            <a:r>
              <a:rPr lang="es-ES" sz="1800">
                <a:effectLst/>
                <a:latin typeface="Calibri"/>
                <a:ea typeface="Calibri" panose="020F0502020204030204" pitchFamily="34" charset="0"/>
                <a:cs typeface="Calibri"/>
              </a:rPr>
              <a:t>resolver los </a:t>
            </a:r>
            <a:r>
              <a:rPr lang="es-ES">
                <a:latin typeface="Calibri"/>
                <a:ea typeface="Calibri" panose="020F0502020204030204" pitchFamily="34" charset="0"/>
                <a:cs typeface="Calibri"/>
              </a:rPr>
              <a:t>interrogantes </a:t>
            </a:r>
            <a:r>
              <a:rPr lang="es-ES" sz="1800">
                <a:effectLst/>
                <a:latin typeface="Calibri"/>
                <a:ea typeface="Calibri" panose="020F0502020204030204" pitchFamily="34" charset="0"/>
                <a:cs typeface="Calibri"/>
              </a:rPr>
              <a:t>que plantean los </a:t>
            </a:r>
            <a:r>
              <a:rPr lang="es-ES" sz="1800" dirty="0">
                <a:effectLst/>
                <a:latin typeface="Calibri"/>
                <a:ea typeface="Calibri" panose="020F0502020204030204" pitchFamily="34" charset="0"/>
                <a:cs typeface="Calibri"/>
              </a:rPr>
              <a:t>científicos</a:t>
            </a:r>
            <a:r>
              <a:rPr lang="es-ES" dirty="0">
                <a:latin typeface="Calibri"/>
                <a:ea typeface="Calibri" panose="020F0502020204030204" pitchFamily="34" charset="0"/>
                <a:cs typeface="Calibri"/>
              </a:rPr>
              <a:t> humanistas.</a:t>
            </a:r>
            <a:endParaRPr lang="es-ES" sz="1800" dirty="0">
              <a:effectLst/>
              <a:latin typeface="Calibri"/>
              <a:ea typeface="Calibri" panose="020F0502020204030204" pitchFamily="34" charset="0"/>
              <a:cs typeface="Calibri"/>
            </a:endParaRPr>
          </a:p>
          <a:p>
            <a:pPr algn="just">
              <a:lnSpc>
                <a:spcPct val="107000"/>
              </a:lnSpc>
              <a:spcAft>
                <a:spcPts val="800"/>
              </a:spcAft>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s-ES" sz="1800" dirty="0">
                <a:effectLst/>
                <a:latin typeface="Calibri"/>
                <a:ea typeface="Calibri" panose="020F0502020204030204" pitchFamily="34" charset="0"/>
                <a:cs typeface="Calibri"/>
              </a:rPr>
              <a:t>Esto quiere decir que en las investigaciones en Humanidades Digitales, las Bibliotecas Universitarias, que son bibliotecas de investigación, tienen la grandísima oportunidad de actuar como un socio más, ofreciendo nuevos servicios que van mucho más allá de sus funciones clásicas, además de su infraestructura, para construir, colaborativa y transversalmente, el conocimiento académico y científico del futuro.</a:t>
            </a:r>
          </a:p>
          <a:p>
            <a:pPr lvl="0" algn="just">
              <a:lnSpc>
                <a:spcPct val="107000"/>
              </a:lnSpc>
              <a:spcAft>
                <a:spcPts val="800"/>
              </a:spcAft>
            </a:pP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380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15ABD80F603B140BCFE32CE86BC3D38" ma:contentTypeVersion="10" ma:contentTypeDescription="Crear nuevo documento." ma:contentTypeScope="" ma:versionID="9ba56c41f653a4241aac5994d8d85933">
  <xsd:schema xmlns:xsd="http://www.w3.org/2001/XMLSchema" xmlns:xs="http://www.w3.org/2001/XMLSchema" xmlns:p="http://schemas.microsoft.com/office/2006/metadata/properties" xmlns:ns2="d1dfdc94-08df-4457-8782-42a13f9f0b48" xmlns:ns3="84294f0e-346a-4f1e-8223-266aa219b7c5" targetNamespace="http://schemas.microsoft.com/office/2006/metadata/properties" ma:root="true" ma:fieldsID="d963c815c68243d5e2c826a6424a4e3a" ns2:_="" ns3:_="">
    <xsd:import namespace="d1dfdc94-08df-4457-8782-42a13f9f0b48"/>
    <xsd:import namespace="84294f0e-346a-4f1e-8223-266aa219b7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dfdc94-08df-4457-8782-42a13f9f0b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294f0e-346a-4f1e-8223-266aa219b7c5"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F8A47C-FFD7-4B5B-908B-9AB5FEC629D1}">
  <ds:schemaRefs>
    <ds:schemaRef ds:uri="84294f0e-346a-4f1e-8223-266aa219b7c5"/>
    <ds:schemaRef ds:uri="d1dfdc94-08df-4457-8782-42a13f9f0b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C44090-B303-4FF2-93B3-7D797B9CD767}">
  <ds:schemaRefs>
    <ds:schemaRef ds:uri="http://schemas.microsoft.com/sharepoint/v3/contenttype/forms"/>
  </ds:schemaRefs>
</ds:datastoreItem>
</file>

<file path=customXml/itemProps3.xml><?xml version="1.0" encoding="utf-8"?>
<ds:datastoreItem xmlns:ds="http://schemas.openxmlformats.org/officeDocument/2006/customXml" ds:itemID="{A819BE6F-89A9-443F-857B-2E66BA4CCF9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Wisp</Template>
  <TotalTime>425</TotalTime>
  <Words>2670</Words>
  <Application>Microsoft Office PowerPoint</Application>
  <PresentationFormat>Panorámica</PresentationFormat>
  <Paragraphs>643</Paragraphs>
  <Slides>37</Slides>
  <Notes>37</Notes>
  <HiddenSlides>0</HiddenSlides>
  <MMClips>0</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CSIC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Consorcio Madroño</dc:title>
  <dc:subject/>
  <dc:creator>María Zoila Díaz-Maroto Fernández-Checa</dc:creator>
  <dc:description/>
  <cp:lastModifiedBy>Emilio Alvarado Pérez</cp:lastModifiedBy>
  <cp:revision>124</cp:revision>
  <dcterms:created xsi:type="dcterms:W3CDTF">2021-09-21T18:37:30Z</dcterms:created>
  <dcterms:modified xsi:type="dcterms:W3CDTF">2021-10-08T11:49:49Z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false</vt:bool>
  </property>
  <property fmtid="{D5CDD505-2E9C-101B-9397-08002B2CF9AE}" pid="4" name="LinksUpToDate">
    <vt:bool>false</vt:bool>
  </property>
  <property fmtid="{D5CDD505-2E9C-101B-9397-08002B2CF9AE}" pid="5" name="MMClips">
    <vt:r8>0</vt:r8>
  </property>
  <property fmtid="{D5CDD505-2E9C-101B-9397-08002B2CF9AE}" pid="6" name="Notes">
    <vt:r8>3</vt:r8>
  </property>
  <property fmtid="{D5CDD505-2E9C-101B-9397-08002B2CF9AE}" pid="7" name="PresentationFormat">
    <vt:lpwstr>Personalizado</vt:lpwstr>
  </property>
  <property fmtid="{D5CDD505-2E9C-101B-9397-08002B2CF9AE}" pid="8" name="ScaleCrop">
    <vt:bool>false</vt:bool>
  </property>
  <property fmtid="{D5CDD505-2E9C-101B-9397-08002B2CF9AE}" pid="9" name="ShareDoc">
    <vt:bool>false</vt:bool>
  </property>
  <property fmtid="{D5CDD505-2E9C-101B-9397-08002B2CF9AE}" pid="10" name="Slides">
    <vt:r8>3</vt:r8>
  </property>
  <property fmtid="{D5CDD505-2E9C-101B-9397-08002B2CF9AE}" pid="11" name="ContentTypeId">
    <vt:lpwstr>0x010100C15ABD80F603B140BCFE32CE86BC3D38</vt:lpwstr>
  </property>
</Properties>
</file>