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8" r:id="rId3"/>
    <p:sldId id="300" r:id="rId4"/>
    <p:sldId id="259" r:id="rId5"/>
    <p:sldId id="303" r:id="rId6"/>
    <p:sldId id="260" r:id="rId7"/>
    <p:sldId id="307" r:id="rId8"/>
    <p:sldId id="306" r:id="rId9"/>
    <p:sldId id="305" r:id="rId10"/>
    <p:sldId id="261" r:id="rId11"/>
    <p:sldId id="308" r:id="rId12"/>
    <p:sldId id="262" r:id="rId13"/>
    <p:sldId id="263" r:id="rId14"/>
    <p:sldId id="309" r:id="rId15"/>
    <p:sldId id="310" r:id="rId16"/>
    <p:sldId id="311" r:id="rId17"/>
    <p:sldId id="312" r:id="rId18"/>
    <p:sldId id="313" r:id="rId19"/>
    <p:sldId id="272" r:id="rId2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D517A-AD11-4B15-95BD-8B0179D708D8}">
  <a:tblStyle styleId="{DC7D517A-AD11-4B15-95BD-8B0179D70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0188F-9FB4-4307-BC08-42E6FB007179}" type="doc">
      <dgm:prSet loTypeId="urn:microsoft.com/office/officeart/2005/8/layout/cycle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6EAEE9-C898-4161-9F10-A42278B74EB1}">
      <dgm:prSet phldrT="[Texto]"/>
      <dgm:spPr/>
      <dgm:t>
        <a:bodyPr/>
        <a:lstStyle/>
        <a:p>
          <a:r>
            <a:rPr lang="en-GB" dirty="0"/>
            <a:t>CREADOS</a:t>
          </a:r>
        </a:p>
      </dgm:t>
    </dgm:pt>
    <dgm:pt modelId="{1CB0E51B-B25F-4342-8A7C-9360606766C0}" type="parTrans" cxnId="{E11E5C52-3301-4007-AE0F-5E934594F28B}">
      <dgm:prSet/>
      <dgm:spPr/>
      <dgm:t>
        <a:bodyPr/>
        <a:lstStyle/>
        <a:p>
          <a:endParaRPr lang="en-GB"/>
        </a:p>
      </dgm:t>
    </dgm:pt>
    <dgm:pt modelId="{5C683928-8563-4BFF-81B1-DEC828269B8E}" type="sibTrans" cxnId="{E11E5C52-3301-4007-AE0F-5E934594F28B}">
      <dgm:prSet/>
      <dgm:spPr/>
      <dgm:t>
        <a:bodyPr/>
        <a:lstStyle/>
        <a:p>
          <a:endParaRPr lang="en-GB"/>
        </a:p>
      </dgm:t>
    </dgm:pt>
    <dgm:pt modelId="{0429F806-4A21-46E8-80E9-C9265D725BA5}">
      <dgm:prSet phldrT="[Texto]"/>
      <dgm:spPr/>
      <dgm:t>
        <a:bodyPr/>
        <a:lstStyle/>
        <a:p>
          <a:r>
            <a:rPr lang="en-GB" dirty="0"/>
            <a:t>REUTILIZADOS</a:t>
          </a:r>
        </a:p>
      </dgm:t>
    </dgm:pt>
    <dgm:pt modelId="{B69B671E-FCBD-428F-B9E2-5701AFA4F66C}" type="parTrans" cxnId="{726BED71-C4EE-49E1-82EB-E47EFD0CB9D3}">
      <dgm:prSet/>
      <dgm:spPr/>
      <dgm:t>
        <a:bodyPr/>
        <a:lstStyle/>
        <a:p>
          <a:endParaRPr lang="en-GB"/>
        </a:p>
      </dgm:t>
    </dgm:pt>
    <dgm:pt modelId="{2479CBB2-2457-4EB3-8D1E-8CE208A9E275}" type="sibTrans" cxnId="{726BED71-C4EE-49E1-82EB-E47EFD0CB9D3}">
      <dgm:prSet/>
      <dgm:spPr/>
      <dgm:t>
        <a:bodyPr/>
        <a:lstStyle/>
        <a:p>
          <a:endParaRPr lang="en-GB"/>
        </a:p>
      </dgm:t>
    </dgm:pt>
    <dgm:pt modelId="{D7BC81F7-0BD7-42CD-847F-029CA0C042EE}">
      <dgm:prSet phldrT="[Texto]"/>
      <dgm:spPr/>
      <dgm:t>
        <a:bodyPr/>
        <a:lstStyle/>
        <a:p>
          <a:r>
            <a:rPr lang="en-GB" dirty="0"/>
            <a:t>ADAPTADOS</a:t>
          </a:r>
        </a:p>
      </dgm:t>
    </dgm:pt>
    <dgm:pt modelId="{A1864E43-4D17-4D4F-9E94-9C2814047D38}" type="parTrans" cxnId="{62D9FFF0-C132-4BFF-9860-7AB49CC33BD1}">
      <dgm:prSet/>
      <dgm:spPr/>
      <dgm:t>
        <a:bodyPr/>
        <a:lstStyle/>
        <a:p>
          <a:endParaRPr lang="en-GB"/>
        </a:p>
      </dgm:t>
    </dgm:pt>
    <dgm:pt modelId="{85D1CED1-6A3A-493F-AB73-9B38AF4B33BF}" type="sibTrans" cxnId="{62D9FFF0-C132-4BFF-9860-7AB49CC33BD1}">
      <dgm:prSet/>
      <dgm:spPr/>
      <dgm:t>
        <a:bodyPr/>
        <a:lstStyle/>
        <a:p>
          <a:endParaRPr lang="en-GB"/>
        </a:p>
      </dgm:t>
    </dgm:pt>
    <dgm:pt modelId="{AF145D03-9105-4431-A148-D03D2CD18F0A}">
      <dgm:prSet phldrT="[Texto]"/>
      <dgm:spPr/>
      <dgm:t>
        <a:bodyPr/>
        <a:lstStyle/>
        <a:p>
          <a:r>
            <a:rPr lang="en-GB" dirty="0"/>
            <a:t>REDISTRIBUIDOS</a:t>
          </a:r>
        </a:p>
      </dgm:t>
    </dgm:pt>
    <dgm:pt modelId="{77676290-C37D-48F3-BF59-DE0610A695B4}" type="parTrans" cxnId="{468B24CF-4C9B-43B1-860A-6D097D7A65A6}">
      <dgm:prSet/>
      <dgm:spPr/>
      <dgm:t>
        <a:bodyPr/>
        <a:lstStyle/>
        <a:p>
          <a:endParaRPr lang="en-GB"/>
        </a:p>
      </dgm:t>
    </dgm:pt>
    <dgm:pt modelId="{06427FF0-06EA-476D-9ED1-6E0E19B3082A}" type="sibTrans" cxnId="{468B24CF-4C9B-43B1-860A-6D097D7A65A6}">
      <dgm:prSet/>
      <dgm:spPr/>
      <dgm:t>
        <a:bodyPr/>
        <a:lstStyle/>
        <a:p>
          <a:endParaRPr lang="en-GB"/>
        </a:p>
      </dgm:t>
    </dgm:pt>
    <dgm:pt modelId="{D2481D39-C2B1-4E9D-9ACF-879C02B79F21}" type="pres">
      <dgm:prSet presAssocID="{E6F0188F-9FB4-4307-BC08-42E6FB007179}" presName="cycle" presStyleCnt="0">
        <dgm:presLayoutVars>
          <dgm:dir/>
          <dgm:resizeHandles val="exact"/>
        </dgm:presLayoutVars>
      </dgm:prSet>
      <dgm:spPr/>
    </dgm:pt>
    <dgm:pt modelId="{3591CC17-808E-4AFE-8ED8-BFF926A19BC5}" type="pres">
      <dgm:prSet presAssocID="{7F6EAEE9-C898-4161-9F10-A42278B74EB1}" presName="node" presStyleLbl="node1" presStyleIdx="0" presStyleCnt="4">
        <dgm:presLayoutVars>
          <dgm:bulletEnabled val="1"/>
        </dgm:presLayoutVars>
      </dgm:prSet>
      <dgm:spPr/>
    </dgm:pt>
    <dgm:pt modelId="{14149C39-F843-4E02-B219-A904236036ED}" type="pres">
      <dgm:prSet presAssocID="{7F6EAEE9-C898-4161-9F10-A42278B74EB1}" presName="spNode" presStyleCnt="0"/>
      <dgm:spPr/>
    </dgm:pt>
    <dgm:pt modelId="{FD3D783D-E77A-45DF-9831-BE315AEA7AA8}" type="pres">
      <dgm:prSet presAssocID="{5C683928-8563-4BFF-81B1-DEC828269B8E}" presName="sibTrans" presStyleLbl="sibTrans1D1" presStyleIdx="0" presStyleCnt="4"/>
      <dgm:spPr/>
    </dgm:pt>
    <dgm:pt modelId="{B9AFDB69-AFE6-45AE-9CF8-3AB6100E31F5}" type="pres">
      <dgm:prSet presAssocID="{0429F806-4A21-46E8-80E9-C9265D725BA5}" presName="node" presStyleLbl="node1" presStyleIdx="1" presStyleCnt="4">
        <dgm:presLayoutVars>
          <dgm:bulletEnabled val="1"/>
        </dgm:presLayoutVars>
      </dgm:prSet>
      <dgm:spPr/>
    </dgm:pt>
    <dgm:pt modelId="{F5C6994B-AC96-4791-8A42-2BD30A586505}" type="pres">
      <dgm:prSet presAssocID="{0429F806-4A21-46E8-80E9-C9265D725BA5}" presName="spNode" presStyleCnt="0"/>
      <dgm:spPr/>
    </dgm:pt>
    <dgm:pt modelId="{168CCE76-FA13-4933-A9FA-14C291F4267C}" type="pres">
      <dgm:prSet presAssocID="{2479CBB2-2457-4EB3-8D1E-8CE208A9E275}" presName="sibTrans" presStyleLbl="sibTrans1D1" presStyleIdx="1" presStyleCnt="4"/>
      <dgm:spPr/>
    </dgm:pt>
    <dgm:pt modelId="{E6994101-E7D0-40C7-973B-F3B482C97155}" type="pres">
      <dgm:prSet presAssocID="{D7BC81F7-0BD7-42CD-847F-029CA0C042EE}" presName="node" presStyleLbl="node1" presStyleIdx="2" presStyleCnt="4">
        <dgm:presLayoutVars>
          <dgm:bulletEnabled val="1"/>
        </dgm:presLayoutVars>
      </dgm:prSet>
      <dgm:spPr/>
    </dgm:pt>
    <dgm:pt modelId="{37914FA5-9C9E-4D61-888D-00A116B3D4C7}" type="pres">
      <dgm:prSet presAssocID="{D7BC81F7-0BD7-42CD-847F-029CA0C042EE}" presName="spNode" presStyleCnt="0"/>
      <dgm:spPr/>
    </dgm:pt>
    <dgm:pt modelId="{1AC11818-DE39-4EF2-9B7A-F8781B6CE3F8}" type="pres">
      <dgm:prSet presAssocID="{85D1CED1-6A3A-493F-AB73-9B38AF4B33BF}" presName="sibTrans" presStyleLbl="sibTrans1D1" presStyleIdx="2" presStyleCnt="4"/>
      <dgm:spPr/>
    </dgm:pt>
    <dgm:pt modelId="{0DBA053C-6C87-436A-9FB2-1A22B289DD3F}" type="pres">
      <dgm:prSet presAssocID="{AF145D03-9105-4431-A148-D03D2CD18F0A}" presName="node" presStyleLbl="node1" presStyleIdx="3" presStyleCnt="4">
        <dgm:presLayoutVars>
          <dgm:bulletEnabled val="1"/>
        </dgm:presLayoutVars>
      </dgm:prSet>
      <dgm:spPr/>
    </dgm:pt>
    <dgm:pt modelId="{B01A28EB-218E-4525-934F-10823AADB400}" type="pres">
      <dgm:prSet presAssocID="{AF145D03-9105-4431-A148-D03D2CD18F0A}" presName="spNode" presStyleCnt="0"/>
      <dgm:spPr/>
    </dgm:pt>
    <dgm:pt modelId="{6E645BC5-EBF5-4518-A05B-924DA1B67881}" type="pres">
      <dgm:prSet presAssocID="{06427FF0-06EA-476D-9ED1-6E0E19B3082A}" presName="sibTrans" presStyleLbl="sibTrans1D1" presStyleIdx="3" presStyleCnt="4"/>
      <dgm:spPr/>
    </dgm:pt>
  </dgm:ptLst>
  <dgm:cxnLst>
    <dgm:cxn modelId="{06155B2B-8AC6-4786-9C8C-98652DFA9E75}" type="presOf" srcId="{E6F0188F-9FB4-4307-BC08-42E6FB007179}" destId="{D2481D39-C2B1-4E9D-9ACF-879C02B79F21}" srcOrd="0" destOrd="0" presId="urn:microsoft.com/office/officeart/2005/8/layout/cycle5"/>
    <dgm:cxn modelId="{EDEB482D-0BAA-42DA-818D-1A9597A1065C}" type="presOf" srcId="{06427FF0-06EA-476D-9ED1-6E0E19B3082A}" destId="{6E645BC5-EBF5-4518-A05B-924DA1B67881}" srcOrd="0" destOrd="0" presId="urn:microsoft.com/office/officeart/2005/8/layout/cycle5"/>
    <dgm:cxn modelId="{6A604734-29FA-4749-8EC2-9641D7390862}" type="presOf" srcId="{D7BC81F7-0BD7-42CD-847F-029CA0C042EE}" destId="{E6994101-E7D0-40C7-973B-F3B482C97155}" srcOrd="0" destOrd="0" presId="urn:microsoft.com/office/officeart/2005/8/layout/cycle5"/>
    <dgm:cxn modelId="{A65F7B3B-14B9-4AC5-81B2-F99691715088}" type="presOf" srcId="{AF145D03-9105-4431-A148-D03D2CD18F0A}" destId="{0DBA053C-6C87-436A-9FB2-1A22B289DD3F}" srcOrd="0" destOrd="0" presId="urn:microsoft.com/office/officeart/2005/8/layout/cycle5"/>
    <dgm:cxn modelId="{E1CE213C-2E88-49B2-87FC-B89CA448CC17}" type="presOf" srcId="{85D1CED1-6A3A-493F-AB73-9B38AF4B33BF}" destId="{1AC11818-DE39-4EF2-9B7A-F8781B6CE3F8}" srcOrd="0" destOrd="0" presId="urn:microsoft.com/office/officeart/2005/8/layout/cycle5"/>
    <dgm:cxn modelId="{726BED71-C4EE-49E1-82EB-E47EFD0CB9D3}" srcId="{E6F0188F-9FB4-4307-BC08-42E6FB007179}" destId="{0429F806-4A21-46E8-80E9-C9265D725BA5}" srcOrd="1" destOrd="0" parTransId="{B69B671E-FCBD-428F-B9E2-5701AFA4F66C}" sibTransId="{2479CBB2-2457-4EB3-8D1E-8CE208A9E275}"/>
    <dgm:cxn modelId="{E11E5C52-3301-4007-AE0F-5E934594F28B}" srcId="{E6F0188F-9FB4-4307-BC08-42E6FB007179}" destId="{7F6EAEE9-C898-4161-9F10-A42278B74EB1}" srcOrd="0" destOrd="0" parTransId="{1CB0E51B-B25F-4342-8A7C-9360606766C0}" sibTransId="{5C683928-8563-4BFF-81B1-DEC828269B8E}"/>
    <dgm:cxn modelId="{C59E0C7C-499C-49D6-B8F7-A06035134855}" type="presOf" srcId="{7F6EAEE9-C898-4161-9F10-A42278B74EB1}" destId="{3591CC17-808E-4AFE-8ED8-BFF926A19BC5}" srcOrd="0" destOrd="0" presId="urn:microsoft.com/office/officeart/2005/8/layout/cycle5"/>
    <dgm:cxn modelId="{39B97398-048D-4224-BD9D-CB62E0D408A5}" type="presOf" srcId="{5C683928-8563-4BFF-81B1-DEC828269B8E}" destId="{FD3D783D-E77A-45DF-9831-BE315AEA7AA8}" srcOrd="0" destOrd="0" presId="urn:microsoft.com/office/officeart/2005/8/layout/cycle5"/>
    <dgm:cxn modelId="{039FD0B0-F602-41D6-9010-B1D964A4AAC6}" type="presOf" srcId="{2479CBB2-2457-4EB3-8D1E-8CE208A9E275}" destId="{168CCE76-FA13-4933-A9FA-14C291F4267C}" srcOrd="0" destOrd="0" presId="urn:microsoft.com/office/officeart/2005/8/layout/cycle5"/>
    <dgm:cxn modelId="{468B24CF-4C9B-43B1-860A-6D097D7A65A6}" srcId="{E6F0188F-9FB4-4307-BC08-42E6FB007179}" destId="{AF145D03-9105-4431-A148-D03D2CD18F0A}" srcOrd="3" destOrd="0" parTransId="{77676290-C37D-48F3-BF59-DE0610A695B4}" sibTransId="{06427FF0-06EA-476D-9ED1-6E0E19B3082A}"/>
    <dgm:cxn modelId="{3D3C6DE7-CC5A-41F8-A907-8933EDED0FD2}" type="presOf" srcId="{0429F806-4A21-46E8-80E9-C9265D725BA5}" destId="{B9AFDB69-AFE6-45AE-9CF8-3AB6100E31F5}" srcOrd="0" destOrd="0" presId="urn:microsoft.com/office/officeart/2005/8/layout/cycle5"/>
    <dgm:cxn modelId="{62D9FFF0-C132-4BFF-9860-7AB49CC33BD1}" srcId="{E6F0188F-9FB4-4307-BC08-42E6FB007179}" destId="{D7BC81F7-0BD7-42CD-847F-029CA0C042EE}" srcOrd="2" destOrd="0" parTransId="{A1864E43-4D17-4D4F-9E94-9C2814047D38}" sibTransId="{85D1CED1-6A3A-493F-AB73-9B38AF4B33BF}"/>
    <dgm:cxn modelId="{7FCA2DC9-A271-40EF-9EE3-4172C491E291}" type="presParOf" srcId="{D2481D39-C2B1-4E9D-9ACF-879C02B79F21}" destId="{3591CC17-808E-4AFE-8ED8-BFF926A19BC5}" srcOrd="0" destOrd="0" presId="urn:microsoft.com/office/officeart/2005/8/layout/cycle5"/>
    <dgm:cxn modelId="{C9DC3E8E-8970-43A4-907D-41A03E077C18}" type="presParOf" srcId="{D2481D39-C2B1-4E9D-9ACF-879C02B79F21}" destId="{14149C39-F843-4E02-B219-A904236036ED}" srcOrd="1" destOrd="0" presId="urn:microsoft.com/office/officeart/2005/8/layout/cycle5"/>
    <dgm:cxn modelId="{AF50CFA5-0D5B-49B1-AC03-F40A895DBB84}" type="presParOf" srcId="{D2481D39-C2B1-4E9D-9ACF-879C02B79F21}" destId="{FD3D783D-E77A-45DF-9831-BE315AEA7AA8}" srcOrd="2" destOrd="0" presId="urn:microsoft.com/office/officeart/2005/8/layout/cycle5"/>
    <dgm:cxn modelId="{93D61C02-4A2A-4F91-AB26-3647278BAC96}" type="presParOf" srcId="{D2481D39-C2B1-4E9D-9ACF-879C02B79F21}" destId="{B9AFDB69-AFE6-45AE-9CF8-3AB6100E31F5}" srcOrd="3" destOrd="0" presId="urn:microsoft.com/office/officeart/2005/8/layout/cycle5"/>
    <dgm:cxn modelId="{7C37205D-CF17-43C3-A90C-35B8EDCFDDA5}" type="presParOf" srcId="{D2481D39-C2B1-4E9D-9ACF-879C02B79F21}" destId="{F5C6994B-AC96-4791-8A42-2BD30A586505}" srcOrd="4" destOrd="0" presId="urn:microsoft.com/office/officeart/2005/8/layout/cycle5"/>
    <dgm:cxn modelId="{C8FC6FA1-129D-42BB-959B-9CDE7BBA6A86}" type="presParOf" srcId="{D2481D39-C2B1-4E9D-9ACF-879C02B79F21}" destId="{168CCE76-FA13-4933-A9FA-14C291F4267C}" srcOrd="5" destOrd="0" presId="urn:microsoft.com/office/officeart/2005/8/layout/cycle5"/>
    <dgm:cxn modelId="{48C2D006-9AA9-4AAD-AD7D-3F5495D792BA}" type="presParOf" srcId="{D2481D39-C2B1-4E9D-9ACF-879C02B79F21}" destId="{E6994101-E7D0-40C7-973B-F3B482C97155}" srcOrd="6" destOrd="0" presId="urn:microsoft.com/office/officeart/2005/8/layout/cycle5"/>
    <dgm:cxn modelId="{291D17BE-89F5-4058-815A-E33E2D20C8C8}" type="presParOf" srcId="{D2481D39-C2B1-4E9D-9ACF-879C02B79F21}" destId="{37914FA5-9C9E-4D61-888D-00A116B3D4C7}" srcOrd="7" destOrd="0" presId="urn:microsoft.com/office/officeart/2005/8/layout/cycle5"/>
    <dgm:cxn modelId="{81CD5288-2DC3-48A1-AA44-12F18B9985CF}" type="presParOf" srcId="{D2481D39-C2B1-4E9D-9ACF-879C02B79F21}" destId="{1AC11818-DE39-4EF2-9B7A-F8781B6CE3F8}" srcOrd="8" destOrd="0" presId="urn:microsoft.com/office/officeart/2005/8/layout/cycle5"/>
    <dgm:cxn modelId="{37F63138-7A37-4A05-9FBB-071FC01EB81B}" type="presParOf" srcId="{D2481D39-C2B1-4E9D-9ACF-879C02B79F21}" destId="{0DBA053C-6C87-436A-9FB2-1A22B289DD3F}" srcOrd="9" destOrd="0" presId="urn:microsoft.com/office/officeart/2005/8/layout/cycle5"/>
    <dgm:cxn modelId="{22678E01-2B7D-43BA-8C10-F4E1DF81B57F}" type="presParOf" srcId="{D2481D39-C2B1-4E9D-9ACF-879C02B79F21}" destId="{B01A28EB-218E-4525-934F-10823AADB400}" srcOrd="10" destOrd="0" presId="urn:microsoft.com/office/officeart/2005/8/layout/cycle5"/>
    <dgm:cxn modelId="{B157C330-A85E-44DE-9279-1F82307252F6}" type="presParOf" srcId="{D2481D39-C2B1-4E9D-9ACF-879C02B79F21}" destId="{6E645BC5-EBF5-4518-A05B-924DA1B6788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54DDF-0FD3-433D-908C-70FF3F0E365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3E5EC25-0C09-4932-883B-5ACC0725F2C4}">
      <dgm:prSet phldrT="[Texto]"/>
      <dgm:spPr/>
      <dgm:t>
        <a:bodyPr/>
        <a:lstStyle/>
        <a:p>
          <a:r>
            <a:rPr lang="en-GB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 "/>
            </a:rPr>
            <a:t>CREADORES</a:t>
          </a:r>
        </a:p>
      </dgm:t>
    </dgm:pt>
    <dgm:pt modelId="{0EDF3C95-C01B-4098-9D29-29AAD964D46F}" type="parTrans" cxnId="{720B0CE5-C32C-41B5-838A-05F640E78379}">
      <dgm:prSet/>
      <dgm:spPr/>
      <dgm:t>
        <a:bodyPr/>
        <a:lstStyle/>
        <a:p>
          <a:endParaRPr lang="en-GB"/>
        </a:p>
      </dgm:t>
    </dgm:pt>
    <dgm:pt modelId="{7BC701A7-3CF3-472B-81E5-A4E3A7EC7590}" type="sibTrans" cxnId="{720B0CE5-C32C-41B5-838A-05F640E78379}">
      <dgm:prSet/>
      <dgm:spPr/>
      <dgm:t>
        <a:bodyPr/>
        <a:lstStyle/>
        <a:p>
          <a:endParaRPr lang="en-GB"/>
        </a:p>
      </dgm:t>
    </dgm:pt>
    <dgm:pt modelId="{4CF4F33D-05AB-49E0-AA50-A75A8598599F}">
      <dgm:prSet phldrT="[Texto]"/>
      <dgm:spPr/>
      <dgm:t>
        <a:bodyPr/>
        <a:lstStyle/>
        <a:p>
          <a:r>
            <a:rPr lang="en-GB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 "/>
            </a:rPr>
            <a:t>CONSUMIDORES</a:t>
          </a:r>
        </a:p>
      </dgm:t>
    </dgm:pt>
    <dgm:pt modelId="{D580E25A-602F-4835-9CD4-D43DBECBBFF9}" type="parTrans" cxnId="{B88D8C1C-EB39-40DD-B01D-E8CE214FA07B}">
      <dgm:prSet/>
      <dgm:spPr/>
      <dgm:t>
        <a:bodyPr/>
        <a:lstStyle/>
        <a:p>
          <a:endParaRPr lang="en-GB"/>
        </a:p>
      </dgm:t>
    </dgm:pt>
    <dgm:pt modelId="{2DD5F3E1-ADC8-46C3-97F2-313E8361E6A7}" type="sibTrans" cxnId="{B88D8C1C-EB39-40DD-B01D-E8CE214FA07B}">
      <dgm:prSet/>
      <dgm:spPr/>
      <dgm:t>
        <a:bodyPr/>
        <a:lstStyle/>
        <a:p>
          <a:endParaRPr lang="en-GB"/>
        </a:p>
      </dgm:t>
    </dgm:pt>
    <dgm:pt modelId="{6BE27954-0D9D-4A8B-9451-0ED505F2B547}" type="pres">
      <dgm:prSet presAssocID="{00A54DDF-0FD3-433D-908C-70FF3F0E3658}" presName="compositeShape" presStyleCnt="0">
        <dgm:presLayoutVars>
          <dgm:chMax val="2"/>
          <dgm:dir/>
          <dgm:resizeHandles val="exact"/>
        </dgm:presLayoutVars>
      </dgm:prSet>
      <dgm:spPr/>
    </dgm:pt>
    <dgm:pt modelId="{44E3C361-2BCC-4E88-98F5-F59CB6EF4BBD}" type="pres">
      <dgm:prSet presAssocID="{43E5EC25-0C09-4932-883B-5ACC0725F2C4}" presName="upArrow" presStyleLbl="node1" presStyleIdx="0" presStyleCnt="2" custAng="10800000" custScaleY="82488" custLinFactX="80766" custLinFactNeighborX="100000" custLinFactNeighborY="-14658"/>
      <dgm:spPr>
        <a:solidFill>
          <a:schemeClr val="tx1">
            <a:lumMod val="60000"/>
            <a:lumOff val="40000"/>
          </a:schemeClr>
        </a:solidFill>
      </dgm:spPr>
    </dgm:pt>
    <dgm:pt modelId="{5DD8F724-FFE0-4B9B-9587-8CFAF781132C}" type="pres">
      <dgm:prSet presAssocID="{43E5EC25-0C09-4932-883B-5ACC0725F2C4}" presName="upArrowText" presStyleLbl="revTx" presStyleIdx="0" presStyleCnt="2" custLinFactNeighborX="-59358" custLinFactNeighborY="-1327">
        <dgm:presLayoutVars>
          <dgm:chMax val="0"/>
          <dgm:bulletEnabled val="1"/>
        </dgm:presLayoutVars>
      </dgm:prSet>
      <dgm:spPr/>
    </dgm:pt>
    <dgm:pt modelId="{9C8130B3-84DF-491B-A174-4F7CBF1F4830}" type="pres">
      <dgm:prSet presAssocID="{4CF4F33D-05AB-49E0-AA50-A75A8598599F}" presName="downArrow" presStyleLbl="node1" presStyleIdx="1" presStyleCnt="2" custAng="10800000" custScaleY="89594" custLinFactX="52899" custLinFactNeighborX="100000" custLinFactNeighborY="11186"/>
      <dgm:spPr>
        <a:solidFill>
          <a:schemeClr val="tx1">
            <a:lumMod val="60000"/>
            <a:lumOff val="40000"/>
          </a:schemeClr>
        </a:solidFill>
      </dgm:spPr>
    </dgm:pt>
    <dgm:pt modelId="{4C343143-CB48-4528-8EE9-1D23ACBB909F}" type="pres">
      <dgm:prSet presAssocID="{4CF4F33D-05AB-49E0-AA50-A75A8598599F}" presName="downArrowText" presStyleLbl="revTx" presStyleIdx="1" presStyleCnt="2" custLinFactNeighborX="-77356" custLinFactNeighborY="1027">
        <dgm:presLayoutVars>
          <dgm:chMax val="0"/>
          <dgm:bulletEnabled val="1"/>
        </dgm:presLayoutVars>
      </dgm:prSet>
      <dgm:spPr/>
    </dgm:pt>
  </dgm:ptLst>
  <dgm:cxnLst>
    <dgm:cxn modelId="{B88D8C1C-EB39-40DD-B01D-E8CE214FA07B}" srcId="{00A54DDF-0FD3-433D-908C-70FF3F0E3658}" destId="{4CF4F33D-05AB-49E0-AA50-A75A8598599F}" srcOrd="1" destOrd="0" parTransId="{D580E25A-602F-4835-9CD4-D43DBECBBFF9}" sibTransId="{2DD5F3E1-ADC8-46C3-97F2-313E8361E6A7}"/>
    <dgm:cxn modelId="{1D54983B-1836-4DEA-A03B-1EEC87944F57}" type="presOf" srcId="{00A54DDF-0FD3-433D-908C-70FF3F0E3658}" destId="{6BE27954-0D9D-4A8B-9451-0ED505F2B547}" srcOrd="0" destOrd="0" presId="urn:microsoft.com/office/officeart/2005/8/layout/arrow4"/>
    <dgm:cxn modelId="{7516B940-C619-4764-90BC-3B3D3E067E60}" type="presOf" srcId="{43E5EC25-0C09-4932-883B-5ACC0725F2C4}" destId="{5DD8F724-FFE0-4B9B-9587-8CFAF781132C}" srcOrd="0" destOrd="0" presId="urn:microsoft.com/office/officeart/2005/8/layout/arrow4"/>
    <dgm:cxn modelId="{A813BBBB-D517-4A46-947B-51CDEDC0D352}" type="presOf" srcId="{4CF4F33D-05AB-49E0-AA50-A75A8598599F}" destId="{4C343143-CB48-4528-8EE9-1D23ACBB909F}" srcOrd="0" destOrd="0" presId="urn:microsoft.com/office/officeart/2005/8/layout/arrow4"/>
    <dgm:cxn modelId="{720B0CE5-C32C-41B5-838A-05F640E78379}" srcId="{00A54DDF-0FD3-433D-908C-70FF3F0E3658}" destId="{43E5EC25-0C09-4932-883B-5ACC0725F2C4}" srcOrd="0" destOrd="0" parTransId="{0EDF3C95-C01B-4098-9D29-29AAD964D46F}" sibTransId="{7BC701A7-3CF3-472B-81E5-A4E3A7EC7590}"/>
    <dgm:cxn modelId="{71A130CF-4835-4A7B-A80F-48EB952A3BF3}" type="presParOf" srcId="{6BE27954-0D9D-4A8B-9451-0ED505F2B547}" destId="{44E3C361-2BCC-4E88-98F5-F59CB6EF4BBD}" srcOrd="0" destOrd="0" presId="urn:microsoft.com/office/officeart/2005/8/layout/arrow4"/>
    <dgm:cxn modelId="{0030BEA8-94E2-49E9-8A06-547883850F9A}" type="presParOf" srcId="{6BE27954-0D9D-4A8B-9451-0ED505F2B547}" destId="{5DD8F724-FFE0-4B9B-9587-8CFAF781132C}" srcOrd="1" destOrd="0" presId="urn:microsoft.com/office/officeart/2005/8/layout/arrow4"/>
    <dgm:cxn modelId="{A2BE52D0-9DA7-43A3-80B6-A5E12FAC4DFD}" type="presParOf" srcId="{6BE27954-0D9D-4A8B-9451-0ED505F2B547}" destId="{9C8130B3-84DF-491B-A174-4F7CBF1F4830}" srcOrd="2" destOrd="0" presId="urn:microsoft.com/office/officeart/2005/8/layout/arrow4"/>
    <dgm:cxn modelId="{3B5450C0-599C-4713-BEE0-1BEC6170FDC3}" type="presParOf" srcId="{6BE27954-0D9D-4A8B-9451-0ED505F2B547}" destId="{4C343143-CB48-4528-8EE9-1D23ACBB909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CC17-808E-4AFE-8ED8-BFF926A19BC5}">
      <dsp:nvSpPr>
        <dsp:cNvPr id="0" name=""/>
        <dsp:cNvSpPr/>
      </dsp:nvSpPr>
      <dsp:spPr>
        <a:xfrm>
          <a:off x="2377467" y="672"/>
          <a:ext cx="1190185" cy="77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CREADOS</a:t>
          </a:r>
        </a:p>
      </dsp:txBody>
      <dsp:txXfrm>
        <a:off x="2415232" y="38437"/>
        <a:ext cx="1114655" cy="698090"/>
      </dsp:txXfrm>
    </dsp:sp>
    <dsp:sp modelId="{FD3D783D-E77A-45DF-9831-BE315AEA7AA8}">
      <dsp:nvSpPr>
        <dsp:cNvPr id="0" name=""/>
        <dsp:cNvSpPr/>
      </dsp:nvSpPr>
      <dsp:spPr>
        <a:xfrm>
          <a:off x="1693734" y="387482"/>
          <a:ext cx="2557650" cy="2557650"/>
        </a:xfrm>
        <a:custGeom>
          <a:avLst/>
          <a:gdLst/>
          <a:ahLst/>
          <a:cxnLst/>
          <a:rect l="0" t="0" r="0" b="0"/>
          <a:pathLst>
            <a:path>
              <a:moveTo>
                <a:pt x="2038427" y="250040"/>
              </a:moveTo>
              <a:arcTo wR="1278825" hR="1278825" stAng="18386417" swAng="16347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DB69-AFE6-45AE-9CF8-3AB6100E31F5}">
      <dsp:nvSpPr>
        <dsp:cNvPr id="0" name=""/>
        <dsp:cNvSpPr/>
      </dsp:nvSpPr>
      <dsp:spPr>
        <a:xfrm>
          <a:off x="3656292" y="1279497"/>
          <a:ext cx="1190185" cy="77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REUTILIZADOS</a:t>
          </a:r>
        </a:p>
      </dsp:txBody>
      <dsp:txXfrm>
        <a:off x="3694057" y="1317262"/>
        <a:ext cx="1114655" cy="698090"/>
      </dsp:txXfrm>
    </dsp:sp>
    <dsp:sp modelId="{168CCE76-FA13-4933-A9FA-14C291F4267C}">
      <dsp:nvSpPr>
        <dsp:cNvPr id="0" name=""/>
        <dsp:cNvSpPr/>
      </dsp:nvSpPr>
      <dsp:spPr>
        <a:xfrm>
          <a:off x="1693734" y="387482"/>
          <a:ext cx="2557650" cy="2557650"/>
        </a:xfrm>
        <a:custGeom>
          <a:avLst/>
          <a:gdLst/>
          <a:ahLst/>
          <a:cxnLst/>
          <a:rect l="0" t="0" r="0" b="0"/>
          <a:pathLst>
            <a:path>
              <a:moveTo>
                <a:pt x="2425135" y="1845716"/>
              </a:moveTo>
              <a:arcTo wR="1278825" hR="1278825" stAng="1578843" swAng="163474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94101-E7D0-40C7-973B-F3B482C97155}">
      <dsp:nvSpPr>
        <dsp:cNvPr id="0" name=""/>
        <dsp:cNvSpPr/>
      </dsp:nvSpPr>
      <dsp:spPr>
        <a:xfrm>
          <a:off x="2377467" y="2558322"/>
          <a:ext cx="1190185" cy="77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ADAPTADOS</a:t>
          </a:r>
        </a:p>
      </dsp:txBody>
      <dsp:txXfrm>
        <a:off x="2415232" y="2596087"/>
        <a:ext cx="1114655" cy="698090"/>
      </dsp:txXfrm>
    </dsp:sp>
    <dsp:sp modelId="{1AC11818-DE39-4EF2-9B7A-F8781B6CE3F8}">
      <dsp:nvSpPr>
        <dsp:cNvPr id="0" name=""/>
        <dsp:cNvSpPr/>
      </dsp:nvSpPr>
      <dsp:spPr>
        <a:xfrm>
          <a:off x="1693734" y="387482"/>
          <a:ext cx="2557650" cy="2557650"/>
        </a:xfrm>
        <a:custGeom>
          <a:avLst/>
          <a:gdLst/>
          <a:ahLst/>
          <a:cxnLst/>
          <a:rect l="0" t="0" r="0" b="0"/>
          <a:pathLst>
            <a:path>
              <a:moveTo>
                <a:pt x="519222" y="2307609"/>
              </a:moveTo>
              <a:arcTo wR="1278825" hR="1278825" stAng="7586417" swAng="163474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A053C-6C87-436A-9FB2-1A22B289DD3F}">
      <dsp:nvSpPr>
        <dsp:cNvPr id="0" name=""/>
        <dsp:cNvSpPr/>
      </dsp:nvSpPr>
      <dsp:spPr>
        <a:xfrm>
          <a:off x="1098642" y="1279497"/>
          <a:ext cx="1190185" cy="77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REDISTRIBUIDOS</a:t>
          </a:r>
        </a:p>
      </dsp:txBody>
      <dsp:txXfrm>
        <a:off x="1136407" y="1317262"/>
        <a:ext cx="1114655" cy="698090"/>
      </dsp:txXfrm>
    </dsp:sp>
    <dsp:sp modelId="{6E645BC5-EBF5-4518-A05B-924DA1B67881}">
      <dsp:nvSpPr>
        <dsp:cNvPr id="0" name=""/>
        <dsp:cNvSpPr/>
      </dsp:nvSpPr>
      <dsp:spPr>
        <a:xfrm>
          <a:off x="1693734" y="387482"/>
          <a:ext cx="2557650" cy="2557650"/>
        </a:xfrm>
        <a:custGeom>
          <a:avLst/>
          <a:gdLst/>
          <a:ahLst/>
          <a:cxnLst/>
          <a:rect l="0" t="0" r="0" b="0"/>
          <a:pathLst>
            <a:path>
              <a:moveTo>
                <a:pt x="132514" y="711933"/>
              </a:moveTo>
              <a:arcTo wR="1278825" hR="1278825" stAng="12378843" swAng="163474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3C361-2BCC-4E88-98F5-F59CB6EF4BBD}">
      <dsp:nvSpPr>
        <dsp:cNvPr id="0" name=""/>
        <dsp:cNvSpPr/>
      </dsp:nvSpPr>
      <dsp:spPr>
        <a:xfrm rot="10800000">
          <a:off x="1996567" y="0"/>
          <a:ext cx="1103486" cy="1615158"/>
        </a:xfrm>
        <a:prstGeom prst="upArrow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8F724-FFE0-4B9B-9587-8CFAF781132C}">
      <dsp:nvSpPr>
        <dsp:cNvPr id="0" name=""/>
        <dsp:cNvSpPr/>
      </dsp:nvSpPr>
      <dsp:spPr>
        <a:xfrm>
          <a:off x="26902" y="0"/>
          <a:ext cx="1872582" cy="195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 "/>
            </a:rPr>
            <a:t>CREADORES</a:t>
          </a:r>
        </a:p>
      </dsp:txBody>
      <dsp:txXfrm>
        <a:off x="26902" y="0"/>
        <a:ext cx="1872582" cy="1958052"/>
      </dsp:txXfrm>
    </dsp:sp>
    <dsp:sp modelId="{9C8130B3-84DF-491B-A174-4F7CBF1F4830}">
      <dsp:nvSpPr>
        <dsp:cNvPr id="0" name=""/>
        <dsp:cNvSpPr/>
      </dsp:nvSpPr>
      <dsp:spPr>
        <a:xfrm rot="10800000">
          <a:off x="2020104" y="2324979"/>
          <a:ext cx="1103486" cy="1754297"/>
        </a:xfrm>
        <a:prstGeom prst="downArrow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43143-CB48-4528-8EE9-1D23ACBB909F}">
      <dsp:nvSpPr>
        <dsp:cNvPr id="0" name=""/>
        <dsp:cNvSpPr/>
      </dsp:nvSpPr>
      <dsp:spPr>
        <a:xfrm>
          <a:off x="20920" y="2121224"/>
          <a:ext cx="1872582" cy="1958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 "/>
            </a:rPr>
            <a:t>CONSUMIDORES</a:t>
          </a:r>
        </a:p>
      </dsp:txBody>
      <dsp:txXfrm>
        <a:off x="20920" y="2121224"/>
        <a:ext cx="1872582" cy="1958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04faee7f6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04faee7f65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06a9635848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06a9635848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06a9635848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06a9635848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3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06a9635848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06a9635848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96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77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870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50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06a963584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06a9635848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58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06a9635848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06a9635848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4faee7f65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4faee7f65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4faee7f65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4faee7f65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4faee7f65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04faee7f65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4faee7f65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04faee7f65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11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06a963584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06a963584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06a963584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06a963584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37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06a963584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06a963584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5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06a9635848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06a9635848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96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35900" y="1300200"/>
            <a:ext cx="3093000" cy="25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10978" y="3744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68050" y="4349601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398649" y="374425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637400" y="41093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244475" y="0"/>
            <a:ext cx="368848" cy="1139798"/>
            <a:chOff x="6701575" y="0"/>
            <a:chExt cx="368848" cy="1139798"/>
          </a:xfrm>
        </p:grpSpPr>
        <p:sp>
          <p:nvSpPr>
            <p:cNvPr id="16" name="Google Shape;16;p2"/>
            <p:cNvSpPr/>
            <p:nvPr/>
          </p:nvSpPr>
          <p:spPr>
            <a:xfrm>
              <a:off x="6701575" y="753825"/>
              <a:ext cx="368848" cy="385973"/>
            </a:xfrm>
            <a:custGeom>
              <a:avLst/>
              <a:gdLst/>
              <a:ahLst/>
              <a:cxnLst/>
              <a:rect l="l" t="t" r="r" b="b"/>
              <a:pathLst>
                <a:path w="7000" h="7325" extrusionOk="0">
                  <a:moveTo>
                    <a:pt x="1108" y="1"/>
                  </a:moveTo>
                  <a:cubicBezTo>
                    <a:pt x="911" y="552"/>
                    <a:pt x="720" y="1107"/>
                    <a:pt x="540" y="1665"/>
                  </a:cubicBezTo>
                  <a:cubicBezTo>
                    <a:pt x="286" y="2456"/>
                    <a:pt x="1" y="3266"/>
                    <a:pt x="27" y="4110"/>
                  </a:cubicBezTo>
                  <a:cubicBezTo>
                    <a:pt x="45" y="4738"/>
                    <a:pt x="253" y="5375"/>
                    <a:pt x="607" y="5895"/>
                  </a:cubicBezTo>
                  <a:cubicBezTo>
                    <a:pt x="965" y="6422"/>
                    <a:pt x="1483" y="6813"/>
                    <a:pt x="2071" y="7051"/>
                  </a:cubicBezTo>
                  <a:cubicBezTo>
                    <a:pt x="2519" y="7233"/>
                    <a:pt x="2996" y="7324"/>
                    <a:pt x="3474" y="7324"/>
                  </a:cubicBezTo>
                  <a:cubicBezTo>
                    <a:pt x="3951" y="7324"/>
                    <a:pt x="4429" y="7233"/>
                    <a:pt x="4877" y="7051"/>
                  </a:cubicBezTo>
                  <a:cubicBezTo>
                    <a:pt x="6226" y="6504"/>
                    <a:pt x="6999" y="5169"/>
                    <a:pt x="6924" y="3726"/>
                  </a:cubicBezTo>
                  <a:cubicBezTo>
                    <a:pt x="6923" y="3715"/>
                    <a:pt x="6923" y="3703"/>
                    <a:pt x="6921" y="3693"/>
                  </a:cubicBezTo>
                  <a:cubicBezTo>
                    <a:pt x="6879" y="2988"/>
                    <a:pt x="6610" y="2291"/>
                    <a:pt x="6394" y="1625"/>
                  </a:cubicBezTo>
                  <a:cubicBezTo>
                    <a:pt x="6218" y="1081"/>
                    <a:pt x="6032" y="540"/>
                    <a:pt x="5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36352" y="805043"/>
              <a:ext cx="296870" cy="270471"/>
            </a:xfrm>
            <a:custGeom>
              <a:avLst/>
              <a:gdLst/>
              <a:ahLst/>
              <a:cxnLst/>
              <a:rect l="l" t="t" r="r" b="b"/>
              <a:pathLst>
                <a:path w="5634" h="5133" extrusionOk="0">
                  <a:moveTo>
                    <a:pt x="2816" y="1"/>
                  </a:moveTo>
                  <a:cubicBezTo>
                    <a:pt x="2160" y="1"/>
                    <a:pt x="1503" y="251"/>
                    <a:pt x="1002" y="752"/>
                  </a:cubicBezTo>
                  <a:cubicBezTo>
                    <a:pt x="1" y="1755"/>
                    <a:pt x="1" y="3379"/>
                    <a:pt x="1002" y="4382"/>
                  </a:cubicBezTo>
                  <a:cubicBezTo>
                    <a:pt x="1503" y="4882"/>
                    <a:pt x="2160" y="5132"/>
                    <a:pt x="2816" y="5132"/>
                  </a:cubicBezTo>
                  <a:cubicBezTo>
                    <a:pt x="3473" y="5132"/>
                    <a:pt x="4130" y="4882"/>
                    <a:pt x="4631" y="4382"/>
                  </a:cubicBezTo>
                  <a:cubicBezTo>
                    <a:pt x="5633" y="3379"/>
                    <a:pt x="5633" y="1755"/>
                    <a:pt x="4631" y="752"/>
                  </a:cubicBezTo>
                  <a:cubicBezTo>
                    <a:pt x="4130" y="251"/>
                    <a:pt x="347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9485" y="644645"/>
              <a:ext cx="250079" cy="114448"/>
            </a:xfrm>
            <a:custGeom>
              <a:avLst/>
              <a:gdLst/>
              <a:ahLst/>
              <a:cxnLst/>
              <a:rect l="l" t="t" r="r" b="b"/>
              <a:pathLst>
                <a:path w="4746" h="2172" extrusionOk="0">
                  <a:moveTo>
                    <a:pt x="720" y="1"/>
                  </a:moveTo>
                  <a:lnTo>
                    <a:pt x="0" y="2172"/>
                  </a:lnTo>
                  <a:lnTo>
                    <a:pt x="4745" y="2172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72184" y="678053"/>
              <a:ext cx="225577" cy="266519"/>
            </a:xfrm>
            <a:custGeom>
              <a:avLst/>
              <a:gdLst/>
              <a:ahLst/>
              <a:cxnLst/>
              <a:rect l="l" t="t" r="r" b="b"/>
              <a:pathLst>
                <a:path w="4281" h="5058" extrusionOk="0">
                  <a:moveTo>
                    <a:pt x="3834" y="4211"/>
                  </a:moveTo>
                  <a:cubicBezTo>
                    <a:pt x="3857" y="4211"/>
                    <a:pt x="3881" y="4214"/>
                    <a:pt x="3905" y="4220"/>
                  </a:cubicBezTo>
                  <a:cubicBezTo>
                    <a:pt x="4035" y="4252"/>
                    <a:pt x="4073" y="4380"/>
                    <a:pt x="4084" y="4434"/>
                  </a:cubicBezTo>
                  <a:cubicBezTo>
                    <a:pt x="4111" y="4576"/>
                    <a:pt x="4062" y="4726"/>
                    <a:pt x="3963" y="4800"/>
                  </a:cubicBezTo>
                  <a:cubicBezTo>
                    <a:pt x="3886" y="4858"/>
                    <a:pt x="3794" y="4883"/>
                    <a:pt x="3699" y="4883"/>
                  </a:cubicBezTo>
                  <a:cubicBezTo>
                    <a:pt x="3533" y="4883"/>
                    <a:pt x="3358" y="4806"/>
                    <a:pt x="3242" y="4695"/>
                  </a:cubicBezTo>
                  <a:cubicBezTo>
                    <a:pt x="3199" y="4652"/>
                    <a:pt x="3159" y="4605"/>
                    <a:pt x="3124" y="4554"/>
                  </a:cubicBezTo>
                  <a:cubicBezTo>
                    <a:pt x="3173" y="4536"/>
                    <a:pt x="3220" y="4515"/>
                    <a:pt x="3268" y="4489"/>
                  </a:cubicBezTo>
                  <a:cubicBezTo>
                    <a:pt x="3326" y="4457"/>
                    <a:pt x="3384" y="4420"/>
                    <a:pt x="3439" y="4383"/>
                  </a:cubicBezTo>
                  <a:cubicBezTo>
                    <a:pt x="3575" y="4295"/>
                    <a:pt x="3704" y="4211"/>
                    <a:pt x="3834" y="4211"/>
                  </a:cubicBezTo>
                  <a:close/>
                  <a:moveTo>
                    <a:pt x="762" y="4296"/>
                  </a:moveTo>
                  <a:cubicBezTo>
                    <a:pt x="863" y="4296"/>
                    <a:pt x="962" y="4305"/>
                    <a:pt x="1061" y="4321"/>
                  </a:cubicBezTo>
                  <a:cubicBezTo>
                    <a:pt x="1052" y="4344"/>
                    <a:pt x="1041" y="4365"/>
                    <a:pt x="1031" y="4388"/>
                  </a:cubicBezTo>
                  <a:cubicBezTo>
                    <a:pt x="950" y="4564"/>
                    <a:pt x="832" y="4776"/>
                    <a:pt x="636" y="4865"/>
                  </a:cubicBezTo>
                  <a:cubicBezTo>
                    <a:pt x="590" y="4886"/>
                    <a:pt x="537" y="4897"/>
                    <a:pt x="483" y="4897"/>
                  </a:cubicBezTo>
                  <a:cubicBezTo>
                    <a:pt x="425" y="4897"/>
                    <a:pt x="366" y="4884"/>
                    <a:pt x="315" y="4859"/>
                  </a:cubicBezTo>
                  <a:cubicBezTo>
                    <a:pt x="267" y="4834"/>
                    <a:pt x="202" y="4788"/>
                    <a:pt x="184" y="4706"/>
                  </a:cubicBezTo>
                  <a:cubicBezTo>
                    <a:pt x="167" y="4637"/>
                    <a:pt x="183" y="4573"/>
                    <a:pt x="230" y="4512"/>
                  </a:cubicBezTo>
                  <a:cubicBezTo>
                    <a:pt x="319" y="4392"/>
                    <a:pt x="511" y="4305"/>
                    <a:pt x="698" y="4298"/>
                  </a:cubicBezTo>
                  <a:cubicBezTo>
                    <a:pt x="718" y="4296"/>
                    <a:pt x="739" y="4296"/>
                    <a:pt x="762" y="4296"/>
                  </a:cubicBezTo>
                  <a:close/>
                  <a:moveTo>
                    <a:pt x="1336" y="1"/>
                  </a:moveTo>
                  <a:lnTo>
                    <a:pt x="1179" y="27"/>
                  </a:lnTo>
                  <a:cubicBezTo>
                    <a:pt x="1385" y="1284"/>
                    <a:pt x="1640" y="2834"/>
                    <a:pt x="1124" y="4168"/>
                  </a:cubicBezTo>
                  <a:cubicBezTo>
                    <a:pt x="1005" y="4149"/>
                    <a:pt x="883" y="4136"/>
                    <a:pt x="761" y="4136"/>
                  </a:cubicBezTo>
                  <a:cubicBezTo>
                    <a:pt x="738" y="4136"/>
                    <a:pt x="715" y="4136"/>
                    <a:pt x="691" y="4137"/>
                  </a:cubicBezTo>
                  <a:cubicBezTo>
                    <a:pt x="456" y="4146"/>
                    <a:pt x="219" y="4258"/>
                    <a:pt x="102" y="4414"/>
                  </a:cubicBezTo>
                  <a:cubicBezTo>
                    <a:pt x="27" y="4513"/>
                    <a:pt x="1" y="4626"/>
                    <a:pt x="27" y="4742"/>
                  </a:cubicBezTo>
                  <a:cubicBezTo>
                    <a:pt x="54" y="4854"/>
                    <a:pt x="131" y="4947"/>
                    <a:pt x="245" y="5002"/>
                  </a:cubicBezTo>
                  <a:cubicBezTo>
                    <a:pt x="319" y="5039"/>
                    <a:pt x="403" y="5057"/>
                    <a:pt x="485" y="5057"/>
                  </a:cubicBezTo>
                  <a:cubicBezTo>
                    <a:pt x="560" y="5057"/>
                    <a:pt x="636" y="5042"/>
                    <a:pt x="704" y="5011"/>
                  </a:cubicBezTo>
                  <a:cubicBezTo>
                    <a:pt x="947" y="4901"/>
                    <a:pt x="1084" y="4655"/>
                    <a:pt x="1177" y="4455"/>
                  </a:cubicBezTo>
                  <a:cubicBezTo>
                    <a:pt x="1193" y="4420"/>
                    <a:pt x="1208" y="4386"/>
                    <a:pt x="1223" y="4351"/>
                  </a:cubicBezTo>
                  <a:cubicBezTo>
                    <a:pt x="1373" y="4383"/>
                    <a:pt x="1521" y="4426"/>
                    <a:pt x="1668" y="4467"/>
                  </a:cubicBezTo>
                  <a:cubicBezTo>
                    <a:pt x="1760" y="4493"/>
                    <a:pt x="1851" y="4519"/>
                    <a:pt x="1943" y="4542"/>
                  </a:cubicBezTo>
                  <a:cubicBezTo>
                    <a:pt x="2134" y="4591"/>
                    <a:pt x="2371" y="4641"/>
                    <a:pt x="2617" y="4641"/>
                  </a:cubicBezTo>
                  <a:cubicBezTo>
                    <a:pt x="2732" y="4641"/>
                    <a:pt x="2849" y="4630"/>
                    <a:pt x="2964" y="4603"/>
                  </a:cubicBezTo>
                  <a:cubicBezTo>
                    <a:pt x="3011" y="4678"/>
                    <a:pt x="3066" y="4749"/>
                    <a:pt x="3130" y="4811"/>
                  </a:cubicBezTo>
                  <a:cubicBezTo>
                    <a:pt x="3275" y="4951"/>
                    <a:pt x="3489" y="5044"/>
                    <a:pt x="3698" y="5044"/>
                  </a:cubicBezTo>
                  <a:cubicBezTo>
                    <a:pt x="3826" y="5044"/>
                    <a:pt x="3953" y="5009"/>
                    <a:pt x="4061" y="4929"/>
                  </a:cubicBezTo>
                  <a:cubicBezTo>
                    <a:pt x="4209" y="4817"/>
                    <a:pt x="4281" y="4606"/>
                    <a:pt x="4241" y="4403"/>
                  </a:cubicBezTo>
                  <a:cubicBezTo>
                    <a:pt x="4208" y="4231"/>
                    <a:pt x="4096" y="4104"/>
                    <a:pt x="3946" y="4064"/>
                  </a:cubicBezTo>
                  <a:cubicBezTo>
                    <a:pt x="3908" y="4054"/>
                    <a:pt x="3871" y="4050"/>
                    <a:pt x="3835" y="4050"/>
                  </a:cubicBezTo>
                  <a:cubicBezTo>
                    <a:pt x="3657" y="4050"/>
                    <a:pt x="3496" y="4155"/>
                    <a:pt x="3352" y="4249"/>
                  </a:cubicBezTo>
                  <a:cubicBezTo>
                    <a:pt x="3295" y="4286"/>
                    <a:pt x="3243" y="4319"/>
                    <a:pt x="3191" y="4348"/>
                  </a:cubicBezTo>
                  <a:cubicBezTo>
                    <a:pt x="3144" y="4374"/>
                    <a:pt x="3095" y="4397"/>
                    <a:pt x="3043" y="4414"/>
                  </a:cubicBezTo>
                  <a:cubicBezTo>
                    <a:pt x="2965" y="4260"/>
                    <a:pt x="2918" y="4087"/>
                    <a:pt x="2881" y="3928"/>
                  </a:cubicBezTo>
                  <a:cubicBezTo>
                    <a:pt x="2591" y="2663"/>
                    <a:pt x="2768" y="1277"/>
                    <a:pt x="3367" y="125"/>
                  </a:cubicBezTo>
                  <a:lnTo>
                    <a:pt x="3223" y="51"/>
                  </a:lnTo>
                  <a:cubicBezTo>
                    <a:pt x="2609" y="1235"/>
                    <a:pt x="2426" y="2663"/>
                    <a:pt x="2724" y="3963"/>
                  </a:cubicBezTo>
                  <a:cubicBezTo>
                    <a:pt x="2760" y="4124"/>
                    <a:pt x="2808" y="4296"/>
                    <a:pt x="2884" y="4457"/>
                  </a:cubicBezTo>
                  <a:cubicBezTo>
                    <a:pt x="2803" y="4472"/>
                    <a:pt x="2716" y="4480"/>
                    <a:pt x="2623" y="4480"/>
                  </a:cubicBezTo>
                  <a:cubicBezTo>
                    <a:pt x="2437" y="4480"/>
                    <a:pt x="2225" y="4449"/>
                    <a:pt x="1984" y="4386"/>
                  </a:cubicBezTo>
                  <a:cubicBezTo>
                    <a:pt x="1892" y="4363"/>
                    <a:pt x="1802" y="4337"/>
                    <a:pt x="1712" y="4313"/>
                  </a:cubicBezTo>
                  <a:cubicBezTo>
                    <a:pt x="1572" y="4273"/>
                    <a:pt x="1429" y="4232"/>
                    <a:pt x="1284" y="4200"/>
                  </a:cubicBezTo>
                  <a:cubicBezTo>
                    <a:pt x="1802" y="2832"/>
                    <a:pt x="1546" y="127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846428" y="610342"/>
              <a:ext cx="73664" cy="73717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1397" y="1399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78782" y="0"/>
              <a:ext cx="11645" cy="611338"/>
            </a:xfrm>
            <a:custGeom>
              <a:avLst/>
              <a:gdLst/>
              <a:ahLst/>
              <a:cxnLst/>
              <a:rect l="l" t="t" r="r" b="b"/>
              <a:pathLst>
                <a:path w="221" h="11602" extrusionOk="0">
                  <a:moveTo>
                    <a:pt x="1" y="1"/>
                  </a:moveTo>
                  <a:lnTo>
                    <a:pt x="1" y="11602"/>
                  </a:lnTo>
                  <a:lnTo>
                    <a:pt x="221" y="11602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2952399" y="0"/>
            <a:ext cx="250103" cy="772816"/>
            <a:chOff x="3175824" y="0"/>
            <a:chExt cx="250103" cy="772816"/>
          </a:xfrm>
        </p:grpSpPr>
        <p:sp>
          <p:nvSpPr>
            <p:cNvPr id="23" name="Google Shape;23;p2"/>
            <p:cNvSpPr/>
            <p:nvPr/>
          </p:nvSpPr>
          <p:spPr>
            <a:xfrm>
              <a:off x="3175824" y="511163"/>
              <a:ext cx="250103" cy="261653"/>
            </a:xfrm>
            <a:custGeom>
              <a:avLst/>
              <a:gdLst/>
              <a:ahLst/>
              <a:cxnLst/>
              <a:rect l="l" t="t" r="r" b="b"/>
              <a:pathLst>
                <a:path w="4179" h="4372" extrusionOk="0">
                  <a:moveTo>
                    <a:pt x="662" y="0"/>
                  </a:moveTo>
                  <a:cubicBezTo>
                    <a:pt x="544" y="329"/>
                    <a:pt x="430" y="660"/>
                    <a:pt x="323" y="993"/>
                  </a:cubicBezTo>
                  <a:cubicBezTo>
                    <a:pt x="170" y="1466"/>
                    <a:pt x="0" y="1950"/>
                    <a:pt x="16" y="2453"/>
                  </a:cubicBezTo>
                  <a:cubicBezTo>
                    <a:pt x="26" y="2827"/>
                    <a:pt x="150" y="3208"/>
                    <a:pt x="361" y="3518"/>
                  </a:cubicBezTo>
                  <a:cubicBezTo>
                    <a:pt x="577" y="3833"/>
                    <a:pt x="885" y="4066"/>
                    <a:pt x="1237" y="4209"/>
                  </a:cubicBezTo>
                  <a:cubicBezTo>
                    <a:pt x="1504" y="4317"/>
                    <a:pt x="1789" y="4371"/>
                    <a:pt x="2074" y="4371"/>
                  </a:cubicBezTo>
                  <a:cubicBezTo>
                    <a:pt x="2359" y="4371"/>
                    <a:pt x="2643" y="4317"/>
                    <a:pt x="2910" y="4209"/>
                  </a:cubicBezTo>
                  <a:cubicBezTo>
                    <a:pt x="3717" y="3882"/>
                    <a:pt x="4178" y="3084"/>
                    <a:pt x="4132" y="2224"/>
                  </a:cubicBezTo>
                  <a:cubicBezTo>
                    <a:pt x="4132" y="2217"/>
                    <a:pt x="4132" y="2210"/>
                    <a:pt x="4132" y="2204"/>
                  </a:cubicBezTo>
                  <a:cubicBezTo>
                    <a:pt x="4105" y="1783"/>
                    <a:pt x="3946" y="1368"/>
                    <a:pt x="3818" y="969"/>
                  </a:cubicBezTo>
                  <a:cubicBezTo>
                    <a:pt x="3712" y="645"/>
                    <a:pt x="3601" y="321"/>
                    <a:pt x="3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208261" y="545875"/>
              <a:ext cx="183433" cy="183373"/>
            </a:xfrm>
            <a:custGeom>
              <a:avLst/>
              <a:gdLst/>
              <a:ahLst/>
              <a:cxnLst/>
              <a:rect l="l" t="t" r="r" b="b"/>
              <a:pathLst>
                <a:path w="3065" h="3064" extrusionOk="0">
                  <a:moveTo>
                    <a:pt x="1534" y="1"/>
                  </a:moveTo>
                  <a:cubicBezTo>
                    <a:pt x="687" y="1"/>
                    <a:pt x="1" y="685"/>
                    <a:pt x="1" y="1532"/>
                  </a:cubicBezTo>
                  <a:cubicBezTo>
                    <a:pt x="1" y="2379"/>
                    <a:pt x="687" y="3063"/>
                    <a:pt x="1534" y="3063"/>
                  </a:cubicBezTo>
                  <a:cubicBezTo>
                    <a:pt x="2379" y="3063"/>
                    <a:pt x="3065" y="2379"/>
                    <a:pt x="3065" y="1532"/>
                  </a:cubicBezTo>
                  <a:cubicBezTo>
                    <a:pt x="3065" y="685"/>
                    <a:pt x="2379" y="1"/>
                    <a:pt x="1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15084" y="437071"/>
              <a:ext cx="169608" cy="77682"/>
            </a:xfrm>
            <a:custGeom>
              <a:avLst/>
              <a:gdLst/>
              <a:ahLst/>
              <a:cxnLst/>
              <a:rect l="l" t="t" r="r" b="b"/>
              <a:pathLst>
                <a:path w="2834" h="1298" extrusionOk="0">
                  <a:moveTo>
                    <a:pt x="429" y="0"/>
                  </a:moveTo>
                  <a:lnTo>
                    <a:pt x="0" y="1298"/>
                  </a:lnTo>
                  <a:lnTo>
                    <a:pt x="2833" y="129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23642" y="459753"/>
              <a:ext cx="152970" cy="180739"/>
            </a:xfrm>
            <a:custGeom>
              <a:avLst/>
              <a:gdLst/>
              <a:ahLst/>
              <a:cxnLst/>
              <a:rect l="l" t="t" r="r" b="b"/>
              <a:pathLst>
                <a:path w="2556" h="3020" extrusionOk="0">
                  <a:moveTo>
                    <a:pt x="2291" y="2514"/>
                  </a:moveTo>
                  <a:cubicBezTo>
                    <a:pt x="2305" y="2514"/>
                    <a:pt x="2319" y="2515"/>
                    <a:pt x="2333" y="2519"/>
                  </a:cubicBezTo>
                  <a:cubicBezTo>
                    <a:pt x="2409" y="2539"/>
                    <a:pt x="2432" y="2615"/>
                    <a:pt x="2438" y="2647"/>
                  </a:cubicBezTo>
                  <a:cubicBezTo>
                    <a:pt x="2455" y="2731"/>
                    <a:pt x="2426" y="2821"/>
                    <a:pt x="2368" y="2866"/>
                  </a:cubicBezTo>
                  <a:cubicBezTo>
                    <a:pt x="2321" y="2900"/>
                    <a:pt x="2266" y="2915"/>
                    <a:pt x="2209" y="2915"/>
                  </a:cubicBezTo>
                  <a:cubicBezTo>
                    <a:pt x="2109" y="2915"/>
                    <a:pt x="2005" y="2869"/>
                    <a:pt x="1937" y="2803"/>
                  </a:cubicBezTo>
                  <a:cubicBezTo>
                    <a:pt x="1909" y="2777"/>
                    <a:pt x="1886" y="2749"/>
                    <a:pt x="1867" y="2719"/>
                  </a:cubicBezTo>
                  <a:cubicBezTo>
                    <a:pt x="1896" y="2708"/>
                    <a:pt x="1923" y="2694"/>
                    <a:pt x="1952" y="2679"/>
                  </a:cubicBezTo>
                  <a:cubicBezTo>
                    <a:pt x="1986" y="2661"/>
                    <a:pt x="2019" y="2639"/>
                    <a:pt x="2053" y="2616"/>
                  </a:cubicBezTo>
                  <a:cubicBezTo>
                    <a:pt x="2135" y="2563"/>
                    <a:pt x="2213" y="2514"/>
                    <a:pt x="2291" y="2514"/>
                  </a:cubicBezTo>
                  <a:close/>
                  <a:moveTo>
                    <a:pt x="456" y="2565"/>
                  </a:moveTo>
                  <a:cubicBezTo>
                    <a:pt x="516" y="2565"/>
                    <a:pt x="575" y="2571"/>
                    <a:pt x="635" y="2580"/>
                  </a:cubicBezTo>
                  <a:cubicBezTo>
                    <a:pt x="629" y="2592"/>
                    <a:pt x="623" y="2606"/>
                    <a:pt x="617" y="2620"/>
                  </a:cubicBezTo>
                  <a:cubicBezTo>
                    <a:pt x="568" y="2723"/>
                    <a:pt x="497" y="2852"/>
                    <a:pt x="381" y="2904"/>
                  </a:cubicBezTo>
                  <a:cubicBezTo>
                    <a:pt x="353" y="2917"/>
                    <a:pt x="322" y="2923"/>
                    <a:pt x="290" y="2923"/>
                  </a:cubicBezTo>
                  <a:cubicBezTo>
                    <a:pt x="255" y="2923"/>
                    <a:pt x="220" y="2916"/>
                    <a:pt x="189" y="2901"/>
                  </a:cubicBezTo>
                  <a:cubicBezTo>
                    <a:pt x="160" y="2885"/>
                    <a:pt x="121" y="2858"/>
                    <a:pt x="111" y="2809"/>
                  </a:cubicBezTo>
                  <a:cubicBezTo>
                    <a:pt x="102" y="2768"/>
                    <a:pt x="111" y="2730"/>
                    <a:pt x="138" y="2693"/>
                  </a:cubicBezTo>
                  <a:cubicBezTo>
                    <a:pt x="192" y="2623"/>
                    <a:pt x="306" y="2571"/>
                    <a:pt x="418" y="2566"/>
                  </a:cubicBezTo>
                  <a:cubicBezTo>
                    <a:pt x="430" y="2565"/>
                    <a:pt x="442" y="2565"/>
                    <a:pt x="456" y="2565"/>
                  </a:cubicBezTo>
                  <a:close/>
                  <a:moveTo>
                    <a:pt x="798" y="0"/>
                  </a:moveTo>
                  <a:lnTo>
                    <a:pt x="704" y="16"/>
                  </a:lnTo>
                  <a:cubicBezTo>
                    <a:pt x="827" y="767"/>
                    <a:pt x="980" y="1692"/>
                    <a:pt x="672" y="2488"/>
                  </a:cubicBezTo>
                  <a:cubicBezTo>
                    <a:pt x="601" y="2477"/>
                    <a:pt x="531" y="2469"/>
                    <a:pt x="459" y="2469"/>
                  </a:cubicBezTo>
                  <a:cubicBezTo>
                    <a:pt x="444" y="2469"/>
                    <a:pt x="429" y="2469"/>
                    <a:pt x="413" y="2470"/>
                  </a:cubicBezTo>
                  <a:cubicBezTo>
                    <a:pt x="273" y="2476"/>
                    <a:pt x="132" y="2542"/>
                    <a:pt x="62" y="2635"/>
                  </a:cubicBezTo>
                  <a:cubicBezTo>
                    <a:pt x="16" y="2694"/>
                    <a:pt x="1" y="2762"/>
                    <a:pt x="17" y="2830"/>
                  </a:cubicBezTo>
                  <a:cubicBezTo>
                    <a:pt x="33" y="2898"/>
                    <a:pt x="79" y="2953"/>
                    <a:pt x="147" y="2986"/>
                  </a:cubicBezTo>
                  <a:cubicBezTo>
                    <a:pt x="192" y="3008"/>
                    <a:pt x="241" y="3018"/>
                    <a:pt x="289" y="3018"/>
                  </a:cubicBezTo>
                  <a:lnTo>
                    <a:pt x="289" y="3020"/>
                  </a:lnTo>
                  <a:cubicBezTo>
                    <a:pt x="335" y="3020"/>
                    <a:pt x="380" y="3011"/>
                    <a:pt x="419" y="2992"/>
                  </a:cubicBezTo>
                  <a:cubicBezTo>
                    <a:pt x="566" y="2925"/>
                    <a:pt x="649" y="2780"/>
                    <a:pt x="704" y="2659"/>
                  </a:cubicBezTo>
                  <a:cubicBezTo>
                    <a:pt x="713" y="2639"/>
                    <a:pt x="722" y="2618"/>
                    <a:pt x="731" y="2598"/>
                  </a:cubicBezTo>
                  <a:cubicBezTo>
                    <a:pt x="820" y="2616"/>
                    <a:pt x="908" y="2642"/>
                    <a:pt x="995" y="2667"/>
                  </a:cubicBezTo>
                  <a:cubicBezTo>
                    <a:pt x="1050" y="2682"/>
                    <a:pt x="1106" y="2697"/>
                    <a:pt x="1161" y="2711"/>
                  </a:cubicBezTo>
                  <a:cubicBezTo>
                    <a:pt x="1274" y="2740"/>
                    <a:pt x="1416" y="2770"/>
                    <a:pt x="1563" y="2770"/>
                  </a:cubicBezTo>
                  <a:cubicBezTo>
                    <a:pt x="1632" y="2770"/>
                    <a:pt x="1701" y="2764"/>
                    <a:pt x="1770" y="2748"/>
                  </a:cubicBezTo>
                  <a:cubicBezTo>
                    <a:pt x="1798" y="2792"/>
                    <a:pt x="1830" y="2835"/>
                    <a:pt x="1870" y="2872"/>
                  </a:cubicBezTo>
                  <a:cubicBezTo>
                    <a:pt x="1956" y="2955"/>
                    <a:pt x="2084" y="3012"/>
                    <a:pt x="2209" y="3012"/>
                  </a:cubicBezTo>
                  <a:cubicBezTo>
                    <a:pt x="2285" y="3012"/>
                    <a:pt x="2360" y="2991"/>
                    <a:pt x="2424" y="2942"/>
                  </a:cubicBezTo>
                  <a:cubicBezTo>
                    <a:pt x="2513" y="2876"/>
                    <a:pt x="2556" y="2749"/>
                    <a:pt x="2533" y="2629"/>
                  </a:cubicBezTo>
                  <a:cubicBezTo>
                    <a:pt x="2511" y="2525"/>
                    <a:pt x="2446" y="2450"/>
                    <a:pt x="2355" y="2425"/>
                  </a:cubicBezTo>
                  <a:cubicBezTo>
                    <a:pt x="2333" y="2420"/>
                    <a:pt x="2311" y="2417"/>
                    <a:pt x="2290" y="2417"/>
                  </a:cubicBezTo>
                  <a:cubicBezTo>
                    <a:pt x="2183" y="2417"/>
                    <a:pt x="2087" y="2480"/>
                    <a:pt x="2001" y="2537"/>
                  </a:cubicBezTo>
                  <a:cubicBezTo>
                    <a:pt x="1969" y="2557"/>
                    <a:pt x="1937" y="2578"/>
                    <a:pt x="1906" y="2595"/>
                  </a:cubicBezTo>
                  <a:cubicBezTo>
                    <a:pt x="1877" y="2612"/>
                    <a:pt x="1848" y="2624"/>
                    <a:pt x="1816" y="2635"/>
                  </a:cubicBezTo>
                  <a:cubicBezTo>
                    <a:pt x="1770" y="2543"/>
                    <a:pt x="1743" y="2439"/>
                    <a:pt x="1720" y="2344"/>
                  </a:cubicBezTo>
                  <a:cubicBezTo>
                    <a:pt x="1547" y="1590"/>
                    <a:pt x="1653" y="761"/>
                    <a:pt x="2010" y="74"/>
                  </a:cubicBezTo>
                  <a:lnTo>
                    <a:pt x="1925" y="29"/>
                  </a:lnTo>
                  <a:cubicBezTo>
                    <a:pt x="1558" y="737"/>
                    <a:pt x="1449" y="1590"/>
                    <a:pt x="1627" y="2366"/>
                  </a:cubicBezTo>
                  <a:cubicBezTo>
                    <a:pt x="1648" y="2462"/>
                    <a:pt x="1677" y="2565"/>
                    <a:pt x="1723" y="2661"/>
                  </a:cubicBezTo>
                  <a:cubicBezTo>
                    <a:pt x="1674" y="2670"/>
                    <a:pt x="1622" y="2674"/>
                    <a:pt x="1567" y="2674"/>
                  </a:cubicBezTo>
                  <a:cubicBezTo>
                    <a:pt x="1455" y="2674"/>
                    <a:pt x="1329" y="2656"/>
                    <a:pt x="1185" y="2618"/>
                  </a:cubicBezTo>
                  <a:cubicBezTo>
                    <a:pt x="1130" y="2604"/>
                    <a:pt x="1076" y="2589"/>
                    <a:pt x="1023" y="2574"/>
                  </a:cubicBezTo>
                  <a:cubicBezTo>
                    <a:pt x="939" y="2551"/>
                    <a:pt x="853" y="2526"/>
                    <a:pt x="768" y="2506"/>
                  </a:cubicBezTo>
                  <a:cubicBezTo>
                    <a:pt x="1076" y="1690"/>
                    <a:pt x="924" y="758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73974" y="413850"/>
              <a:ext cx="49973" cy="49973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0" y="0"/>
                  </a:moveTo>
                  <a:lnTo>
                    <a:pt x="0" y="835"/>
                  </a:lnTo>
                  <a:lnTo>
                    <a:pt x="834" y="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95998" y="0"/>
              <a:ext cx="7900" cy="414504"/>
            </a:xfrm>
            <a:custGeom>
              <a:avLst/>
              <a:gdLst/>
              <a:ahLst/>
              <a:cxnLst/>
              <a:rect l="l" t="t" r="r" b="b"/>
              <a:pathLst>
                <a:path w="132" h="6926" extrusionOk="0">
                  <a:moveTo>
                    <a:pt x="0" y="1"/>
                  </a:moveTo>
                  <a:lnTo>
                    <a:pt x="0" y="6926"/>
                  </a:lnTo>
                  <a:lnTo>
                    <a:pt x="132" y="692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324350" y="968316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340291" y="4532297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46665" y="454348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54982" y="21906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4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2079345" y="1853775"/>
            <a:ext cx="63495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title" idx="2" hasCustomPrompt="1"/>
          </p:nvPr>
        </p:nvSpPr>
        <p:spPr>
          <a:xfrm>
            <a:off x="715155" y="1853925"/>
            <a:ext cx="13641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3" name="Google Shape;173;p14"/>
          <p:cNvSpPr/>
          <p:nvPr/>
        </p:nvSpPr>
        <p:spPr>
          <a:xfrm>
            <a:off x="8265000" y="535001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543999" y="4267350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8592803" y="18087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415103" y="3259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6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12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715100" y="1771000"/>
            <a:ext cx="7713900" cy="283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8101200" y="471626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8591819" y="15429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5872140" y="44135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8420425" y="3283078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399494" y="32455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>
            <a:off x="228100" y="7928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>
            <a:off x="942519" y="2652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1"/>
          </p:nvPr>
        </p:nvSpPr>
        <p:spPr>
          <a:xfrm>
            <a:off x="715100" y="1233792"/>
            <a:ext cx="7713900" cy="337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715103" y="47226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312519" y="43643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7997687" y="305389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8739857" y="305401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8657450" y="92194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9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1"/>
          </p:nvPr>
        </p:nvSpPr>
        <p:spPr>
          <a:xfrm>
            <a:off x="715100" y="1233800"/>
            <a:ext cx="7713900" cy="242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7717900" y="4447864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8544725" y="40707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8694607" y="9395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7612279" y="2835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19"/>
          <p:cNvGrpSpPr/>
          <p:nvPr/>
        </p:nvGrpSpPr>
        <p:grpSpPr>
          <a:xfrm>
            <a:off x="8178799" y="0"/>
            <a:ext cx="250103" cy="772816"/>
            <a:chOff x="3175824" y="0"/>
            <a:chExt cx="250103" cy="772816"/>
          </a:xfrm>
        </p:grpSpPr>
        <p:sp>
          <p:nvSpPr>
            <p:cNvPr id="229" name="Google Shape;229;p19"/>
            <p:cNvSpPr/>
            <p:nvPr/>
          </p:nvSpPr>
          <p:spPr>
            <a:xfrm>
              <a:off x="3175824" y="511163"/>
              <a:ext cx="250103" cy="261653"/>
            </a:xfrm>
            <a:custGeom>
              <a:avLst/>
              <a:gdLst/>
              <a:ahLst/>
              <a:cxnLst/>
              <a:rect l="l" t="t" r="r" b="b"/>
              <a:pathLst>
                <a:path w="4179" h="4372" extrusionOk="0">
                  <a:moveTo>
                    <a:pt x="662" y="0"/>
                  </a:moveTo>
                  <a:cubicBezTo>
                    <a:pt x="544" y="329"/>
                    <a:pt x="430" y="660"/>
                    <a:pt x="323" y="993"/>
                  </a:cubicBezTo>
                  <a:cubicBezTo>
                    <a:pt x="170" y="1466"/>
                    <a:pt x="0" y="1950"/>
                    <a:pt x="16" y="2453"/>
                  </a:cubicBezTo>
                  <a:cubicBezTo>
                    <a:pt x="26" y="2827"/>
                    <a:pt x="150" y="3208"/>
                    <a:pt x="361" y="3518"/>
                  </a:cubicBezTo>
                  <a:cubicBezTo>
                    <a:pt x="577" y="3833"/>
                    <a:pt x="885" y="4066"/>
                    <a:pt x="1237" y="4209"/>
                  </a:cubicBezTo>
                  <a:cubicBezTo>
                    <a:pt x="1504" y="4317"/>
                    <a:pt x="1789" y="4371"/>
                    <a:pt x="2074" y="4371"/>
                  </a:cubicBezTo>
                  <a:cubicBezTo>
                    <a:pt x="2359" y="4371"/>
                    <a:pt x="2643" y="4317"/>
                    <a:pt x="2910" y="4209"/>
                  </a:cubicBezTo>
                  <a:cubicBezTo>
                    <a:pt x="3717" y="3882"/>
                    <a:pt x="4178" y="3084"/>
                    <a:pt x="4132" y="2224"/>
                  </a:cubicBezTo>
                  <a:cubicBezTo>
                    <a:pt x="4132" y="2217"/>
                    <a:pt x="4132" y="2210"/>
                    <a:pt x="4132" y="2204"/>
                  </a:cubicBezTo>
                  <a:cubicBezTo>
                    <a:pt x="4105" y="1783"/>
                    <a:pt x="3946" y="1368"/>
                    <a:pt x="3818" y="969"/>
                  </a:cubicBezTo>
                  <a:cubicBezTo>
                    <a:pt x="3712" y="645"/>
                    <a:pt x="3601" y="321"/>
                    <a:pt x="3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208261" y="545875"/>
              <a:ext cx="183433" cy="183373"/>
            </a:xfrm>
            <a:custGeom>
              <a:avLst/>
              <a:gdLst/>
              <a:ahLst/>
              <a:cxnLst/>
              <a:rect l="l" t="t" r="r" b="b"/>
              <a:pathLst>
                <a:path w="3065" h="3064" extrusionOk="0">
                  <a:moveTo>
                    <a:pt x="1534" y="1"/>
                  </a:moveTo>
                  <a:cubicBezTo>
                    <a:pt x="687" y="1"/>
                    <a:pt x="1" y="685"/>
                    <a:pt x="1" y="1532"/>
                  </a:cubicBezTo>
                  <a:cubicBezTo>
                    <a:pt x="1" y="2379"/>
                    <a:pt x="687" y="3063"/>
                    <a:pt x="1534" y="3063"/>
                  </a:cubicBezTo>
                  <a:cubicBezTo>
                    <a:pt x="2379" y="3063"/>
                    <a:pt x="3065" y="2379"/>
                    <a:pt x="3065" y="1532"/>
                  </a:cubicBezTo>
                  <a:cubicBezTo>
                    <a:pt x="3065" y="685"/>
                    <a:pt x="2379" y="1"/>
                    <a:pt x="1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215084" y="437071"/>
              <a:ext cx="169608" cy="77682"/>
            </a:xfrm>
            <a:custGeom>
              <a:avLst/>
              <a:gdLst/>
              <a:ahLst/>
              <a:cxnLst/>
              <a:rect l="l" t="t" r="r" b="b"/>
              <a:pathLst>
                <a:path w="2834" h="1298" extrusionOk="0">
                  <a:moveTo>
                    <a:pt x="429" y="0"/>
                  </a:moveTo>
                  <a:lnTo>
                    <a:pt x="0" y="1298"/>
                  </a:lnTo>
                  <a:lnTo>
                    <a:pt x="2833" y="1298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3223642" y="459753"/>
              <a:ext cx="152970" cy="180739"/>
            </a:xfrm>
            <a:custGeom>
              <a:avLst/>
              <a:gdLst/>
              <a:ahLst/>
              <a:cxnLst/>
              <a:rect l="l" t="t" r="r" b="b"/>
              <a:pathLst>
                <a:path w="2556" h="3020" extrusionOk="0">
                  <a:moveTo>
                    <a:pt x="2291" y="2514"/>
                  </a:moveTo>
                  <a:cubicBezTo>
                    <a:pt x="2305" y="2514"/>
                    <a:pt x="2319" y="2515"/>
                    <a:pt x="2333" y="2519"/>
                  </a:cubicBezTo>
                  <a:cubicBezTo>
                    <a:pt x="2409" y="2539"/>
                    <a:pt x="2432" y="2615"/>
                    <a:pt x="2438" y="2647"/>
                  </a:cubicBezTo>
                  <a:cubicBezTo>
                    <a:pt x="2455" y="2731"/>
                    <a:pt x="2426" y="2821"/>
                    <a:pt x="2368" y="2866"/>
                  </a:cubicBezTo>
                  <a:cubicBezTo>
                    <a:pt x="2321" y="2900"/>
                    <a:pt x="2266" y="2915"/>
                    <a:pt x="2209" y="2915"/>
                  </a:cubicBezTo>
                  <a:cubicBezTo>
                    <a:pt x="2109" y="2915"/>
                    <a:pt x="2005" y="2869"/>
                    <a:pt x="1937" y="2803"/>
                  </a:cubicBezTo>
                  <a:cubicBezTo>
                    <a:pt x="1909" y="2777"/>
                    <a:pt x="1886" y="2749"/>
                    <a:pt x="1867" y="2719"/>
                  </a:cubicBezTo>
                  <a:cubicBezTo>
                    <a:pt x="1896" y="2708"/>
                    <a:pt x="1923" y="2694"/>
                    <a:pt x="1952" y="2679"/>
                  </a:cubicBezTo>
                  <a:cubicBezTo>
                    <a:pt x="1986" y="2661"/>
                    <a:pt x="2019" y="2639"/>
                    <a:pt x="2053" y="2616"/>
                  </a:cubicBezTo>
                  <a:cubicBezTo>
                    <a:pt x="2135" y="2563"/>
                    <a:pt x="2213" y="2514"/>
                    <a:pt x="2291" y="2514"/>
                  </a:cubicBezTo>
                  <a:close/>
                  <a:moveTo>
                    <a:pt x="456" y="2565"/>
                  </a:moveTo>
                  <a:cubicBezTo>
                    <a:pt x="516" y="2565"/>
                    <a:pt x="575" y="2571"/>
                    <a:pt x="635" y="2580"/>
                  </a:cubicBezTo>
                  <a:cubicBezTo>
                    <a:pt x="629" y="2592"/>
                    <a:pt x="623" y="2606"/>
                    <a:pt x="617" y="2620"/>
                  </a:cubicBezTo>
                  <a:cubicBezTo>
                    <a:pt x="568" y="2723"/>
                    <a:pt x="497" y="2852"/>
                    <a:pt x="381" y="2904"/>
                  </a:cubicBezTo>
                  <a:cubicBezTo>
                    <a:pt x="353" y="2917"/>
                    <a:pt x="322" y="2923"/>
                    <a:pt x="290" y="2923"/>
                  </a:cubicBezTo>
                  <a:cubicBezTo>
                    <a:pt x="255" y="2923"/>
                    <a:pt x="220" y="2916"/>
                    <a:pt x="189" y="2901"/>
                  </a:cubicBezTo>
                  <a:cubicBezTo>
                    <a:pt x="160" y="2885"/>
                    <a:pt x="121" y="2858"/>
                    <a:pt x="111" y="2809"/>
                  </a:cubicBezTo>
                  <a:cubicBezTo>
                    <a:pt x="102" y="2768"/>
                    <a:pt x="111" y="2730"/>
                    <a:pt x="138" y="2693"/>
                  </a:cubicBezTo>
                  <a:cubicBezTo>
                    <a:pt x="192" y="2623"/>
                    <a:pt x="306" y="2571"/>
                    <a:pt x="418" y="2566"/>
                  </a:cubicBezTo>
                  <a:cubicBezTo>
                    <a:pt x="430" y="2565"/>
                    <a:pt x="442" y="2565"/>
                    <a:pt x="456" y="2565"/>
                  </a:cubicBezTo>
                  <a:close/>
                  <a:moveTo>
                    <a:pt x="798" y="0"/>
                  </a:moveTo>
                  <a:lnTo>
                    <a:pt x="704" y="16"/>
                  </a:lnTo>
                  <a:cubicBezTo>
                    <a:pt x="827" y="767"/>
                    <a:pt x="980" y="1692"/>
                    <a:pt x="672" y="2488"/>
                  </a:cubicBezTo>
                  <a:cubicBezTo>
                    <a:pt x="601" y="2477"/>
                    <a:pt x="531" y="2469"/>
                    <a:pt x="459" y="2469"/>
                  </a:cubicBezTo>
                  <a:cubicBezTo>
                    <a:pt x="444" y="2469"/>
                    <a:pt x="429" y="2469"/>
                    <a:pt x="413" y="2470"/>
                  </a:cubicBezTo>
                  <a:cubicBezTo>
                    <a:pt x="273" y="2476"/>
                    <a:pt x="132" y="2542"/>
                    <a:pt x="62" y="2635"/>
                  </a:cubicBezTo>
                  <a:cubicBezTo>
                    <a:pt x="16" y="2694"/>
                    <a:pt x="1" y="2762"/>
                    <a:pt x="17" y="2830"/>
                  </a:cubicBezTo>
                  <a:cubicBezTo>
                    <a:pt x="33" y="2898"/>
                    <a:pt x="79" y="2953"/>
                    <a:pt x="147" y="2986"/>
                  </a:cubicBezTo>
                  <a:cubicBezTo>
                    <a:pt x="192" y="3008"/>
                    <a:pt x="241" y="3018"/>
                    <a:pt x="289" y="3018"/>
                  </a:cubicBezTo>
                  <a:lnTo>
                    <a:pt x="289" y="3020"/>
                  </a:lnTo>
                  <a:cubicBezTo>
                    <a:pt x="335" y="3020"/>
                    <a:pt x="380" y="3011"/>
                    <a:pt x="419" y="2992"/>
                  </a:cubicBezTo>
                  <a:cubicBezTo>
                    <a:pt x="566" y="2925"/>
                    <a:pt x="649" y="2780"/>
                    <a:pt x="704" y="2659"/>
                  </a:cubicBezTo>
                  <a:cubicBezTo>
                    <a:pt x="713" y="2639"/>
                    <a:pt x="722" y="2618"/>
                    <a:pt x="731" y="2598"/>
                  </a:cubicBezTo>
                  <a:cubicBezTo>
                    <a:pt x="820" y="2616"/>
                    <a:pt x="908" y="2642"/>
                    <a:pt x="995" y="2667"/>
                  </a:cubicBezTo>
                  <a:cubicBezTo>
                    <a:pt x="1050" y="2682"/>
                    <a:pt x="1106" y="2697"/>
                    <a:pt x="1161" y="2711"/>
                  </a:cubicBezTo>
                  <a:cubicBezTo>
                    <a:pt x="1274" y="2740"/>
                    <a:pt x="1416" y="2770"/>
                    <a:pt x="1563" y="2770"/>
                  </a:cubicBezTo>
                  <a:cubicBezTo>
                    <a:pt x="1632" y="2770"/>
                    <a:pt x="1701" y="2764"/>
                    <a:pt x="1770" y="2748"/>
                  </a:cubicBezTo>
                  <a:cubicBezTo>
                    <a:pt x="1798" y="2792"/>
                    <a:pt x="1830" y="2835"/>
                    <a:pt x="1870" y="2872"/>
                  </a:cubicBezTo>
                  <a:cubicBezTo>
                    <a:pt x="1956" y="2955"/>
                    <a:pt x="2084" y="3012"/>
                    <a:pt x="2209" y="3012"/>
                  </a:cubicBezTo>
                  <a:cubicBezTo>
                    <a:pt x="2285" y="3012"/>
                    <a:pt x="2360" y="2991"/>
                    <a:pt x="2424" y="2942"/>
                  </a:cubicBezTo>
                  <a:cubicBezTo>
                    <a:pt x="2513" y="2876"/>
                    <a:pt x="2556" y="2749"/>
                    <a:pt x="2533" y="2629"/>
                  </a:cubicBezTo>
                  <a:cubicBezTo>
                    <a:pt x="2511" y="2525"/>
                    <a:pt x="2446" y="2450"/>
                    <a:pt x="2355" y="2425"/>
                  </a:cubicBezTo>
                  <a:cubicBezTo>
                    <a:pt x="2333" y="2420"/>
                    <a:pt x="2311" y="2417"/>
                    <a:pt x="2290" y="2417"/>
                  </a:cubicBezTo>
                  <a:cubicBezTo>
                    <a:pt x="2183" y="2417"/>
                    <a:pt x="2087" y="2480"/>
                    <a:pt x="2001" y="2537"/>
                  </a:cubicBezTo>
                  <a:cubicBezTo>
                    <a:pt x="1969" y="2557"/>
                    <a:pt x="1937" y="2578"/>
                    <a:pt x="1906" y="2595"/>
                  </a:cubicBezTo>
                  <a:cubicBezTo>
                    <a:pt x="1877" y="2612"/>
                    <a:pt x="1848" y="2624"/>
                    <a:pt x="1816" y="2635"/>
                  </a:cubicBezTo>
                  <a:cubicBezTo>
                    <a:pt x="1770" y="2543"/>
                    <a:pt x="1743" y="2439"/>
                    <a:pt x="1720" y="2344"/>
                  </a:cubicBezTo>
                  <a:cubicBezTo>
                    <a:pt x="1547" y="1590"/>
                    <a:pt x="1653" y="761"/>
                    <a:pt x="2010" y="74"/>
                  </a:cubicBezTo>
                  <a:lnTo>
                    <a:pt x="1925" y="29"/>
                  </a:lnTo>
                  <a:cubicBezTo>
                    <a:pt x="1558" y="737"/>
                    <a:pt x="1449" y="1590"/>
                    <a:pt x="1627" y="2366"/>
                  </a:cubicBezTo>
                  <a:cubicBezTo>
                    <a:pt x="1648" y="2462"/>
                    <a:pt x="1677" y="2565"/>
                    <a:pt x="1723" y="2661"/>
                  </a:cubicBezTo>
                  <a:cubicBezTo>
                    <a:pt x="1674" y="2670"/>
                    <a:pt x="1622" y="2674"/>
                    <a:pt x="1567" y="2674"/>
                  </a:cubicBezTo>
                  <a:cubicBezTo>
                    <a:pt x="1455" y="2674"/>
                    <a:pt x="1329" y="2656"/>
                    <a:pt x="1185" y="2618"/>
                  </a:cubicBezTo>
                  <a:cubicBezTo>
                    <a:pt x="1130" y="2604"/>
                    <a:pt x="1076" y="2589"/>
                    <a:pt x="1023" y="2574"/>
                  </a:cubicBezTo>
                  <a:cubicBezTo>
                    <a:pt x="939" y="2551"/>
                    <a:pt x="853" y="2526"/>
                    <a:pt x="768" y="2506"/>
                  </a:cubicBezTo>
                  <a:cubicBezTo>
                    <a:pt x="1076" y="1690"/>
                    <a:pt x="924" y="758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3273974" y="413850"/>
              <a:ext cx="49973" cy="49973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0" y="0"/>
                  </a:moveTo>
                  <a:lnTo>
                    <a:pt x="0" y="835"/>
                  </a:lnTo>
                  <a:lnTo>
                    <a:pt x="834" y="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3295998" y="0"/>
              <a:ext cx="7900" cy="414504"/>
            </a:xfrm>
            <a:custGeom>
              <a:avLst/>
              <a:gdLst/>
              <a:ahLst/>
              <a:cxnLst/>
              <a:rect l="l" t="t" r="r" b="b"/>
              <a:pathLst>
                <a:path w="132" h="6926" extrusionOk="0">
                  <a:moveTo>
                    <a:pt x="0" y="1"/>
                  </a:moveTo>
                  <a:lnTo>
                    <a:pt x="0" y="6926"/>
                  </a:lnTo>
                  <a:lnTo>
                    <a:pt x="132" y="692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2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2"/>
          <p:cNvSpPr txBox="1">
            <a:spLocks noGrp="1"/>
          </p:cNvSpPr>
          <p:nvPr>
            <p:ph type="ctrTitle"/>
          </p:nvPr>
        </p:nvSpPr>
        <p:spPr>
          <a:xfrm>
            <a:off x="791300" y="785525"/>
            <a:ext cx="3787200" cy="10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791300" y="1711100"/>
            <a:ext cx="37872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791300" y="3296881"/>
            <a:ext cx="37872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CRÉDITOS: Esta plantilla para presentaciones es una creación de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 incluye iconos de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infografías e imágenes de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contenido de </a:t>
            </a: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Eliana Delacour </a:t>
            </a:r>
            <a:endParaRPr sz="9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8428894" y="3219001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482224" y="4392150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56" name="Google Shape;256;p22"/>
          <p:cNvSpPr/>
          <p:nvPr/>
        </p:nvSpPr>
        <p:spPr>
          <a:xfrm>
            <a:off x="408294" y="3710951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1631715" y="44977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2917057" y="4712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8283075" y="439214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/>
          <p:nvPr/>
        </p:nvSpPr>
        <p:spPr>
          <a:xfrm>
            <a:off x="958829" y="392947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313540" y="10420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3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/>
          <p:nvPr/>
        </p:nvSpPr>
        <p:spPr>
          <a:xfrm>
            <a:off x="543999" y="4437925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65" name="Google Shape;265;p23"/>
          <p:cNvSpPr/>
          <p:nvPr/>
        </p:nvSpPr>
        <p:spPr>
          <a:xfrm>
            <a:off x="413940" y="38557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7517044" y="4712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8568665" y="115995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8265000" y="374376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1505569" y="47790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4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307615" y="436308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720007" y="47238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24"/>
          <p:cNvGrpSpPr/>
          <p:nvPr/>
        </p:nvGrpSpPr>
        <p:grpSpPr>
          <a:xfrm>
            <a:off x="7164356" y="437031"/>
            <a:ext cx="1562303" cy="1325270"/>
            <a:chOff x="6745850" y="3270525"/>
            <a:chExt cx="1300618" cy="1103288"/>
          </a:xfrm>
        </p:grpSpPr>
        <p:sp>
          <p:nvSpPr>
            <p:cNvPr id="275" name="Google Shape;275;p24"/>
            <p:cNvSpPr/>
            <p:nvPr/>
          </p:nvSpPr>
          <p:spPr>
            <a:xfrm>
              <a:off x="6745850" y="3286697"/>
              <a:ext cx="1300618" cy="1087116"/>
            </a:xfrm>
            <a:custGeom>
              <a:avLst/>
              <a:gdLst/>
              <a:ahLst/>
              <a:cxnLst/>
              <a:rect l="l" t="t" r="r" b="b"/>
              <a:pathLst>
                <a:path w="44714" h="37374" extrusionOk="0">
                  <a:moveTo>
                    <a:pt x="10257" y="0"/>
                  </a:moveTo>
                  <a:cubicBezTo>
                    <a:pt x="9635" y="0"/>
                    <a:pt x="9062" y="362"/>
                    <a:pt x="8800" y="937"/>
                  </a:cubicBezTo>
                  <a:lnTo>
                    <a:pt x="442" y="19201"/>
                  </a:lnTo>
                  <a:cubicBezTo>
                    <a:pt x="1" y="20163"/>
                    <a:pt x="600" y="21281"/>
                    <a:pt x="1645" y="21450"/>
                  </a:cubicBezTo>
                  <a:cubicBezTo>
                    <a:pt x="2096" y="21520"/>
                    <a:pt x="2547" y="21609"/>
                    <a:pt x="2993" y="21708"/>
                  </a:cubicBezTo>
                  <a:cubicBezTo>
                    <a:pt x="3625" y="21849"/>
                    <a:pt x="4253" y="22014"/>
                    <a:pt x="4875" y="22202"/>
                  </a:cubicBezTo>
                  <a:cubicBezTo>
                    <a:pt x="5598" y="22420"/>
                    <a:pt x="6312" y="22670"/>
                    <a:pt x="7015" y="22951"/>
                  </a:cubicBezTo>
                  <a:cubicBezTo>
                    <a:pt x="7805" y="23266"/>
                    <a:pt x="8581" y="23619"/>
                    <a:pt x="9338" y="24010"/>
                  </a:cubicBezTo>
                  <a:cubicBezTo>
                    <a:pt x="10172" y="24439"/>
                    <a:pt x="10983" y="24914"/>
                    <a:pt x="11766" y="25432"/>
                  </a:cubicBezTo>
                  <a:cubicBezTo>
                    <a:pt x="12621" y="25996"/>
                    <a:pt x="13444" y="26611"/>
                    <a:pt x="14227" y="27272"/>
                  </a:cubicBezTo>
                  <a:cubicBezTo>
                    <a:pt x="14337" y="27327"/>
                    <a:pt x="14448" y="27457"/>
                    <a:pt x="14542" y="27537"/>
                  </a:cubicBezTo>
                  <a:cubicBezTo>
                    <a:pt x="14661" y="27637"/>
                    <a:pt x="14779" y="27738"/>
                    <a:pt x="14897" y="27842"/>
                  </a:cubicBezTo>
                  <a:cubicBezTo>
                    <a:pt x="15131" y="28048"/>
                    <a:pt x="15358" y="28261"/>
                    <a:pt x="15580" y="28479"/>
                  </a:cubicBezTo>
                  <a:cubicBezTo>
                    <a:pt x="15777" y="28673"/>
                    <a:pt x="15970" y="28871"/>
                    <a:pt x="16156" y="29074"/>
                  </a:cubicBezTo>
                  <a:cubicBezTo>
                    <a:pt x="16319" y="29254"/>
                    <a:pt x="16465" y="29450"/>
                    <a:pt x="16698" y="29546"/>
                  </a:cubicBezTo>
                  <a:cubicBezTo>
                    <a:pt x="16883" y="29624"/>
                    <a:pt x="17090" y="29632"/>
                    <a:pt x="17290" y="29650"/>
                  </a:cubicBezTo>
                  <a:cubicBezTo>
                    <a:pt x="18072" y="29719"/>
                    <a:pt x="18845" y="29907"/>
                    <a:pt x="19608" y="30085"/>
                  </a:cubicBezTo>
                  <a:cubicBezTo>
                    <a:pt x="20604" y="30321"/>
                    <a:pt x="21587" y="30614"/>
                    <a:pt x="22550" y="30963"/>
                  </a:cubicBezTo>
                  <a:cubicBezTo>
                    <a:pt x="23433" y="31283"/>
                    <a:pt x="24299" y="31650"/>
                    <a:pt x="25143" y="32064"/>
                  </a:cubicBezTo>
                  <a:cubicBezTo>
                    <a:pt x="25908" y="32439"/>
                    <a:pt x="26657" y="32851"/>
                    <a:pt x="27383" y="33299"/>
                  </a:cubicBezTo>
                  <a:cubicBezTo>
                    <a:pt x="28031" y="33699"/>
                    <a:pt x="28662" y="34126"/>
                    <a:pt x="29273" y="34580"/>
                  </a:cubicBezTo>
                  <a:cubicBezTo>
                    <a:pt x="29802" y="34972"/>
                    <a:pt x="30314" y="35383"/>
                    <a:pt x="30810" y="35814"/>
                  </a:cubicBezTo>
                  <a:cubicBezTo>
                    <a:pt x="31215" y="36166"/>
                    <a:pt x="31610" y="36531"/>
                    <a:pt x="31990" y="36908"/>
                  </a:cubicBezTo>
                  <a:cubicBezTo>
                    <a:pt x="32307" y="37223"/>
                    <a:pt x="32714" y="37374"/>
                    <a:pt x="33117" y="37374"/>
                  </a:cubicBezTo>
                  <a:cubicBezTo>
                    <a:pt x="33670" y="37374"/>
                    <a:pt x="34216" y="37091"/>
                    <a:pt x="34516" y="36558"/>
                  </a:cubicBezTo>
                  <a:lnTo>
                    <a:pt x="44377" y="19059"/>
                  </a:lnTo>
                  <a:cubicBezTo>
                    <a:pt x="44713" y="18464"/>
                    <a:pt x="44634" y="17722"/>
                    <a:pt x="44180" y="17210"/>
                  </a:cubicBezTo>
                  <a:lnTo>
                    <a:pt x="43321" y="16239"/>
                  </a:lnTo>
                  <a:cubicBezTo>
                    <a:pt x="43281" y="16195"/>
                    <a:pt x="43240" y="16154"/>
                    <a:pt x="43196" y="16114"/>
                  </a:cubicBezTo>
                  <a:cubicBezTo>
                    <a:pt x="37228" y="10723"/>
                    <a:pt x="31076" y="9999"/>
                    <a:pt x="28198" y="9999"/>
                  </a:cubicBezTo>
                  <a:cubicBezTo>
                    <a:pt x="27925" y="9999"/>
                    <a:pt x="27681" y="10006"/>
                    <a:pt x="27470" y="10015"/>
                  </a:cubicBezTo>
                  <a:cubicBezTo>
                    <a:pt x="27445" y="10017"/>
                    <a:pt x="27421" y="10017"/>
                    <a:pt x="27396" y="10017"/>
                  </a:cubicBezTo>
                  <a:cubicBezTo>
                    <a:pt x="26858" y="10017"/>
                    <a:pt x="26355" y="9747"/>
                    <a:pt x="26057" y="9296"/>
                  </a:cubicBezTo>
                  <a:cubicBezTo>
                    <a:pt x="24715" y="7259"/>
                    <a:pt x="20494" y="1976"/>
                    <a:pt x="11877" y="159"/>
                  </a:cubicBezTo>
                  <a:cubicBezTo>
                    <a:pt x="11819" y="147"/>
                    <a:pt x="11760" y="138"/>
                    <a:pt x="11702" y="133"/>
                  </a:cubicBezTo>
                  <a:lnTo>
                    <a:pt x="10412" y="8"/>
                  </a:lnTo>
                  <a:cubicBezTo>
                    <a:pt x="10360" y="3"/>
                    <a:pt x="10308" y="0"/>
                    <a:pt x="10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263619" y="4045941"/>
              <a:ext cx="498472" cy="304750"/>
            </a:xfrm>
            <a:custGeom>
              <a:avLst/>
              <a:gdLst/>
              <a:ahLst/>
              <a:cxnLst/>
              <a:rect l="l" t="t" r="r" b="b"/>
              <a:pathLst>
                <a:path w="17137" h="10477" extrusionOk="0">
                  <a:moveTo>
                    <a:pt x="700" y="1"/>
                  </a:moveTo>
                  <a:cubicBezTo>
                    <a:pt x="523" y="1"/>
                    <a:pt x="429" y="5"/>
                    <a:pt x="429" y="5"/>
                  </a:cubicBezTo>
                  <a:lnTo>
                    <a:pt x="1" y="842"/>
                  </a:lnTo>
                  <a:lnTo>
                    <a:pt x="1009" y="3119"/>
                  </a:lnTo>
                  <a:cubicBezTo>
                    <a:pt x="10630" y="4348"/>
                    <a:pt x="15282" y="10477"/>
                    <a:pt x="15282" y="10477"/>
                  </a:cubicBezTo>
                  <a:lnTo>
                    <a:pt x="17137" y="7827"/>
                  </a:lnTo>
                  <a:cubicBezTo>
                    <a:pt x="11097" y="363"/>
                    <a:pt x="2343" y="1"/>
                    <a:pt x="700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6777962" y="3788671"/>
              <a:ext cx="501963" cy="298961"/>
            </a:xfrm>
            <a:custGeom>
              <a:avLst/>
              <a:gdLst/>
              <a:ahLst/>
              <a:cxnLst/>
              <a:rect l="l" t="t" r="r" b="b"/>
              <a:pathLst>
                <a:path w="17257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6" y="3217"/>
                    <a:pt x="14396" y="10277"/>
                  </a:cubicBezTo>
                  <a:lnTo>
                    <a:pt x="16829" y="9754"/>
                  </a:lnTo>
                  <a:lnTo>
                    <a:pt x="17257" y="8917"/>
                  </a:lnTo>
                  <a:cubicBezTo>
                    <a:pt x="17257" y="8917"/>
                    <a:pt x="11727" y="551"/>
                    <a:pt x="1105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7270484" y="4032562"/>
              <a:ext cx="498414" cy="304750"/>
            </a:xfrm>
            <a:custGeom>
              <a:avLst/>
              <a:gdLst/>
              <a:ahLst/>
              <a:cxnLst/>
              <a:rect l="l" t="t" r="r" b="b"/>
              <a:pathLst>
                <a:path w="17135" h="10477" extrusionOk="0">
                  <a:moveTo>
                    <a:pt x="699" y="1"/>
                  </a:moveTo>
                  <a:cubicBezTo>
                    <a:pt x="521" y="1"/>
                    <a:pt x="426" y="5"/>
                    <a:pt x="426" y="5"/>
                  </a:cubicBezTo>
                  <a:lnTo>
                    <a:pt x="0" y="842"/>
                  </a:lnTo>
                  <a:lnTo>
                    <a:pt x="1007" y="3119"/>
                  </a:lnTo>
                  <a:cubicBezTo>
                    <a:pt x="10628" y="4348"/>
                    <a:pt x="15280" y="10477"/>
                    <a:pt x="15280" y="10477"/>
                  </a:cubicBezTo>
                  <a:lnTo>
                    <a:pt x="17135" y="7827"/>
                  </a:lnTo>
                  <a:cubicBezTo>
                    <a:pt x="11096" y="364"/>
                    <a:pt x="2347" y="1"/>
                    <a:pt x="699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6784797" y="3775292"/>
              <a:ext cx="501934" cy="298961"/>
            </a:xfrm>
            <a:custGeom>
              <a:avLst/>
              <a:gdLst/>
              <a:ahLst/>
              <a:cxnLst/>
              <a:rect l="l" t="t" r="r" b="b"/>
              <a:pathLst>
                <a:path w="17256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7"/>
                  </a:cubicBezTo>
                  <a:lnTo>
                    <a:pt x="16829" y="9754"/>
                  </a:lnTo>
                  <a:lnTo>
                    <a:pt x="17256" y="8917"/>
                  </a:lnTo>
                  <a:cubicBezTo>
                    <a:pt x="17256" y="8917"/>
                    <a:pt x="11726" y="551"/>
                    <a:pt x="1105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284911" y="3543996"/>
              <a:ext cx="751883" cy="716280"/>
            </a:xfrm>
            <a:custGeom>
              <a:avLst/>
              <a:gdLst/>
              <a:ahLst/>
              <a:cxnLst/>
              <a:rect l="l" t="t" r="r" b="b"/>
              <a:pathLst>
                <a:path w="25849" h="24625" extrusionOk="0">
                  <a:moveTo>
                    <a:pt x="9456" y="1"/>
                  </a:moveTo>
                  <a:cubicBezTo>
                    <a:pt x="8885" y="1"/>
                    <a:pt x="8563" y="31"/>
                    <a:pt x="8563" y="31"/>
                  </a:cubicBezTo>
                  <a:lnTo>
                    <a:pt x="1" y="16837"/>
                  </a:lnTo>
                  <a:cubicBezTo>
                    <a:pt x="11303" y="17272"/>
                    <a:pt x="16639" y="24624"/>
                    <a:pt x="16639" y="24624"/>
                  </a:cubicBezTo>
                  <a:lnTo>
                    <a:pt x="25849" y="7772"/>
                  </a:lnTo>
                  <a:cubicBezTo>
                    <a:pt x="19920" y="639"/>
                    <a:pt x="12075" y="1"/>
                    <a:pt x="9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6817054" y="3270525"/>
              <a:ext cx="716861" cy="763227"/>
            </a:xfrm>
            <a:custGeom>
              <a:avLst/>
              <a:gdLst/>
              <a:ahLst/>
              <a:cxnLst/>
              <a:rect l="l" t="t" r="r" b="b"/>
              <a:pathLst>
                <a:path w="24645" h="26239" extrusionOk="0">
                  <a:moveTo>
                    <a:pt x="8217" y="0"/>
                  </a:moveTo>
                  <a:lnTo>
                    <a:pt x="8210" y="20"/>
                  </a:lnTo>
                  <a:lnTo>
                    <a:pt x="1" y="17358"/>
                  </a:lnTo>
                  <a:cubicBezTo>
                    <a:pt x="30" y="17358"/>
                    <a:pt x="8578" y="17365"/>
                    <a:pt x="15467" y="25487"/>
                  </a:cubicBezTo>
                  <a:cubicBezTo>
                    <a:pt x="15673" y="25732"/>
                    <a:pt x="15879" y="25981"/>
                    <a:pt x="16081" y="26239"/>
                  </a:cubicBezTo>
                  <a:lnTo>
                    <a:pt x="24645" y="9430"/>
                  </a:lnTo>
                  <a:cubicBezTo>
                    <a:pt x="24645" y="9430"/>
                    <a:pt x="24582" y="9324"/>
                    <a:pt x="24457" y="9136"/>
                  </a:cubicBezTo>
                  <a:cubicBezTo>
                    <a:pt x="23436" y="7611"/>
                    <a:pt x="18263" y="671"/>
                    <a:pt x="8257" y="3"/>
                  </a:cubicBezTo>
                  <a:cubicBezTo>
                    <a:pt x="8245" y="2"/>
                    <a:pt x="8230" y="0"/>
                    <a:pt x="8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6784797" y="3775292"/>
              <a:ext cx="984117" cy="562029"/>
            </a:xfrm>
            <a:custGeom>
              <a:avLst/>
              <a:gdLst/>
              <a:ahLst/>
              <a:cxnLst/>
              <a:rect l="l" t="t" r="r" b="b"/>
              <a:pathLst>
                <a:path w="33833" h="19322" extrusionOk="0">
                  <a:moveTo>
                    <a:pt x="1104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9"/>
                  </a:cubicBezTo>
                  <a:lnTo>
                    <a:pt x="16736" y="9774"/>
                  </a:lnTo>
                  <a:lnTo>
                    <a:pt x="17705" y="11964"/>
                  </a:lnTo>
                  <a:cubicBezTo>
                    <a:pt x="27326" y="13193"/>
                    <a:pt x="31978" y="19322"/>
                    <a:pt x="31978" y="19322"/>
                  </a:cubicBezTo>
                  <a:lnTo>
                    <a:pt x="33833" y="16672"/>
                  </a:lnTo>
                  <a:cubicBezTo>
                    <a:pt x="27801" y="9218"/>
                    <a:pt x="19064" y="8846"/>
                    <a:pt x="17404" y="8846"/>
                  </a:cubicBezTo>
                  <a:cubicBezTo>
                    <a:pt x="17321" y="8846"/>
                    <a:pt x="17255" y="8847"/>
                    <a:pt x="17208" y="8848"/>
                  </a:cubicBezTo>
                  <a:cubicBezTo>
                    <a:pt x="16655" y="8052"/>
                    <a:pt x="11163" y="522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7539069" y="369891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1"/>
                    <a:pt x="2479" y="1"/>
                  </a:cubicBezTo>
                  <a:cubicBezTo>
                    <a:pt x="2309" y="7"/>
                    <a:pt x="2146" y="14"/>
                    <a:pt x="1988" y="20"/>
                  </a:cubicBezTo>
                  <a:cubicBezTo>
                    <a:pt x="1677" y="21"/>
                    <a:pt x="1396" y="70"/>
                    <a:pt x="1151" y="99"/>
                  </a:cubicBezTo>
                  <a:cubicBezTo>
                    <a:pt x="1029" y="116"/>
                    <a:pt x="914" y="127"/>
                    <a:pt x="810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3" y="250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3" y="240"/>
                    <a:pt x="1474" y="233"/>
                    <a:pt x="1646" y="233"/>
                  </a:cubicBezTo>
                  <a:cubicBezTo>
                    <a:pt x="1756" y="233"/>
                    <a:pt x="1871" y="236"/>
                    <a:pt x="1990" y="246"/>
                  </a:cubicBezTo>
                  <a:cubicBezTo>
                    <a:pt x="2143" y="253"/>
                    <a:pt x="2303" y="261"/>
                    <a:pt x="2470" y="269"/>
                  </a:cubicBezTo>
                  <a:cubicBezTo>
                    <a:pt x="2636" y="278"/>
                    <a:pt x="2808" y="308"/>
                    <a:pt x="2986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4"/>
                    <a:pt x="4114" y="512"/>
                  </a:cubicBezTo>
                  <a:cubicBezTo>
                    <a:pt x="4898" y="689"/>
                    <a:pt x="5745" y="944"/>
                    <a:pt x="6597" y="1306"/>
                  </a:cubicBezTo>
                  <a:cubicBezTo>
                    <a:pt x="7444" y="1679"/>
                    <a:pt x="8209" y="2122"/>
                    <a:pt x="8876" y="2573"/>
                  </a:cubicBezTo>
                  <a:cubicBezTo>
                    <a:pt x="9038" y="2691"/>
                    <a:pt x="9197" y="2807"/>
                    <a:pt x="9351" y="2920"/>
                  </a:cubicBezTo>
                  <a:cubicBezTo>
                    <a:pt x="9389" y="2948"/>
                    <a:pt x="9427" y="2975"/>
                    <a:pt x="9465" y="3003"/>
                  </a:cubicBezTo>
                  <a:cubicBezTo>
                    <a:pt x="9502" y="3032"/>
                    <a:pt x="9537" y="3062"/>
                    <a:pt x="9572" y="3093"/>
                  </a:cubicBezTo>
                  <a:cubicBezTo>
                    <a:pt x="9644" y="3152"/>
                    <a:pt x="9713" y="3210"/>
                    <a:pt x="9782" y="3268"/>
                  </a:cubicBezTo>
                  <a:cubicBezTo>
                    <a:pt x="9918" y="3385"/>
                    <a:pt x="10057" y="3490"/>
                    <a:pt x="10178" y="3605"/>
                  </a:cubicBezTo>
                  <a:cubicBezTo>
                    <a:pt x="10297" y="3721"/>
                    <a:pt x="10413" y="3832"/>
                    <a:pt x="10523" y="3938"/>
                  </a:cubicBezTo>
                  <a:cubicBezTo>
                    <a:pt x="10751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5" y="5020"/>
                  </a:cubicBezTo>
                  <a:cubicBezTo>
                    <a:pt x="11709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2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3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4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2"/>
                    <a:pt x="3484" y="46"/>
                    <a:pt x="3437" y="41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7513298" y="3749579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44" y="1"/>
                  </a:moveTo>
                  <a:cubicBezTo>
                    <a:pt x="2522" y="1"/>
                    <a:pt x="2500" y="1"/>
                    <a:pt x="2479" y="1"/>
                  </a:cubicBezTo>
                  <a:cubicBezTo>
                    <a:pt x="2308" y="7"/>
                    <a:pt x="2144" y="14"/>
                    <a:pt x="1987" y="20"/>
                  </a:cubicBezTo>
                  <a:cubicBezTo>
                    <a:pt x="1675" y="21"/>
                    <a:pt x="1395" y="72"/>
                    <a:pt x="1149" y="99"/>
                  </a:cubicBezTo>
                  <a:cubicBezTo>
                    <a:pt x="1027" y="116"/>
                    <a:pt x="912" y="127"/>
                    <a:pt x="808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0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1" y="241"/>
                  </a:cubicBezTo>
                  <a:cubicBezTo>
                    <a:pt x="1311" y="240"/>
                    <a:pt x="1472" y="233"/>
                    <a:pt x="1644" y="233"/>
                  </a:cubicBezTo>
                  <a:cubicBezTo>
                    <a:pt x="1754" y="233"/>
                    <a:pt x="1869" y="236"/>
                    <a:pt x="1988" y="246"/>
                  </a:cubicBezTo>
                  <a:cubicBezTo>
                    <a:pt x="2141" y="254"/>
                    <a:pt x="2301" y="261"/>
                    <a:pt x="2468" y="269"/>
                  </a:cubicBezTo>
                  <a:cubicBezTo>
                    <a:pt x="2635" y="279"/>
                    <a:pt x="2806" y="309"/>
                    <a:pt x="2984" y="327"/>
                  </a:cubicBezTo>
                  <a:cubicBezTo>
                    <a:pt x="3073" y="338"/>
                    <a:pt x="3163" y="348"/>
                    <a:pt x="3256" y="359"/>
                  </a:cubicBezTo>
                  <a:cubicBezTo>
                    <a:pt x="3302" y="365"/>
                    <a:pt x="3348" y="368"/>
                    <a:pt x="3394" y="376"/>
                  </a:cubicBezTo>
                  <a:cubicBezTo>
                    <a:pt x="3441" y="385"/>
                    <a:pt x="3487" y="394"/>
                    <a:pt x="3535" y="403"/>
                  </a:cubicBezTo>
                  <a:cubicBezTo>
                    <a:pt x="3721" y="438"/>
                    <a:pt x="3914" y="475"/>
                    <a:pt x="4112" y="512"/>
                  </a:cubicBezTo>
                  <a:cubicBezTo>
                    <a:pt x="4896" y="689"/>
                    <a:pt x="5743" y="944"/>
                    <a:pt x="6595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7" y="2691"/>
                    <a:pt x="9195" y="2807"/>
                    <a:pt x="9349" y="2920"/>
                  </a:cubicBezTo>
                  <a:cubicBezTo>
                    <a:pt x="9387" y="2948"/>
                    <a:pt x="9425" y="2975"/>
                    <a:pt x="9464" y="3003"/>
                  </a:cubicBezTo>
                  <a:cubicBezTo>
                    <a:pt x="9502" y="3032"/>
                    <a:pt x="9535" y="3064"/>
                    <a:pt x="9572" y="3093"/>
                  </a:cubicBezTo>
                  <a:cubicBezTo>
                    <a:pt x="9642" y="3152"/>
                    <a:pt x="9713" y="3210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6" y="3721"/>
                    <a:pt x="10411" y="3832"/>
                    <a:pt x="10521" y="3939"/>
                  </a:cubicBezTo>
                  <a:cubicBezTo>
                    <a:pt x="10750" y="4144"/>
                    <a:pt x="10925" y="4360"/>
                    <a:pt x="11091" y="4540"/>
                  </a:cubicBezTo>
                  <a:cubicBezTo>
                    <a:pt x="11172" y="4630"/>
                    <a:pt x="11252" y="4712"/>
                    <a:pt x="11317" y="4793"/>
                  </a:cubicBezTo>
                  <a:cubicBezTo>
                    <a:pt x="11381" y="4876"/>
                    <a:pt x="11441" y="4952"/>
                    <a:pt x="11493" y="5020"/>
                  </a:cubicBezTo>
                  <a:cubicBezTo>
                    <a:pt x="11707" y="5292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5" y="4905"/>
                    <a:pt x="11456" y="4823"/>
                    <a:pt x="11401" y="4731"/>
                  </a:cubicBezTo>
                  <a:cubicBezTo>
                    <a:pt x="11343" y="4642"/>
                    <a:pt x="11274" y="4552"/>
                    <a:pt x="11203" y="4451"/>
                  </a:cubicBezTo>
                  <a:cubicBezTo>
                    <a:pt x="11054" y="4253"/>
                    <a:pt x="10899" y="4014"/>
                    <a:pt x="10686" y="3785"/>
                  </a:cubicBezTo>
                  <a:cubicBezTo>
                    <a:pt x="10584" y="3667"/>
                    <a:pt x="10477" y="3543"/>
                    <a:pt x="10364" y="3415"/>
                  </a:cubicBezTo>
                  <a:cubicBezTo>
                    <a:pt x="10251" y="3287"/>
                    <a:pt x="10118" y="3169"/>
                    <a:pt x="9986" y="3039"/>
                  </a:cubicBezTo>
                  <a:cubicBezTo>
                    <a:pt x="9921" y="2975"/>
                    <a:pt x="9853" y="2909"/>
                    <a:pt x="9785" y="2844"/>
                  </a:cubicBezTo>
                  <a:cubicBezTo>
                    <a:pt x="9749" y="2810"/>
                    <a:pt x="9717" y="2775"/>
                    <a:pt x="9681" y="2744"/>
                  </a:cubicBezTo>
                  <a:cubicBezTo>
                    <a:pt x="9642" y="2714"/>
                    <a:pt x="9606" y="2682"/>
                    <a:pt x="9568" y="2651"/>
                  </a:cubicBezTo>
                  <a:cubicBezTo>
                    <a:pt x="9416" y="2526"/>
                    <a:pt x="9259" y="2397"/>
                    <a:pt x="9098" y="2264"/>
                  </a:cubicBezTo>
                  <a:cubicBezTo>
                    <a:pt x="8437" y="1765"/>
                    <a:pt x="7654" y="1279"/>
                    <a:pt x="6774" y="891"/>
                  </a:cubicBezTo>
                  <a:cubicBezTo>
                    <a:pt x="5889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0" y="59"/>
                  </a:cubicBezTo>
                  <a:cubicBezTo>
                    <a:pt x="3532" y="53"/>
                    <a:pt x="3483" y="47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2" y="23"/>
                    <a:pt x="3010" y="18"/>
                  </a:cubicBezTo>
                  <a:cubicBezTo>
                    <a:pt x="2849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7487469" y="380024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1"/>
                  </a:moveTo>
                  <a:cubicBezTo>
                    <a:pt x="2522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5" y="70"/>
                    <a:pt x="1149" y="99"/>
                  </a:cubicBezTo>
                  <a:cubicBezTo>
                    <a:pt x="1027" y="116"/>
                    <a:pt x="913" y="127"/>
                    <a:pt x="809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1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68" y="269"/>
                  </a:cubicBezTo>
                  <a:cubicBezTo>
                    <a:pt x="2635" y="280"/>
                    <a:pt x="2807" y="309"/>
                    <a:pt x="2985" y="327"/>
                  </a:cubicBezTo>
                  <a:cubicBezTo>
                    <a:pt x="3073" y="338"/>
                    <a:pt x="3165" y="348"/>
                    <a:pt x="3257" y="359"/>
                  </a:cubicBezTo>
                  <a:cubicBezTo>
                    <a:pt x="3302" y="365"/>
                    <a:pt x="3348" y="368"/>
                    <a:pt x="3396" y="376"/>
                  </a:cubicBezTo>
                  <a:cubicBezTo>
                    <a:pt x="3442" y="385"/>
                    <a:pt x="3487" y="394"/>
                    <a:pt x="3535" y="403"/>
                  </a:cubicBezTo>
                  <a:cubicBezTo>
                    <a:pt x="3723" y="438"/>
                    <a:pt x="3915" y="475"/>
                    <a:pt x="4112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4" y="2573"/>
                  </a:cubicBezTo>
                  <a:cubicBezTo>
                    <a:pt x="9037" y="2692"/>
                    <a:pt x="9195" y="2807"/>
                    <a:pt x="9349" y="2920"/>
                  </a:cubicBezTo>
                  <a:cubicBezTo>
                    <a:pt x="9387" y="2948"/>
                    <a:pt x="9427" y="2975"/>
                    <a:pt x="9464" y="3004"/>
                  </a:cubicBezTo>
                  <a:cubicBezTo>
                    <a:pt x="9502" y="3032"/>
                    <a:pt x="9536" y="3064"/>
                    <a:pt x="9572" y="3093"/>
                  </a:cubicBezTo>
                  <a:cubicBezTo>
                    <a:pt x="9643" y="3152"/>
                    <a:pt x="9713" y="3210"/>
                    <a:pt x="9782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2"/>
                    <a:pt x="10521" y="3939"/>
                  </a:cubicBezTo>
                  <a:cubicBezTo>
                    <a:pt x="10750" y="4144"/>
                    <a:pt x="10925" y="4361"/>
                    <a:pt x="11091" y="4540"/>
                  </a:cubicBezTo>
                  <a:cubicBezTo>
                    <a:pt x="11172" y="4630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3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1" y="4980"/>
                  </a:cubicBezTo>
                  <a:cubicBezTo>
                    <a:pt x="11507" y="4905"/>
                    <a:pt x="11456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5" y="4253"/>
                    <a:pt x="10900" y="4014"/>
                    <a:pt x="10688" y="3785"/>
                  </a:cubicBezTo>
                  <a:cubicBezTo>
                    <a:pt x="10584" y="3667"/>
                    <a:pt x="10477" y="3544"/>
                    <a:pt x="10365" y="3415"/>
                  </a:cubicBezTo>
                  <a:cubicBezTo>
                    <a:pt x="10251" y="3287"/>
                    <a:pt x="10118" y="3169"/>
                    <a:pt x="9988" y="3039"/>
                  </a:cubicBezTo>
                  <a:cubicBezTo>
                    <a:pt x="9921" y="2975"/>
                    <a:pt x="9853" y="2909"/>
                    <a:pt x="9786" y="2844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6" y="2682"/>
                    <a:pt x="9568" y="2651"/>
                  </a:cubicBezTo>
                  <a:cubicBezTo>
                    <a:pt x="9416" y="2526"/>
                    <a:pt x="9261" y="2397"/>
                    <a:pt x="9100" y="2265"/>
                  </a:cubicBezTo>
                  <a:cubicBezTo>
                    <a:pt x="8438" y="1765"/>
                    <a:pt x="7656" y="1279"/>
                    <a:pt x="6776" y="891"/>
                  </a:cubicBezTo>
                  <a:cubicBezTo>
                    <a:pt x="5890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1" y="58"/>
                  </a:cubicBezTo>
                  <a:cubicBezTo>
                    <a:pt x="3532" y="52"/>
                    <a:pt x="3484" y="46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4" y="23"/>
                    <a:pt x="3011" y="18"/>
                  </a:cubicBezTo>
                  <a:cubicBezTo>
                    <a:pt x="2851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461640" y="3850917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1"/>
                  </a:moveTo>
                  <a:cubicBezTo>
                    <a:pt x="2523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6" y="72"/>
                    <a:pt x="1151" y="99"/>
                  </a:cubicBezTo>
                  <a:cubicBezTo>
                    <a:pt x="1027" y="116"/>
                    <a:pt x="914" y="127"/>
                    <a:pt x="809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1" y="251"/>
                  </a:cubicBezTo>
                  <a:cubicBezTo>
                    <a:pt x="926" y="243"/>
                    <a:pt x="1041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70" y="269"/>
                  </a:cubicBezTo>
                  <a:cubicBezTo>
                    <a:pt x="2635" y="280"/>
                    <a:pt x="2808" y="309"/>
                    <a:pt x="2985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49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5"/>
                    <a:pt x="4113" y="512"/>
                  </a:cubicBezTo>
                  <a:cubicBezTo>
                    <a:pt x="4898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6" y="2573"/>
                  </a:cubicBezTo>
                  <a:cubicBezTo>
                    <a:pt x="9038" y="2692"/>
                    <a:pt x="9197" y="2807"/>
                    <a:pt x="9349" y="2920"/>
                  </a:cubicBezTo>
                  <a:cubicBezTo>
                    <a:pt x="9389" y="2948"/>
                    <a:pt x="9427" y="2977"/>
                    <a:pt x="9466" y="3004"/>
                  </a:cubicBezTo>
                  <a:cubicBezTo>
                    <a:pt x="9502" y="3032"/>
                    <a:pt x="9537" y="3064"/>
                    <a:pt x="9572" y="3093"/>
                  </a:cubicBezTo>
                  <a:cubicBezTo>
                    <a:pt x="9643" y="3152"/>
                    <a:pt x="9713" y="3210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1" y="4540"/>
                  </a:cubicBezTo>
                  <a:cubicBezTo>
                    <a:pt x="11172" y="4632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5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4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5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9"/>
                  </a:cubicBezTo>
                  <a:cubicBezTo>
                    <a:pt x="3533" y="53"/>
                    <a:pt x="3485" y="47"/>
                    <a:pt x="3437" y="41"/>
                  </a:cubicBezTo>
                  <a:cubicBezTo>
                    <a:pt x="3388" y="35"/>
                    <a:pt x="3341" y="35"/>
                    <a:pt x="3292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7435812" y="3901585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40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10" y="8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0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7"/>
                  </a:cubicBezTo>
                  <a:cubicBezTo>
                    <a:pt x="623" y="269"/>
                    <a:pt x="717" y="260"/>
                    <a:pt x="821" y="251"/>
                  </a:cubicBezTo>
                  <a:cubicBezTo>
                    <a:pt x="927" y="244"/>
                    <a:pt x="1041" y="246"/>
                    <a:pt x="1163" y="241"/>
                  </a:cubicBezTo>
                  <a:cubicBezTo>
                    <a:pt x="1316" y="241"/>
                    <a:pt x="1480" y="233"/>
                    <a:pt x="1656" y="233"/>
                  </a:cubicBezTo>
                  <a:cubicBezTo>
                    <a:pt x="1763" y="233"/>
                    <a:pt x="1875" y="236"/>
                    <a:pt x="1990" y="246"/>
                  </a:cubicBezTo>
                  <a:cubicBezTo>
                    <a:pt x="2143" y="254"/>
                    <a:pt x="2303" y="261"/>
                    <a:pt x="2470" y="270"/>
                  </a:cubicBezTo>
                  <a:cubicBezTo>
                    <a:pt x="2635" y="280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7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9"/>
                    <a:pt x="9350" y="2920"/>
                  </a:cubicBezTo>
                  <a:cubicBezTo>
                    <a:pt x="9389" y="2949"/>
                    <a:pt x="9427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4" y="3152"/>
                    <a:pt x="9713" y="3212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4"/>
                    <a:pt x="10523" y="3939"/>
                  </a:cubicBezTo>
                  <a:cubicBezTo>
                    <a:pt x="10751" y="4146"/>
                    <a:pt x="10925" y="4361"/>
                    <a:pt x="11092" y="4540"/>
                  </a:cubicBezTo>
                  <a:cubicBezTo>
                    <a:pt x="11173" y="4632"/>
                    <a:pt x="11252" y="4714"/>
                    <a:pt x="11319" y="4794"/>
                  </a:cubicBezTo>
                  <a:cubicBezTo>
                    <a:pt x="11383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2"/>
                  </a:cubicBezTo>
                  <a:cubicBezTo>
                    <a:pt x="11345" y="4642"/>
                    <a:pt x="11275" y="4552"/>
                    <a:pt x="11205" y="4451"/>
                  </a:cubicBezTo>
                  <a:cubicBezTo>
                    <a:pt x="11056" y="4253"/>
                    <a:pt x="10901" y="4016"/>
                    <a:pt x="10688" y="3787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1" y="2810"/>
                    <a:pt x="9719" y="2776"/>
                    <a:pt x="9683" y="2744"/>
                  </a:cubicBezTo>
                  <a:cubicBezTo>
                    <a:pt x="9644" y="2714"/>
                    <a:pt x="9608" y="2682"/>
                    <a:pt x="9570" y="2651"/>
                  </a:cubicBezTo>
                  <a:cubicBezTo>
                    <a:pt x="9418" y="2526"/>
                    <a:pt x="9261" y="2398"/>
                    <a:pt x="9100" y="2265"/>
                  </a:cubicBezTo>
                  <a:cubicBezTo>
                    <a:pt x="8439" y="1765"/>
                    <a:pt x="7656" y="1279"/>
                    <a:pt x="6776" y="892"/>
                  </a:cubicBezTo>
                  <a:cubicBezTo>
                    <a:pt x="5891" y="515"/>
                    <a:pt x="5002" y="277"/>
                    <a:pt x="4185" y="137"/>
                  </a:cubicBezTo>
                  <a:cubicBezTo>
                    <a:pt x="3978" y="110"/>
                    <a:pt x="3777" y="84"/>
                    <a:pt x="3582" y="60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8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2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7410041" y="3952283"/>
              <a:ext cx="343960" cy="158352"/>
            </a:xfrm>
            <a:custGeom>
              <a:avLst/>
              <a:gdLst/>
              <a:ahLst/>
              <a:cxnLst/>
              <a:rect l="l" t="t" r="r" b="b"/>
              <a:pathLst>
                <a:path w="11825" h="5444" extrusionOk="0">
                  <a:moveTo>
                    <a:pt x="2525" y="0"/>
                  </a:moveTo>
                  <a:cubicBezTo>
                    <a:pt x="2509" y="0"/>
                    <a:pt x="2494" y="0"/>
                    <a:pt x="2479" y="0"/>
                  </a:cubicBezTo>
                  <a:cubicBezTo>
                    <a:pt x="2308" y="8"/>
                    <a:pt x="2144" y="14"/>
                    <a:pt x="1987" y="19"/>
                  </a:cubicBezTo>
                  <a:cubicBezTo>
                    <a:pt x="1675" y="22"/>
                    <a:pt x="1395" y="71"/>
                    <a:pt x="1149" y="98"/>
                  </a:cubicBezTo>
                  <a:cubicBezTo>
                    <a:pt x="1027" y="115"/>
                    <a:pt x="913" y="127"/>
                    <a:pt x="809" y="146"/>
                  </a:cubicBezTo>
                  <a:cubicBezTo>
                    <a:pt x="705" y="167"/>
                    <a:pt x="610" y="188"/>
                    <a:pt x="524" y="207"/>
                  </a:cubicBezTo>
                  <a:cubicBezTo>
                    <a:pt x="187" y="282"/>
                    <a:pt x="0" y="324"/>
                    <a:pt x="0" y="324"/>
                  </a:cubicBezTo>
                  <a:cubicBezTo>
                    <a:pt x="0" y="324"/>
                    <a:pt x="190" y="308"/>
                    <a:pt x="535" y="277"/>
                  </a:cubicBezTo>
                  <a:cubicBezTo>
                    <a:pt x="621" y="268"/>
                    <a:pt x="715" y="260"/>
                    <a:pt x="821" y="250"/>
                  </a:cubicBezTo>
                  <a:cubicBezTo>
                    <a:pt x="925" y="243"/>
                    <a:pt x="1039" y="245"/>
                    <a:pt x="1162" y="242"/>
                  </a:cubicBezTo>
                  <a:cubicBezTo>
                    <a:pt x="1315" y="241"/>
                    <a:pt x="1481" y="232"/>
                    <a:pt x="1659" y="232"/>
                  </a:cubicBezTo>
                  <a:cubicBezTo>
                    <a:pt x="1764" y="232"/>
                    <a:pt x="1874" y="235"/>
                    <a:pt x="1988" y="245"/>
                  </a:cubicBezTo>
                  <a:cubicBezTo>
                    <a:pt x="2141" y="253"/>
                    <a:pt x="2302" y="260"/>
                    <a:pt x="2468" y="269"/>
                  </a:cubicBezTo>
                  <a:cubicBezTo>
                    <a:pt x="2635" y="279"/>
                    <a:pt x="2806" y="308"/>
                    <a:pt x="2985" y="326"/>
                  </a:cubicBezTo>
                  <a:cubicBezTo>
                    <a:pt x="3073" y="337"/>
                    <a:pt x="3163" y="347"/>
                    <a:pt x="3255" y="358"/>
                  </a:cubicBezTo>
                  <a:cubicBezTo>
                    <a:pt x="3301" y="364"/>
                    <a:pt x="3348" y="369"/>
                    <a:pt x="3394" y="376"/>
                  </a:cubicBezTo>
                  <a:cubicBezTo>
                    <a:pt x="3440" y="386"/>
                    <a:pt x="3487" y="393"/>
                    <a:pt x="3535" y="402"/>
                  </a:cubicBezTo>
                  <a:cubicBezTo>
                    <a:pt x="3721" y="438"/>
                    <a:pt x="3914" y="474"/>
                    <a:pt x="4112" y="511"/>
                  </a:cubicBezTo>
                  <a:cubicBezTo>
                    <a:pt x="4896" y="688"/>
                    <a:pt x="5743" y="945"/>
                    <a:pt x="6596" y="1307"/>
                  </a:cubicBezTo>
                  <a:cubicBezTo>
                    <a:pt x="7442" y="1680"/>
                    <a:pt x="8208" y="2121"/>
                    <a:pt x="8874" y="2572"/>
                  </a:cubicBezTo>
                  <a:cubicBezTo>
                    <a:pt x="9036" y="2691"/>
                    <a:pt x="9195" y="2808"/>
                    <a:pt x="9349" y="2919"/>
                  </a:cubicBezTo>
                  <a:cubicBezTo>
                    <a:pt x="9387" y="2948"/>
                    <a:pt x="9426" y="2976"/>
                    <a:pt x="9464" y="3003"/>
                  </a:cubicBezTo>
                  <a:cubicBezTo>
                    <a:pt x="9502" y="3031"/>
                    <a:pt x="9536" y="3063"/>
                    <a:pt x="9571" y="3092"/>
                  </a:cubicBezTo>
                  <a:cubicBezTo>
                    <a:pt x="9643" y="3151"/>
                    <a:pt x="9711" y="3211"/>
                    <a:pt x="9780" y="3268"/>
                  </a:cubicBezTo>
                  <a:cubicBezTo>
                    <a:pt x="9916" y="3385"/>
                    <a:pt x="10055" y="3491"/>
                    <a:pt x="10176" y="3605"/>
                  </a:cubicBezTo>
                  <a:cubicBezTo>
                    <a:pt x="10297" y="3721"/>
                    <a:pt x="10411" y="3833"/>
                    <a:pt x="10521" y="3938"/>
                  </a:cubicBezTo>
                  <a:cubicBezTo>
                    <a:pt x="10751" y="4145"/>
                    <a:pt x="10925" y="4360"/>
                    <a:pt x="11090" y="4539"/>
                  </a:cubicBezTo>
                  <a:cubicBezTo>
                    <a:pt x="11171" y="4631"/>
                    <a:pt x="11250" y="4713"/>
                    <a:pt x="11317" y="4793"/>
                  </a:cubicBezTo>
                  <a:cubicBezTo>
                    <a:pt x="11382" y="4877"/>
                    <a:pt x="11441" y="4952"/>
                    <a:pt x="11493" y="5020"/>
                  </a:cubicBezTo>
                  <a:cubicBezTo>
                    <a:pt x="11685" y="5264"/>
                    <a:pt x="11800" y="5410"/>
                    <a:pt x="11821" y="5437"/>
                  </a:cubicBezTo>
                  <a:lnTo>
                    <a:pt x="11821" y="5437"/>
                  </a:lnTo>
                  <a:cubicBezTo>
                    <a:pt x="11802" y="5405"/>
                    <a:pt x="11707" y="5245"/>
                    <a:pt x="11551" y="4979"/>
                  </a:cubicBezTo>
                  <a:cubicBezTo>
                    <a:pt x="11505" y="4906"/>
                    <a:pt x="11457" y="4822"/>
                    <a:pt x="11402" y="4731"/>
                  </a:cubicBezTo>
                  <a:cubicBezTo>
                    <a:pt x="11343" y="4643"/>
                    <a:pt x="11273" y="4551"/>
                    <a:pt x="11201" y="4450"/>
                  </a:cubicBezTo>
                  <a:cubicBezTo>
                    <a:pt x="11055" y="4253"/>
                    <a:pt x="10899" y="4015"/>
                    <a:pt x="10686" y="3786"/>
                  </a:cubicBezTo>
                  <a:cubicBezTo>
                    <a:pt x="10584" y="3668"/>
                    <a:pt x="10475" y="3544"/>
                    <a:pt x="10364" y="3416"/>
                  </a:cubicBezTo>
                  <a:cubicBezTo>
                    <a:pt x="10251" y="3287"/>
                    <a:pt x="10118" y="3170"/>
                    <a:pt x="9986" y="3038"/>
                  </a:cubicBezTo>
                  <a:cubicBezTo>
                    <a:pt x="9921" y="2974"/>
                    <a:pt x="9854" y="2910"/>
                    <a:pt x="9785" y="2843"/>
                  </a:cubicBezTo>
                  <a:cubicBezTo>
                    <a:pt x="9750" y="2811"/>
                    <a:pt x="9718" y="2776"/>
                    <a:pt x="9681" y="2743"/>
                  </a:cubicBezTo>
                  <a:cubicBezTo>
                    <a:pt x="9643" y="2713"/>
                    <a:pt x="9606" y="2682"/>
                    <a:pt x="9568" y="2650"/>
                  </a:cubicBezTo>
                  <a:cubicBezTo>
                    <a:pt x="9416" y="2525"/>
                    <a:pt x="9259" y="2397"/>
                    <a:pt x="9099" y="2265"/>
                  </a:cubicBezTo>
                  <a:cubicBezTo>
                    <a:pt x="8437" y="1764"/>
                    <a:pt x="7655" y="1280"/>
                    <a:pt x="6774" y="891"/>
                  </a:cubicBezTo>
                  <a:cubicBezTo>
                    <a:pt x="5890" y="515"/>
                    <a:pt x="5000" y="277"/>
                    <a:pt x="4183" y="136"/>
                  </a:cubicBezTo>
                  <a:cubicBezTo>
                    <a:pt x="3976" y="111"/>
                    <a:pt x="3775" y="85"/>
                    <a:pt x="3581" y="59"/>
                  </a:cubicBezTo>
                  <a:cubicBezTo>
                    <a:pt x="3532" y="52"/>
                    <a:pt x="3483" y="46"/>
                    <a:pt x="3435" y="40"/>
                  </a:cubicBezTo>
                  <a:cubicBezTo>
                    <a:pt x="3388" y="36"/>
                    <a:pt x="3339" y="34"/>
                    <a:pt x="3292" y="33"/>
                  </a:cubicBezTo>
                  <a:cubicBezTo>
                    <a:pt x="3197" y="28"/>
                    <a:pt x="3102" y="23"/>
                    <a:pt x="3011" y="19"/>
                  </a:cubicBezTo>
                  <a:cubicBezTo>
                    <a:pt x="2842" y="13"/>
                    <a:pt x="2680" y="0"/>
                    <a:pt x="2525" y="0"/>
                  </a:cubicBezTo>
                  <a:close/>
                  <a:moveTo>
                    <a:pt x="11821" y="5437"/>
                  </a:moveTo>
                  <a:cubicBezTo>
                    <a:pt x="11824" y="5441"/>
                    <a:pt x="11825" y="5444"/>
                    <a:pt x="11825" y="5444"/>
                  </a:cubicBezTo>
                  <a:lnTo>
                    <a:pt x="11825" y="5442"/>
                  </a:lnTo>
                  <a:cubicBezTo>
                    <a:pt x="11825" y="5442"/>
                    <a:pt x="11824" y="5440"/>
                    <a:pt x="11821" y="5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7051695" y="345062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0" y="1"/>
                  </a:moveTo>
                  <a:cubicBezTo>
                    <a:pt x="2520" y="1"/>
                    <a:pt x="2499" y="1"/>
                    <a:pt x="2479" y="1"/>
                  </a:cubicBezTo>
                  <a:cubicBezTo>
                    <a:pt x="2310" y="7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1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6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1" y="246"/>
                    <a:pt x="1164" y="241"/>
                  </a:cubicBezTo>
                  <a:cubicBezTo>
                    <a:pt x="1313" y="240"/>
                    <a:pt x="1474" y="233"/>
                    <a:pt x="1647" y="233"/>
                  </a:cubicBezTo>
                  <a:cubicBezTo>
                    <a:pt x="1757" y="233"/>
                    <a:pt x="1871" y="236"/>
                    <a:pt x="1990" y="246"/>
                  </a:cubicBezTo>
                  <a:cubicBezTo>
                    <a:pt x="2143" y="254"/>
                    <a:pt x="2304" y="261"/>
                    <a:pt x="2470" y="269"/>
                  </a:cubicBezTo>
                  <a:cubicBezTo>
                    <a:pt x="2635" y="279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8"/>
                    <a:pt x="9350" y="2920"/>
                  </a:cubicBezTo>
                  <a:cubicBezTo>
                    <a:pt x="9389" y="2949"/>
                    <a:pt x="9428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5" y="3152"/>
                    <a:pt x="9713" y="3212"/>
                    <a:pt x="9782" y="3268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2" y="4540"/>
                  </a:cubicBezTo>
                  <a:cubicBezTo>
                    <a:pt x="11173" y="4632"/>
                    <a:pt x="11252" y="4713"/>
                    <a:pt x="11319" y="4793"/>
                  </a:cubicBezTo>
                  <a:cubicBezTo>
                    <a:pt x="11384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7" y="4552"/>
                    <a:pt x="11205" y="4451"/>
                  </a:cubicBezTo>
                  <a:cubicBezTo>
                    <a:pt x="11057" y="4253"/>
                    <a:pt x="10901" y="4016"/>
                    <a:pt x="10688" y="3785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2" y="2810"/>
                    <a:pt x="9719" y="2775"/>
                    <a:pt x="9683" y="2744"/>
                  </a:cubicBezTo>
                  <a:cubicBezTo>
                    <a:pt x="9645" y="2714"/>
                    <a:pt x="9608" y="2682"/>
                    <a:pt x="9570" y="2651"/>
                  </a:cubicBezTo>
                  <a:cubicBezTo>
                    <a:pt x="9418" y="2526"/>
                    <a:pt x="9261" y="2397"/>
                    <a:pt x="9101" y="2264"/>
                  </a:cubicBezTo>
                  <a:cubicBezTo>
                    <a:pt x="8439" y="1765"/>
                    <a:pt x="7657" y="1279"/>
                    <a:pt x="6776" y="892"/>
                  </a:cubicBezTo>
                  <a:cubicBezTo>
                    <a:pt x="5892" y="515"/>
                    <a:pt x="5002" y="276"/>
                    <a:pt x="4185" y="137"/>
                  </a:cubicBezTo>
                  <a:cubicBezTo>
                    <a:pt x="3978" y="110"/>
                    <a:pt x="3777" y="84"/>
                    <a:pt x="3583" y="59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9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3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025924" y="3501297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39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08" y="8"/>
                    <a:pt x="2144" y="14"/>
                    <a:pt x="1987" y="20"/>
                  </a:cubicBezTo>
                  <a:cubicBezTo>
                    <a:pt x="1675" y="23"/>
                    <a:pt x="1396" y="72"/>
                    <a:pt x="1150" y="99"/>
                  </a:cubicBezTo>
                  <a:cubicBezTo>
                    <a:pt x="1027" y="116"/>
                    <a:pt x="913" y="128"/>
                    <a:pt x="809" y="147"/>
                  </a:cubicBezTo>
                  <a:cubicBezTo>
                    <a:pt x="705" y="168"/>
                    <a:pt x="610" y="189"/>
                    <a:pt x="525" y="208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0" y="307"/>
                    <a:pt x="535" y="278"/>
                  </a:cubicBezTo>
                  <a:cubicBezTo>
                    <a:pt x="621" y="269"/>
                    <a:pt x="716" y="260"/>
                    <a:pt x="821" y="250"/>
                  </a:cubicBezTo>
                  <a:cubicBezTo>
                    <a:pt x="925" y="244"/>
                    <a:pt x="1039" y="246"/>
                    <a:pt x="1162" y="243"/>
                  </a:cubicBezTo>
                  <a:cubicBezTo>
                    <a:pt x="1315" y="242"/>
                    <a:pt x="1481" y="233"/>
                    <a:pt x="1659" y="233"/>
                  </a:cubicBezTo>
                  <a:cubicBezTo>
                    <a:pt x="1765" y="233"/>
                    <a:pt x="1875" y="236"/>
                    <a:pt x="1988" y="246"/>
                  </a:cubicBezTo>
                  <a:cubicBezTo>
                    <a:pt x="2141" y="254"/>
                    <a:pt x="2302" y="261"/>
                    <a:pt x="2468" y="270"/>
                  </a:cubicBezTo>
                  <a:cubicBezTo>
                    <a:pt x="2635" y="280"/>
                    <a:pt x="2806" y="309"/>
                    <a:pt x="2985" y="327"/>
                  </a:cubicBezTo>
                  <a:cubicBezTo>
                    <a:pt x="3073" y="338"/>
                    <a:pt x="3164" y="348"/>
                    <a:pt x="3255" y="359"/>
                  </a:cubicBezTo>
                  <a:cubicBezTo>
                    <a:pt x="3301" y="365"/>
                    <a:pt x="3348" y="368"/>
                    <a:pt x="3394" y="377"/>
                  </a:cubicBezTo>
                  <a:cubicBezTo>
                    <a:pt x="3440" y="385"/>
                    <a:pt x="3488" y="394"/>
                    <a:pt x="3535" y="403"/>
                  </a:cubicBezTo>
                  <a:cubicBezTo>
                    <a:pt x="3721" y="438"/>
                    <a:pt x="3914" y="475"/>
                    <a:pt x="4113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6" y="2692"/>
                    <a:pt x="9195" y="2809"/>
                    <a:pt x="9349" y="2920"/>
                  </a:cubicBezTo>
                  <a:cubicBezTo>
                    <a:pt x="9388" y="2949"/>
                    <a:pt x="9426" y="2977"/>
                    <a:pt x="9464" y="3004"/>
                  </a:cubicBezTo>
                  <a:cubicBezTo>
                    <a:pt x="9502" y="3032"/>
                    <a:pt x="9536" y="3064"/>
                    <a:pt x="9571" y="3093"/>
                  </a:cubicBezTo>
                  <a:cubicBezTo>
                    <a:pt x="9643" y="3152"/>
                    <a:pt x="9712" y="3212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4"/>
                    <a:pt x="10521" y="3939"/>
                  </a:cubicBezTo>
                  <a:cubicBezTo>
                    <a:pt x="10751" y="4146"/>
                    <a:pt x="10925" y="4361"/>
                    <a:pt x="11090" y="4540"/>
                  </a:cubicBezTo>
                  <a:cubicBezTo>
                    <a:pt x="11171" y="4632"/>
                    <a:pt x="11250" y="4714"/>
                    <a:pt x="11318" y="4794"/>
                  </a:cubicBezTo>
                  <a:cubicBezTo>
                    <a:pt x="11382" y="4876"/>
                    <a:pt x="11441" y="4952"/>
                    <a:pt x="11493" y="5020"/>
                  </a:cubicBezTo>
                  <a:cubicBezTo>
                    <a:pt x="11707" y="5293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6" y="4905"/>
                    <a:pt x="11457" y="4823"/>
                    <a:pt x="11402" y="4732"/>
                  </a:cubicBezTo>
                  <a:cubicBezTo>
                    <a:pt x="11344" y="4642"/>
                    <a:pt x="11273" y="4552"/>
                    <a:pt x="11201" y="4451"/>
                  </a:cubicBezTo>
                  <a:cubicBezTo>
                    <a:pt x="11055" y="4253"/>
                    <a:pt x="10899" y="4016"/>
                    <a:pt x="10686" y="3787"/>
                  </a:cubicBezTo>
                  <a:cubicBezTo>
                    <a:pt x="10584" y="3667"/>
                    <a:pt x="10476" y="3544"/>
                    <a:pt x="10364" y="3415"/>
                  </a:cubicBezTo>
                  <a:cubicBezTo>
                    <a:pt x="10251" y="3288"/>
                    <a:pt x="10118" y="3169"/>
                    <a:pt x="9987" y="3039"/>
                  </a:cubicBezTo>
                  <a:cubicBezTo>
                    <a:pt x="9921" y="2975"/>
                    <a:pt x="9854" y="2909"/>
                    <a:pt x="9785" y="2844"/>
                  </a:cubicBezTo>
                  <a:cubicBezTo>
                    <a:pt x="9750" y="2812"/>
                    <a:pt x="9718" y="2776"/>
                    <a:pt x="9681" y="2744"/>
                  </a:cubicBezTo>
                  <a:cubicBezTo>
                    <a:pt x="9643" y="2714"/>
                    <a:pt x="9606" y="2682"/>
                    <a:pt x="9568" y="2651"/>
                  </a:cubicBezTo>
                  <a:cubicBezTo>
                    <a:pt x="9417" y="2526"/>
                    <a:pt x="9259" y="2397"/>
                    <a:pt x="9099" y="2266"/>
                  </a:cubicBezTo>
                  <a:cubicBezTo>
                    <a:pt x="8437" y="1765"/>
                    <a:pt x="7655" y="1279"/>
                    <a:pt x="6774" y="892"/>
                  </a:cubicBezTo>
                  <a:cubicBezTo>
                    <a:pt x="5890" y="515"/>
                    <a:pt x="5000" y="276"/>
                    <a:pt x="4183" y="137"/>
                  </a:cubicBezTo>
                  <a:cubicBezTo>
                    <a:pt x="3977" y="110"/>
                    <a:pt x="3775" y="84"/>
                    <a:pt x="3581" y="59"/>
                  </a:cubicBezTo>
                  <a:cubicBezTo>
                    <a:pt x="3532" y="53"/>
                    <a:pt x="3483" y="47"/>
                    <a:pt x="3436" y="41"/>
                  </a:cubicBezTo>
                  <a:cubicBezTo>
                    <a:pt x="3388" y="37"/>
                    <a:pt x="3339" y="35"/>
                    <a:pt x="3292" y="32"/>
                  </a:cubicBezTo>
                  <a:cubicBezTo>
                    <a:pt x="3197" y="27"/>
                    <a:pt x="3102" y="24"/>
                    <a:pt x="3011" y="20"/>
                  </a:cubicBezTo>
                  <a:cubicBezTo>
                    <a:pt x="2848" y="14"/>
                    <a:pt x="269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7000095" y="3552024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4" y="13"/>
                    <a:pt x="1989" y="18"/>
                  </a:cubicBezTo>
                  <a:cubicBezTo>
                    <a:pt x="1675" y="21"/>
                    <a:pt x="1396" y="70"/>
                    <a:pt x="1150" y="97"/>
                  </a:cubicBezTo>
                  <a:cubicBezTo>
                    <a:pt x="1027" y="114"/>
                    <a:pt x="913" y="126"/>
                    <a:pt x="809" y="145"/>
                  </a:cubicBezTo>
                  <a:cubicBezTo>
                    <a:pt x="705" y="168"/>
                    <a:pt x="610" y="187"/>
                    <a:pt x="526" y="206"/>
                  </a:cubicBezTo>
                  <a:cubicBezTo>
                    <a:pt x="187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5" y="276"/>
                  </a:cubicBezTo>
                  <a:cubicBezTo>
                    <a:pt x="621" y="267"/>
                    <a:pt x="717" y="259"/>
                    <a:pt x="821" y="249"/>
                  </a:cubicBezTo>
                  <a:cubicBezTo>
                    <a:pt x="925" y="242"/>
                    <a:pt x="1040" y="244"/>
                    <a:pt x="1162" y="241"/>
                  </a:cubicBezTo>
                  <a:cubicBezTo>
                    <a:pt x="1315" y="240"/>
                    <a:pt x="1481" y="231"/>
                    <a:pt x="1659" y="231"/>
                  </a:cubicBezTo>
                  <a:cubicBezTo>
                    <a:pt x="1765" y="231"/>
                    <a:pt x="1876" y="234"/>
                    <a:pt x="1990" y="244"/>
                  </a:cubicBezTo>
                  <a:cubicBezTo>
                    <a:pt x="2141" y="252"/>
                    <a:pt x="2302" y="259"/>
                    <a:pt x="2468" y="268"/>
                  </a:cubicBezTo>
                  <a:cubicBezTo>
                    <a:pt x="2635" y="278"/>
                    <a:pt x="2806" y="307"/>
                    <a:pt x="2985" y="325"/>
                  </a:cubicBezTo>
                  <a:cubicBezTo>
                    <a:pt x="3074" y="336"/>
                    <a:pt x="3165" y="346"/>
                    <a:pt x="3257" y="357"/>
                  </a:cubicBezTo>
                  <a:cubicBezTo>
                    <a:pt x="3303" y="363"/>
                    <a:pt x="3349" y="368"/>
                    <a:pt x="3394" y="375"/>
                  </a:cubicBezTo>
                  <a:cubicBezTo>
                    <a:pt x="3442" y="385"/>
                    <a:pt x="3488" y="392"/>
                    <a:pt x="3535" y="401"/>
                  </a:cubicBezTo>
                  <a:cubicBezTo>
                    <a:pt x="3721" y="436"/>
                    <a:pt x="3916" y="473"/>
                    <a:pt x="4113" y="510"/>
                  </a:cubicBezTo>
                  <a:cubicBezTo>
                    <a:pt x="4897" y="687"/>
                    <a:pt x="5743" y="944"/>
                    <a:pt x="6596" y="1306"/>
                  </a:cubicBezTo>
                  <a:cubicBezTo>
                    <a:pt x="7442" y="1679"/>
                    <a:pt x="8208" y="2120"/>
                    <a:pt x="8874" y="2571"/>
                  </a:cubicBezTo>
                  <a:cubicBezTo>
                    <a:pt x="9038" y="2690"/>
                    <a:pt x="9195" y="2807"/>
                    <a:pt x="9350" y="2918"/>
                  </a:cubicBezTo>
                  <a:cubicBezTo>
                    <a:pt x="9388" y="2947"/>
                    <a:pt x="9426" y="2975"/>
                    <a:pt x="9464" y="3002"/>
                  </a:cubicBezTo>
                  <a:cubicBezTo>
                    <a:pt x="9502" y="3030"/>
                    <a:pt x="9536" y="3062"/>
                    <a:pt x="9573" y="3091"/>
                  </a:cubicBezTo>
                  <a:cubicBezTo>
                    <a:pt x="9643" y="3150"/>
                    <a:pt x="9713" y="3210"/>
                    <a:pt x="9782" y="3267"/>
                  </a:cubicBezTo>
                  <a:cubicBezTo>
                    <a:pt x="9916" y="3384"/>
                    <a:pt x="10056" y="3490"/>
                    <a:pt x="10176" y="3604"/>
                  </a:cubicBezTo>
                  <a:cubicBezTo>
                    <a:pt x="10297" y="3720"/>
                    <a:pt x="10412" y="3832"/>
                    <a:pt x="10522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18" y="4792"/>
                  </a:cubicBezTo>
                  <a:cubicBezTo>
                    <a:pt x="11382" y="4876"/>
                    <a:pt x="11441" y="4950"/>
                    <a:pt x="11493" y="5019"/>
                  </a:cubicBezTo>
                  <a:cubicBezTo>
                    <a:pt x="11673" y="5247"/>
                    <a:pt x="11785" y="5389"/>
                    <a:pt x="11817" y="5429"/>
                  </a:cubicBezTo>
                  <a:lnTo>
                    <a:pt x="11817" y="5429"/>
                  </a:lnTo>
                  <a:cubicBezTo>
                    <a:pt x="11791" y="5385"/>
                    <a:pt x="11699" y="5227"/>
                    <a:pt x="11552" y="4978"/>
                  </a:cubicBezTo>
                  <a:cubicBezTo>
                    <a:pt x="11507" y="4905"/>
                    <a:pt x="11457" y="4821"/>
                    <a:pt x="11402" y="4730"/>
                  </a:cubicBezTo>
                  <a:cubicBezTo>
                    <a:pt x="11345" y="4642"/>
                    <a:pt x="11275" y="4550"/>
                    <a:pt x="11203" y="4449"/>
                  </a:cubicBezTo>
                  <a:cubicBezTo>
                    <a:pt x="11055" y="4252"/>
                    <a:pt x="10899" y="4014"/>
                    <a:pt x="10687" y="3785"/>
                  </a:cubicBezTo>
                  <a:cubicBezTo>
                    <a:pt x="10584" y="3667"/>
                    <a:pt x="10477" y="3543"/>
                    <a:pt x="10364" y="3413"/>
                  </a:cubicBezTo>
                  <a:cubicBezTo>
                    <a:pt x="10251" y="3286"/>
                    <a:pt x="10118" y="3169"/>
                    <a:pt x="9988" y="3037"/>
                  </a:cubicBezTo>
                  <a:cubicBezTo>
                    <a:pt x="9921" y="2973"/>
                    <a:pt x="9854" y="2909"/>
                    <a:pt x="9785" y="2842"/>
                  </a:cubicBezTo>
                  <a:cubicBezTo>
                    <a:pt x="9751" y="2810"/>
                    <a:pt x="9718" y="2774"/>
                    <a:pt x="9681" y="2742"/>
                  </a:cubicBezTo>
                  <a:cubicBezTo>
                    <a:pt x="9643" y="2712"/>
                    <a:pt x="9606" y="2681"/>
                    <a:pt x="9568" y="2649"/>
                  </a:cubicBezTo>
                  <a:cubicBezTo>
                    <a:pt x="9417" y="2524"/>
                    <a:pt x="9259" y="2396"/>
                    <a:pt x="9100" y="2264"/>
                  </a:cubicBezTo>
                  <a:cubicBezTo>
                    <a:pt x="8437" y="1763"/>
                    <a:pt x="7655" y="1278"/>
                    <a:pt x="6775" y="890"/>
                  </a:cubicBezTo>
                  <a:cubicBezTo>
                    <a:pt x="5890" y="514"/>
                    <a:pt x="5001" y="276"/>
                    <a:pt x="4183" y="135"/>
                  </a:cubicBezTo>
                  <a:cubicBezTo>
                    <a:pt x="3977" y="109"/>
                    <a:pt x="3777" y="83"/>
                    <a:pt x="3581" y="58"/>
                  </a:cubicBezTo>
                  <a:cubicBezTo>
                    <a:pt x="3532" y="51"/>
                    <a:pt x="3485" y="45"/>
                    <a:pt x="3436" y="39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3" y="22"/>
                    <a:pt x="3011" y="18"/>
                  </a:cubicBezTo>
                  <a:cubicBezTo>
                    <a:pt x="2851" y="12"/>
                    <a:pt x="2695" y="0"/>
                    <a:pt x="2545" y="0"/>
                  </a:cubicBezTo>
                  <a:close/>
                  <a:moveTo>
                    <a:pt x="11817" y="5429"/>
                  </a:moveTo>
                  <a:cubicBezTo>
                    <a:pt x="11822" y="5438"/>
                    <a:pt x="11825" y="5443"/>
                    <a:pt x="11825" y="5443"/>
                  </a:cubicBezTo>
                  <a:lnTo>
                    <a:pt x="11827" y="5441"/>
                  </a:lnTo>
                  <a:cubicBezTo>
                    <a:pt x="11827" y="5441"/>
                    <a:pt x="11823" y="5437"/>
                    <a:pt x="11817" y="5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6974267" y="3602663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25" y="0"/>
                  </a:moveTo>
                  <a:cubicBezTo>
                    <a:pt x="2510" y="0"/>
                    <a:pt x="2495" y="0"/>
                    <a:pt x="2479" y="0"/>
                  </a:cubicBezTo>
                  <a:cubicBezTo>
                    <a:pt x="2308" y="8"/>
                    <a:pt x="2145" y="14"/>
                    <a:pt x="1989" y="19"/>
                  </a:cubicBezTo>
                  <a:cubicBezTo>
                    <a:pt x="1676" y="22"/>
                    <a:pt x="1396" y="71"/>
                    <a:pt x="1150" y="98"/>
                  </a:cubicBezTo>
                  <a:cubicBezTo>
                    <a:pt x="1028" y="115"/>
                    <a:pt x="913" y="127"/>
                    <a:pt x="809" y="146"/>
                  </a:cubicBezTo>
                  <a:cubicBezTo>
                    <a:pt x="707" y="169"/>
                    <a:pt x="612" y="188"/>
                    <a:pt x="526" y="207"/>
                  </a:cubicBezTo>
                  <a:cubicBezTo>
                    <a:pt x="189" y="282"/>
                    <a:pt x="1" y="324"/>
                    <a:pt x="1" y="324"/>
                  </a:cubicBezTo>
                  <a:cubicBezTo>
                    <a:pt x="1" y="324"/>
                    <a:pt x="192" y="308"/>
                    <a:pt x="537" y="277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0" y="245"/>
                    <a:pt x="1162" y="242"/>
                  </a:cubicBezTo>
                  <a:cubicBezTo>
                    <a:pt x="1315" y="241"/>
                    <a:pt x="1481" y="232"/>
                    <a:pt x="1660" y="232"/>
                  </a:cubicBezTo>
                  <a:cubicBezTo>
                    <a:pt x="1766" y="232"/>
                    <a:pt x="1876" y="235"/>
                    <a:pt x="1990" y="245"/>
                  </a:cubicBezTo>
                  <a:cubicBezTo>
                    <a:pt x="2143" y="253"/>
                    <a:pt x="2302" y="262"/>
                    <a:pt x="2469" y="269"/>
                  </a:cubicBezTo>
                  <a:cubicBezTo>
                    <a:pt x="2635" y="279"/>
                    <a:pt x="2808" y="308"/>
                    <a:pt x="2985" y="327"/>
                  </a:cubicBezTo>
                  <a:cubicBezTo>
                    <a:pt x="3075" y="337"/>
                    <a:pt x="3165" y="347"/>
                    <a:pt x="3257" y="360"/>
                  </a:cubicBezTo>
                  <a:cubicBezTo>
                    <a:pt x="3303" y="364"/>
                    <a:pt x="3349" y="369"/>
                    <a:pt x="3396" y="376"/>
                  </a:cubicBezTo>
                  <a:cubicBezTo>
                    <a:pt x="3442" y="386"/>
                    <a:pt x="3488" y="395"/>
                    <a:pt x="3535" y="402"/>
                  </a:cubicBezTo>
                  <a:cubicBezTo>
                    <a:pt x="3723" y="438"/>
                    <a:pt x="3916" y="474"/>
                    <a:pt x="4113" y="511"/>
                  </a:cubicBezTo>
                  <a:cubicBezTo>
                    <a:pt x="4898" y="688"/>
                    <a:pt x="5743" y="945"/>
                    <a:pt x="6596" y="1307"/>
                  </a:cubicBezTo>
                  <a:cubicBezTo>
                    <a:pt x="7444" y="1680"/>
                    <a:pt x="8210" y="2121"/>
                    <a:pt x="8876" y="2572"/>
                  </a:cubicBezTo>
                  <a:cubicBezTo>
                    <a:pt x="9038" y="2691"/>
                    <a:pt x="9195" y="2808"/>
                    <a:pt x="9350" y="2921"/>
                  </a:cubicBezTo>
                  <a:cubicBezTo>
                    <a:pt x="9389" y="2948"/>
                    <a:pt x="9428" y="2976"/>
                    <a:pt x="9466" y="3003"/>
                  </a:cubicBezTo>
                  <a:cubicBezTo>
                    <a:pt x="9502" y="3032"/>
                    <a:pt x="9538" y="3063"/>
                    <a:pt x="9573" y="3092"/>
                  </a:cubicBezTo>
                  <a:cubicBezTo>
                    <a:pt x="9643" y="3151"/>
                    <a:pt x="9713" y="3211"/>
                    <a:pt x="9782" y="3269"/>
                  </a:cubicBezTo>
                  <a:cubicBezTo>
                    <a:pt x="9918" y="3385"/>
                    <a:pt x="10057" y="3491"/>
                    <a:pt x="10176" y="3605"/>
                  </a:cubicBezTo>
                  <a:cubicBezTo>
                    <a:pt x="10297" y="3721"/>
                    <a:pt x="10412" y="3833"/>
                    <a:pt x="10522" y="3938"/>
                  </a:cubicBezTo>
                  <a:cubicBezTo>
                    <a:pt x="10751" y="4145"/>
                    <a:pt x="10925" y="4360"/>
                    <a:pt x="11092" y="4539"/>
                  </a:cubicBezTo>
                  <a:cubicBezTo>
                    <a:pt x="11173" y="4631"/>
                    <a:pt x="11252" y="4713"/>
                    <a:pt x="11319" y="4794"/>
                  </a:cubicBezTo>
                  <a:cubicBezTo>
                    <a:pt x="11384" y="4877"/>
                    <a:pt x="11442" y="4952"/>
                    <a:pt x="11495" y="5020"/>
                  </a:cubicBezTo>
                  <a:cubicBezTo>
                    <a:pt x="11687" y="5265"/>
                    <a:pt x="11802" y="5411"/>
                    <a:pt x="11823" y="5438"/>
                  </a:cubicBezTo>
                  <a:lnTo>
                    <a:pt x="11823" y="5438"/>
                  </a:lnTo>
                  <a:cubicBezTo>
                    <a:pt x="11805" y="5406"/>
                    <a:pt x="11710" y="5245"/>
                    <a:pt x="11552" y="4979"/>
                  </a:cubicBezTo>
                  <a:cubicBezTo>
                    <a:pt x="11507" y="4906"/>
                    <a:pt x="11457" y="4822"/>
                    <a:pt x="11403" y="4731"/>
                  </a:cubicBezTo>
                  <a:cubicBezTo>
                    <a:pt x="11345" y="4643"/>
                    <a:pt x="11275" y="4551"/>
                    <a:pt x="11203" y="4450"/>
                  </a:cubicBezTo>
                  <a:cubicBezTo>
                    <a:pt x="11055" y="4253"/>
                    <a:pt x="10899" y="4015"/>
                    <a:pt x="10688" y="3786"/>
                  </a:cubicBezTo>
                  <a:cubicBezTo>
                    <a:pt x="10584" y="3668"/>
                    <a:pt x="10477" y="3544"/>
                    <a:pt x="10366" y="3414"/>
                  </a:cubicBezTo>
                  <a:cubicBezTo>
                    <a:pt x="10251" y="3287"/>
                    <a:pt x="10118" y="3170"/>
                    <a:pt x="9988" y="3038"/>
                  </a:cubicBezTo>
                  <a:cubicBezTo>
                    <a:pt x="9921" y="2974"/>
                    <a:pt x="9854" y="2910"/>
                    <a:pt x="9787" y="2843"/>
                  </a:cubicBezTo>
                  <a:cubicBezTo>
                    <a:pt x="9752" y="2811"/>
                    <a:pt x="9718" y="2776"/>
                    <a:pt x="9681" y="2743"/>
                  </a:cubicBezTo>
                  <a:cubicBezTo>
                    <a:pt x="9645" y="2713"/>
                    <a:pt x="9606" y="2682"/>
                    <a:pt x="9568" y="2650"/>
                  </a:cubicBezTo>
                  <a:cubicBezTo>
                    <a:pt x="9417" y="2525"/>
                    <a:pt x="9261" y="2397"/>
                    <a:pt x="9101" y="2265"/>
                  </a:cubicBezTo>
                  <a:cubicBezTo>
                    <a:pt x="8439" y="1764"/>
                    <a:pt x="7657" y="1279"/>
                    <a:pt x="6776" y="891"/>
                  </a:cubicBezTo>
                  <a:cubicBezTo>
                    <a:pt x="5890" y="515"/>
                    <a:pt x="5001" y="277"/>
                    <a:pt x="4183" y="136"/>
                  </a:cubicBezTo>
                  <a:cubicBezTo>
                    <a:pt x="3977" y="111"/>
                    <a:pt x="3777" y="85"/>
                    <a:pt x="3581" y="59"/>
                  </a:cubicBezTo>
                  <a:cubicBezTo>
                    <a:pt x="3532" y="52"/>
                    <a:pt x="3485" y="46"/>
                    <a:pt x="3436" y="40"/>
                  </a:cubicBezTo>
                  <a:cubicBezTo>
                    <a:pt x="3389" y="36"/>
                    <a:pt x="3340" y="36"/>
                    <a:pt x="3292" y="33"/>
                  </a:cubicBezTo>
                  <a:cubicBezTo>
                    <a:pt x="3198" y="28"/>
                    <a:pt x="3104" y="23"/>
                    <a:pt x="3011" y="19"/>
                  </a:cubicBezTo>
                  <a:cubicBezTo>
                    <a:pt x="2844" y="13"/>
                    <a:pt x="2682" y="0"/>
                    <a:pt x="2525" y="0"/>
                  </a:cubicBezTo>
                  <a:close/>
                  <a:moveTo>
                    <a:pt x="11823" y="5438"/>
                  </a:moveTo>
                  <a:cubicBezTo>
                    <a:pt x="11826" y="5442"/>
                    <a:pt x="11827" y="5444"/>
                    <a:pt x="11827" y="5444"/>
                  </a:cubicBezTo>
                  <a:lnTo>
                    <a:pt x="11827" y="5442"/>
                  </a:lnTo>
                  <a:cubicBezTo>
                    <a:pt x="11827" y="5442"/>
                    <a:pt x="11826" y="5441"/>
                    <a:pt x="11823" y="5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6948438" y="365336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5" y="13"/>
                    <a:pt x="1989" y="19"/>
                  </a:cubicBezTo>
                  <a:cubicBezTo>
                    <a:pt x="1676" y="21"/>
                    <a:pt x="1396" y="70"/>
                    <a:pt x="1152" y="99"/>
                  </a:cubicBezTo>
                  <a:cubicBezTo>
                    <a:pt x="1028" y="116"/>
                    <a:pt x="915" y="126"/>
                    <a:pt x="809" y="145"/>
                  </a:cubicBezTo>
                  <a:cubicBezTo>
                    <a:pt x="707" y="168"/>
                    <a:pt x="612" y="187"/>
                    <a:pt x="527" y="206"/>
                  </a:cubicBezTo>
                  <a:cubicBezTo>
                    <a:pt x="189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7" y="276"/>
                  </a:cubicBezTo>
                  <a:cubicBezTo>
                    <a:pt x="623" y="268"/>
                    <a:pt x="718" y="259"/>
                    <a:pt x="821" y="249"/>
                  </a:cubicBezTo>
                  <a:cubicBezTo>
                    <a:pt x="927" y="242"/>
                    <a:pt x="1042" y="244"/>
                    <a:pt x="1162" y="241"/>
                  </a:cubicBezTo>
                  <a:cubicBezTo>
                    <a:pt x="1311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3" y="252"/>
                    <a:pt x="2304" y="261"/>
                    <a:pt x="2470" y="268"/>
                  </a:cubicBezTo>
                  <a:cubicBezTo>
                    <a:pt x="2635" y="278"/>
                    <a:pt x="2808" y="307"/>
                    <a:pt x="2985" y="327"/>
                  </a:cubicBezTo>
                  <a:cubicBezTo>
                    <a:pt x="3075" y="337"/>
                    <a:pt x="3166" y="348"/>
                    <a:pt x="3257" y="359"/>
                  </a:cubicBezTo>
                  <a:cubicBezTo>
                    <a:pt x="3303" y="365"/>
                    <a:pt x="3350" y="368"/>
                    <a:pt x="3396" y="375"/>
                  </a:cubicBezTo>
                  <a:cubicBezTo>
                    <a:pt x="3442" y="385"/>
                    <a:pt x="3490" y="394"/>
                    <a:pt x="3535" y="403"/>
                  </a:cubicBezTo>
                  <a:cubicBezTo>
                    <a:pt x="3723" y="438"/>
                    <a:pt x="3916" y="473"/>
                    <a:pt x="4113" y="511"/>
                  </a:cubicBezTo>
                  <a:cubicBezTo>
                    <a:pt x="4898" y="687"/>
                    <a:pt x="5744" y="944"/>
                    <a:pt x="6596" y="1306"/>
                  </a:cubicBezTo>
                  <a:cubicBezTo>
                    <a:pt x="7444" y="1679"/>
                    <a:pt x="8210" y="2122"/>
                    <a:pt x="8876" y="2573"/>
                  </a:cubicBezTo>
                  <a:cubicBezTo>
                    <a:pt x="9038" y="2690"/>
                    <a:pt x="9197" y="2807"/>
                    <a:pt x="9350" y="2920"/>
                  </a:cubicBezTo>
                  <a:cubicBezTo>
                    <a:pt x="9390" y="2947"/>
                    <a:pt x="9428" y="2975"/>
                    <a:pt x="9466" y="3002"/>
                  </a:cubicBezTo>
                  <a:cubicBezTo>
                    <a:pt x="9503" y="3031"/>
                    <a:pt x="9538" y="3062"/>
                    <a:pt x="9573" y="3092"/>
                  </a:cubicBezTo>
                  <a:cubicBezTo>
                    <a:pt x="9643" y="3152"/>
                    <a:pt x="9714" y="3210"/>
                    <a:pt x="9782" y="3268"/>
                  </a:cubicBezTo>
                  <a:cubicBezTo>
                    <a:pt x="9918" y="3384"/>
                    <a:pt x="10057" y="3490"/>
                    <a:pt x="10178" y="3604"/>
                  </a:cubicBezTo>
                  <a:cubicBezTo>
                    <a:pt x="10297" y="3720"/>
                    <a:pt x="10413" y="3832"/>
                    <a:pt x="10523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20" y="4793"/>
                  </a:cubicBezTo>
                  <a:cubicBezTo>
                    <a:pt x="11384" y="4876"/>
                    <a:pt x="11442" y="4951"/>
                    <a:pt x="11495" y="5019"/>
                  </a:cubicBezTo>
                  <a:cubicBezTo>
                    <a:pt x="11709" y="5291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2" y="4978"/>
                  </a:cubicBezTo>
                  <a:cubicBezTo>
                    <a:pt x="11508" y="4905"/>
                    <a:pt x="11457" y="4821"/>
                    <a:pt x="11404" y="4730"/>
                  </a:cubicBezTo>
                  <a:cubicBezTo>
                    <a:pt x="11346" y="4642"/>
                    <a:pt x="11275" y="4550"/>
                    <a:pt x="11203" y="4449"/>
                  </a:cubicBezTo>
                  <a:cubicBezTo>
                    <a:pt x="11057" y="4252"/>
                    <a:pt x="10901" y="4014"/>
                    <a:pt x="10688" y="3785"/>
                  </a:cubicBezTo>
                  <a:cubicBezTo>
                    <a:pt x="10586" y="3667"/>
                    <a:pt x="10478" y="3543"/>
                    <a:pt x="10366" y="3415"/>
                  </a:cubicBezTo>
                  <a:cubicBezTo>
                    <a:pt x="10251" y="3286"/>
                    <a:pt x="10118" y="3169"/>
                    <a:pt x="9989" y="3037"/>
                  </a:cubicBezTo>
                  <a:cubicBezTo>
                    <a:pt x="9923" y="2973"/>
                    <a:pt x="9854" y="2909"/>
                    <a:pt x="9787" y="2842"/>
                  </a:cubicBezTo>
                  <a:cubicBezTo>
                    <a:pt x="9752" y="2810"/>
                    <a:pt x="9718" y="2775"/>
                    <a:pt x="9681" y="2742"/>
                  </a:cubicBezTo>
                  <a:cubicBezTo>
                    <a:pt x="9645" y="2712"/>
                    <a:pt x="9607" y="2681"/>
                    <a:pt x="9570" y="2649"/>
                  </a:cubicBezTo>
                  <a:cubicBezTo>
                    <a:pt x="9417" y="2524"/>
                    <a:pt x="9261" y="2396"/>
                    <a:pt x="9101" y="2264"/>
                  </a:cubicBezTo>
                  <a:cubicBezTo>
                    <a:pt x="8439" y="1763"/>
                    <a:pt x="7657" y="1279"/>
                    <a:pt x="6777" y="890"/>
                  </a:cubicBezTo>
                  <a:cubicBezTo>
                    <a:pt x="5890" y="514"/>
                    <a:pt x="5002" y="276"/>
                    <a:pt x="4183" y="136"/>
                  </a:cubicBezTo>
                  <a:cubicBezTo>
                    <a:pt x="3979" y="110"/>
                    <a:pt x="3777" y="84"/>
                    <a:pt x="3581" y="58"/>
                  </a:cubicBezTo>
                  <a:cubicBezTo>
                    <a:pt x="3534" y="51"/>
                    <a:pt x="3485" y="45"/>
                    <a:pt x="3438" y="39"/>
                  </a:cubicBezTo>
                  <a:cubicBezTo>
                    <a:pt x="3389" y="35"/>
                    <a:pt x="3341" y="35"/>
                    <a:pt x="3292" y="32"/>
                  </a:cubicBezTo>
                  <a:cubicBezTo>
                    <a:pt x="3198" y="27"/>
                    <a:pt x="3104" y="22"/>
                    <a:pt x="3013" y="18"/>
                  </a:cubicBezTo>
                  <a:cubicBezTo>
                    <a:pt x="2851" y="13"/>
                    <a:pt x="2696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6922638" y="3704030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0"/>
                  </a:moveTo>
                  <a:cubicBezTo>
                    <a:pt x="2522" y="0"/>
                    <a:pt x="2500" y="0"/>
                    <a:pt x="2479" y="1"/>
                  </a:cubicBezTo>
                  <a:cubicBezTo>
                    <a:pt x="2309" y="7"/>
                    <a:pt x="2146" y="13"/>
                    <a:pt x="1988" y="19"/>
                  </a:cubicBezTo>
                  <a:cubicBezTo>
                    <a:pt x="1676" y="21"/>
                    <a:pt x="1395" y="70"/>
                    <a:pt x="1151" y="99"/>
                  </a:cubicBezTo>
                  <a:cubicBezTo>
                    <a:pt x="1028" y="116"/>
                    <a:pt x="914" y="126"/>
                    <a:pt x="810" y="145"/>
                  </a:cubicBezTo>
                  <a:cubicBezTo>
                    <a:pt x="706" y="168"/>
                    <a:pt x="611" y="187"/>
                    <a:pt x="526" y="206"/>
                  </a:cubicBezTo>
                  <a:cubicBezTo>
                    <a:pt x="188" y="282"/>
                    <a:pt x="0" y="323"/>
                    <a:pt x="0" y="323"/>
                  </a:cubicBezTo>
                  <a:cubicBezTo>
                    <a:pt x="0" y="323"/>
                    <a:pt x="191" y="307"/>
                    <a:pt x="536" y="276"/>
                  </a:cubicBezTo>
                  <a:cubicBezTo>
                    <a:pt x="622" y="268"/>
                    <a:pt x="717" y="259"/>
                    <a:pt x="822" y="249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2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2" y="253"/>
                    <a:pt x="2303" y="261"/>
                    <a:pt x="2469" y="268"/>
                  </a:cubicBezTo>
                  <a:cubicBezTo>
                    <a:pt x="2636" y="278"/>
                    <a:pt x="2807" y="308"/>
                    <a:pt x="2986" y="327"/>
                  </a:cubicBezTo>
                  <a:cubicBezTo>
                    <a:pt x="3075" y="337"/>
                    <a:pt x="3165" y="348"/>
                    <a:pt x="3256" y="359"/>
                  </a:cubicBezTo>
                  <a:cubicBezTo>
                    <a:pt x="3302" y="365"/>
                    <a:pt x="3350" y="368"/>
                    <a:pt x="3396" y="375"/>
                  </a:cubicBezTo>
                  <a:cubicBezTo>
                    <a:pt x="3441" y="385"/>
                    <a:pt x="3489" y="394"/>
                    <a:pt x="3535" y="403"/>
                  </a:cubicBezTo>
                  <a:cubicBezTo>
                    <a:pt x="3723" y="438"/>
                    <a:pt x="3915" y="473"/>
                    <a:pt x="4114" y="511"/>
                  </a:cubicBezTo>
                  <a:cubicBezTo>
                    <a:pt x="4898" y="689"/>
                    <a:pt x="5744" y="944"/>
                    <a:pt x="6597" y="1306"/>
                  </a:cubicBezTo>
                  <a:cubicBezTo>
                    <a:pt x="7443" y="1679"/>
                    <a:pt x="8209" y="2122"/>
                    <a:pt x="8875" y="2573"/>
                  </a:cubicBezTo>
                  <a:cubicBezTo>
                    <a:pt x="9037" y="2691"/>
                    <a:pt x="9196" y="2807"/>
                    <a:pt x="9351" y="2920"/>
                  </a:cubicBezTo>
                  <a:cubicBezTo>
                    <a:pt x="9389" y="2947"/>
                    <a:pt x="9427" y="2975"/>
                    <a:pt x="9465" y="3002"/>
                  </a:cubicBezTo>
                  <a:cubicBezTo>
                    <a:pt x="9502" y="3031"/>
                    <a:pt x="9537" y="3063"/>
                    <a:pt x="9572" y="3092"/>
                  </a:cubicBezTo>
                  <a:cubicBezTo>
                    <a:pt x="9644" y="3152"/>
                    <a:pt x="9713" y="3210"/>
                    <a:pt x="9781" y="3268"/>
                  </a:cubicBezTo>
                  <a:cubicBezTo>
                    <a:pt x="9917" y="3384"/>
                    <a:pt x="10057" y="3490"/>
                    <a:pt x="10177" y="3606"/>
                  </a:cubicBezTo>
                  <a:cubicBezTo>
                    <a:pt x="10296" y="3720"/>
                    <a:pt x="10413" y="3832"/>
                    <a:pt x="10523" y="3939"/>
                  </a:cubicBezTo>
                  <a:cubicBezTo>
                    <a:pt x="10750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4" y="5019"/>
                  </a:cubicBezTo>
                  <a:cubicBezTo>
                    <a:pt x="11708" y="5291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3" y="4980"/>
                  </a:cubicBezTo>
                  <a:cubicBezTo>
                    <a:pt x="11507" y="4905"/>
                    <a:pt x="11458" y="4821"/>
                    <a:pt x="11403" y="4731"/>
                  </a:cubicBezTo>
                  <a:cubicBezTo>
                    <a:pt x="11345" y="4642"/>
                    <a:pt x="11274" y="4550"/>
                    <a:pt x="11203" y="4449"/>
                  </a:cubicBezTo>
                  <a:cubicBezTo>
                    <a:pt x="11056" y="4252"/>
                    <a:pt x="10900" y="4014"/>
                    <a:pt x="10688" y="3785"/>
                  </a:cubicBezTo>
                  <a:cubicBezTo>
                    <a:pt x="10585" y="3667"/>
                    <a:pt x="10477" y="3543"/>
                    <a:pt x="10365" y="3415"/>
                  </a:cubicBezTo>
                  <a:cubicBezTo>
                    <a:pt x="10251" y="3286"/>
                    <a:pt x="10119" y="3169"/>
                    <a:pt x="9988" y="3039"/>
                  </a:cubicBezTo>
                  <a:cubicBezTo>
                    <a:pt x="9922" y="2975"/>
                    <a:pt x="9855" y="2909"/>
                    <a:pt x="9786" y="2842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7" y="2681"/>
                    <a:pt x="9569" y="2649"/>
                  </a:cubicBezTo>
                  <a:cubicBezTo>
                    <a:pt x="9416" y="2525"/>
                    <a:pt x="9260" y="2396"/>
                    <a:pt x="9100" y="2264"/>
                  </a:cubicBezTo>
                  <a:cubicBezTo>
                    <a:pt x="8438" y="1763"/>
                    <a:pt x="7656" y="1279"/>
                    <a:pt x="6776" y="890"/>
                  </a:cubicBezTo>
                  <a:cubicBezTo>
                    <a:pt x="5891" y="515"/>
                    <a:pt x="5002" y="276"/>
                    <a:pt x="4182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1"/>
                    <a:pt x="3484" y="45"/>
                    <a:pt x="3437" y="39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2"/>
                    <a:pt x="3012" y="18"/>
                  </a:cubicBezTo>
                  <a:cubicBezTo>
                    <a:pt x="2851" y="13"/>
                    <a:pt x="2695" y="0"/>
                    <a:pt x="2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7331711" y="3598650"/>
              <a:ext cx="188981" cy="370924"/>
            </a:xfrm>
            <a:custGeom>
              <a:avLst/>
              <a:gdLst/>
              <a:ahLst/>
              <a:cxnLst/>
              <a:rect l="l" t="t" r="r" b="b"/>
              <a:pathLst>
                <a:path w="6497" h="12752" extrusionOk="0">
                  <a:moveTo>
                    <a:pt x="6497" y="1"/>
                  </a:moveTo>
                  <a:lnTo>
                    <a:pt x="6497" y="1"/>
                  </a:lnTo>
                  <a:cubicBezTo>
                    <a:pt x="6496" y="2"/>
                    <a:pt x="4840" y="2752"/>
                    <a:pt x="3048" y="6274"/>
                  </a:cubicBezTo>
                  <a:cubicBezTo>
                    <a:pt x="1254" y="9795"/>
                    <a:pt x="1" y="12751"/>
                    <a:pt x="1" y="12751"/>
                  </a:cubicBezTo>
                  <a:cubicBezTo>
                    <a:pt x="1" y="12751"/>
                    <a:pt x="1657" y="9999"/>
                    <a:pt x="3450" y="6479"/>
                  </a:cubicBezTo>
                  <a:cubicBezTo>
                    <a:pt x="5243" y="2958"/>
                    <a:pt x="6496" y="2"/>
                    <a:pt x="6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7307976" y="3345277"/>
              <a:ext cx="221443" cy="200849"/>
            </a:xfrm>
            <a:custGeom>
              <a:avLst/>
              <a:gdLst/>
              <a:ahLst/>
              <a:cxnLst/>
              <a:rect l="l" t="t" r="r" b="b"/>
              <a:pathLst>
                <a:path w="7613" h="6905" extrusionOk="0">
                  <a:moveTo>
                    <a:pt x="1" y="0"/>
                  </a:moveTo>
                  <a:cubicBezTo>
                    <a:pt x="1" y="0"/>
                    <a:pt x="137" y="58"/>
                    <a:pt x="381" y="164"/>
                  </a:cubicBezTo>
                  <a:cubicBezTo>
                    <a:pt x="442" y="190"/>
                    <a:pt x="511" y="219"/>
                    <a:pt x="584" y="249"/>
                  </a:cubicBezTo>
                  <a:cubicBezTo>
                    <a:pt x="659" y="283"/>
                    <a:pt x="737" y="323"/>
                    <a:pt x="823" y="364"/>
                  </a:cubicBezTo>
                  <a:cubicBezTo>
                    <a:pt x="992" y="446"/>
                    <a:pt x="1190" y="534"/>
                    <a:pt x="1396" y="651"/>
                  </a:cubicBezTo>
                  <a:cubicBezTo>
                    <a:pt x="1501" y="706"/>
                    <a:pt x="1610" y="766"/>
                    <a:pt x="1724" y="827"/>
                  </a:cubicBezTo>
                  <a:cubicBezTo>
                    <a:pt x="1838" y="888"/>
                    <a:pt x="1952" y="961"/>
                    <a:pt x="2073" y="1032"/>
                  </a:cubicBezTo>
                  <a:cubicBezTo>
                    <a:pt x="2314" y="1171"/>
                    <a:pt x="2560" y="1339"/>
                    <a:pt x="2823" y="1512"/>
                  </a:cubicBezTo>
                  <a:cubicBezTo>
                    <a:pt x="3338" y="1869"/>
                    <a:pt x="3884" y="2289"/>
                    <a:pt x="4422" y="2774"/>
                  </a:cubicBezTo>
                  <a:cubicBezTo>
                    <a:pt x="4956" y="3261"/>
                    <a:pt x="5429" y="3765"/>
                    <a:pt x="5834" y="4242"/>
                  </a:cubicBezTo>
                  <a:cubicBezTo>
                    <a:pt x="6031" y="4487"/>
                    <a:pt x="6223" y="4714"/>
                    <a:pt x="6384" y="4942"/>
                  </a:cubicBezTo>
                  <a:cubicBezTo>
                    <a:pt x="6465" y="5055"/>
                    <a:pt x="6549" y="5162"/>
                    <a:pt x="6622" y="5269"/>
                  </a:cubicBezTo>
                  <a:cubicBezTo>
                    <a:pt x="6694" y="5376"/>
                    <a:pt x="6763" y="5480"/>
                    <a:pt x="6830" y="5578"/>
                  </a:cubicBezTo>
                  <a:cubicBezTo>
                    <a:pt x="6966" y="5773"/>
                    <a:pt x="7071" y="5960"/>
                    <a:pt x="7171" y="6122"/>
                  </a:cubicBezTo>
                  <a:cubicBezTo>
                    <a:pt x="7220" y="6203"/>
                    <a:pt x="7267" y="6276"/>
                    <a:pt x="7307" y="6346"/>
                  </a:cubicBezTo>
                  <a:cubicBezTo>
                    <a:pt x="7345" y="6418"/>
                    <a:pt x="7382" y="6482"/>
                    <a:pt x="7412" y="6541"/>
                  </a:cubicBezTo>
                  <a:cubicBezTo>
                    <a:pt x="7540" y="6774"/>
                    <a:pt x="7612" y="6904"/>
                    <a:pt x="7612" y="6904"/>
                  </a:cubicBezTo>
                  <a:cubicBezTo>
                    <a:pt x="7612" y="6904"/>
                    <a:pt x="7548" y="6771"/>
                    <a:pt x="7432" y="6531"/>
                  </a:cubicBezTo>
                  <a:cubicBezTo>
                    <a:pt x="7403" y="6470"/>
                    <a:pt x="7371" y="6405"/>
                    <a:pt x="7336" y="6331"/>
                  </a:cubicBezTo>
                  <a:cubicBezTo>
                    <a:pt x="7299" y="6259"/>
                    <a:pt x="7255" y="6181"/>
                    <a:pt x="7210" y="6099"/>
                  </a:cubicBezTo>
                  <a:cubicBezTo>
                    <a:pt x="7117" y="5934"/>
                    <a:pt x="7019" y="5741"/>
                    <a:pt x="6889" y="5540"/>
                  </a:cubicBezTo>
                  <a:cubicBezTo>
                    <a:pt x="6827" y="5439"/>
                    <a:pt x="6761" y="5332"/>
                    <a:pt x="6692" y="5222"/>
                  </a:cubicBezTo>
                  <a:cubicBezTo>
                    <a:pt x="6622" y="5112"/>
                    <a:pt x="6541" y="5002"/>
                    <a:pt x="6463" y="4886"/>
                  </a:cubicBezTo>
                  <a:cubicBezTo>
                    <a:pt x="6307" y="4652"/>
                    <a:pt x="6121" y="4416"/>
                    <a:pt x="5927" y="4166"/>
                  </a:cubicBezTo>
                  <a:cubicBezTo>
                    <a:pt x="5528" y="3675"/>
                    <a:pt x="5057" y="3160"/>
                    <a:pt x="4518" y="2668"/>
                  </a:cubicBezTo>
                  <a:cubicBezTo>
                    <a:pt x="3974" y="2179"/>
                    <a:pt x="3416" y="1761"/>
                    <a:pt x="2890" y="1411"/>
                  </a:cubicBezTo>
                  <a:cubicBezTo>
                    <a:pt x="2621" y="1243"/>
                    <a:pt x="2369" y="1079"/>
                    <a:pt x="2122" y="948"/>
                  </a:cubicBezTo>
                  <a:cubicBezTo>
                    <a:pt x="1998" y="880"/>
                    <a:pt x="1882" y="812"/>
                    <a:pt x="1764" y="752"/>
                  </a:cubicBezTo>
                  <a:cubicBezTo>
                    <a:pt x="1648" y="696"/>
                    <a:pt x="1535" y="639"/>
                    <a:pt x="1428" y="587"/>
                  </a:cubicBezTo>
                  <a:cubicBezTo>
                    <a:pt x="1216" y="477"/>
                    <a:pt x="1014" y="398"/>
                    <a:pt x="841" y="323"/>
                  </a:cubicBezTo>
                  <a:cubicBezTo>
                    <a:pt x="754" y="284"/>
                    <a:pt x="673" y="249"/>
                    <a:pt x="598" y="219"/>
                  </a:cubicBezTo>
                  <a:cubicBezTo>
                    <a:pt x="522" y="191"/>
                    <a:pt x="452" y="165"/>
                    <a:pt x="389" y="142"/>
                  </a:cubicBezTo>
                  <a:cubicBezTo>
                    <a:pt x="140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7533862" y="3544549"/>
              <a:ext cx="289042" cy="55732"/>
            </a:xfrm>
            <a:custGeom>
              <a:avLst/>
              <a:gdLst/>
              <a:ahLst/>
              <a:cxnLst/>
              <a:rect l="l" t="t" r="r" b="b"/>
              <a:pathLst>
                <a:path w="9937" h="1916" extrusionOk="0">
                  <a:moveTo>
                    <a:pt x="2711" y="0"/>
                  </a:moveTo>
                  <a:cubicBezTo>
                    <a:pt x="2551" y="0"/>
                    <a:pt x="2396" y="3"/>
                    <a:pt x="2247" y="12"/>
                  </a:cubicBezTo>
                  <a:cubicBezTo>
                    <a:pt x="2111" y="20"/>
                    <a:pt x="1978" y="21"/>
                    <a:pt x="1853" y="32"/>
                  </a:cubicBezTo>
                  <a:cubicBezTo>
                    <a:pt x="1726" y="43"/>
                    <a:pt x="1604" y="53"/>
                    <a:pt x="1487" y="62"/>
                  </a:cubicBezTo>
                  <a:cubicBezTo>
                    <a:pt x="1255" y="79"/>
                    <a:pt x="1047" y="113"/>
                    <a:pt x="864" y="136"/>
                  </a:cubicBezTo>
                  <a:cubicBezTo>
                    <a:pt x="774" y="148"/>
                    <a:pt x="688" y="159"/>
                    <a:pt x="610" y="171"/>
                  </a:cubicBezTo>
                  <a:cubicBezTo>
                    <a:pt x="532" y="185"/>
                    <a:pt x="461" y="198"/>
                    <a:pt x="396" y="209"/>
                  </a:cubicBezTo>
                  <a:cubicBezTo>
                    <a:pt x="141" y="256"/>
                    <a:pt x="1" y="282"/>
                    <a:pt x="1" y="282"/>
                  </a:cubicBezTo>
                  <a:cubicBezTo>
                    <a:pt x="1" y="282"/>
                    <a:pt x="143" y="264"/>
                    <a:pt x="399" y="232"/>
                  </a:cubicBezTo>
                  <a:cubicBezTo>
                    <a:pt x="465" y="223"/>
                    <a:pt x="535" y="214"/>
                    <a:pt x="615" y="204"/>
                  </a:cubicBezTo>
                  <a:cubicBezTo>
                    <a:pt x="693" y="195"/>
                    <a:pt x="778" y="189"/>
                    <a:pt x="870" y="180"/>
                  </a:cubicBezTo>
                  <a:cubicBezTo>
                    <a:pt x="1053" y="166"/>
                    <a:pt x="1261" y="140"/>
                    <a:pt x="1494" y="134"/>
                  </a:cubicBezTo>
                  <a:cubicBezTo>
                    <a:pt x="1608" y="128"/>
                    <a:pt x="1730" y="122"/>
                    <a:pt x="1856" y="116"/>
                  </a:cubicBezTo>
                  <a:cubicBezTo>
                    <a:pt x="1983" y="110"/>
                    <a:pt x="2114" y="113"/>
                    <a:pt x="2250" y="110"/>
                  </a:cubicBezTo>
                  <a:cubicBezTo>
                    <a:pt x="2310" y="108"/>
                    <a:pt x="2371" y="107"/>
                    <a:pt x="2432" y="107"/>
                  </a:cubicBezTo>
                  <a:cubicBezTo>
                    <a:pt x="2651" y="107"/>
                    <a:pt x="2880" y="116"/>
                    <a:pt x="3118" y="124"/>
                  </a:cubicBezTo>
                  <a:cubicBezTo>
                    <a:pt x="3729" y="153"/>
                    <a:pt x="4398" y="215"/>
                    <a:pt x="5095" y="327"/>
                  </a:cubicBezTo>
                  <a:cubicBezTo>
                    <a:pt x="5791" y="444"/>
                    <a:pt x="6445" y="599"/>
                    <a:pt x="7033" y="765"/>
                  </a:cubicBezTo>
                  <a:cubicBezTo>
                    <a:pt x="7325" y="857"/>
                    <a:pt x="7604" y="936"/>
                    <a:pt x="7860" y="1031"/>
                  </a:cubicBezTo>
                  <a:cubicBezTo>
                    <a:pt x="7988" y="1077"/>
                    <a:pt x="8113" y="1117"/>
                    <a:pt x="8231" y="1163"/>
                  </a:cubicBezTo>
                  <a:cubicBezTo>
                    <a:pt x="8349" y="1210"/>
                    <a:pt x="8462" y="1254"/>
                    <a:pt x="8569" y="1296"/>
                  </a:cubicBezTo>
                  <a:cubicBezTo>
                    <a:pt x="8786" y="1377"/>
                    <a:pt x="8975" y="1467"/>
                    <a:pt x="9145" y="1540"/>
                  </a:cubicBezTo>
                  <a:cubicBezTo>
                    <a:pt x="9229" y="1578"/>
                    <a:pt x="9308" y="1610"/>
                    <a:pt x="9379" y="1644"/>
                  </a:cubicBezTo>
                  <a:cubicBezTo>
                    <a:pt x="9450" y="1679"/>
                    <a:pt x="9515" y="1711"/>
                    <a:pt x="9573" y="1739"/>
                  </a:cubicBezTo>
                  <a:cubicBezTo>
                    <a:pt x="9806" y="1853"/>
                    <a:pt x="9936" y="1916"/>
                    <a:pt x="9936" y="1916"/>
                  </a:cubicBezTo>
                  <a:cubicBezTo>
                    <a:pt x="9936" y="1916"/>
                    <a:pt x="9810" y="1846"/>
                    <a:pt x="9583" y="1719"/>
                  </a:cubicBezTo>
                  <a:cubicBezTo>
                    <a:pt x="9527" y="1688"/>
                    <a:pt x="9463" y="1653"/>
                    <a:pt x="9394" y="1615"/>
                  </a:cubicBezTo>
                  <a:cubicBezTo>
                    <a:pt x="9324" y="1578"/>
                    <a:pt x="9246" y="1542"/>
                    <a:pt x="9163" y="1500"/>
                  </a:cubicBezTo>
                  <a:cubicBezTo>
                    <a:pt x="8998" y="1419"/>
                    <a:pt x="8812" y="1320"/>
                    <a:pt x="8596" y="1231"/>
                  </a:cubicBezTo>
                  <a:cubicBezTo>
                    <a:pt x="8489" y="1184"/>
                    <a:pt x="8378" y="1135"/>
                    <a:pt x="8262" y="1085"/>
                  </a:cubicBezTo>
                  <a:cubicBezTo>
                    <a:pt x="8145" y="1034"/>
                    <a:pt x="8020" y="990"/>
                    <a:pt x="7893" y="940"/>
                  </a:cubicBezTo>
                  <a:cubicBezTo>
                    <a:pt x="7638" y="837"/>
                    <a:pt x="7360" y="748"/>
                    <a:pt x="7068" y="651"/>
                  </a:cubicBezTo>
                  <a:cubicBezTo>
                    <a:pt x="6478" y="470"/>
                    <a:pt x="5820" y="304"/>
                    <a:pt x="5118" y="186"/>
                  </a:cubicBezTo>
                  <a:cubicBezTo>
                    <a:pt x="4415" y="73"/>
                    <a:pt x="3738" y="20"/>
                    <a:pt x="3123" y="3"/>
                  </a:cubicBezTo>
                  <a:cubicBezTo>
                    <a:pt x="2982" y="2"/>
                    <a:pt x="284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4"/>
          <p:cNvSpPr/>
          <p:nvPr/>
        </p:nvSpPr>
        <p:spPr>
          <a:xfrm>
            <a:off x="6621794" y="6962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>
            <a:off x="8612991" y="405447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079345" y="1853775"/>
            <a:ext cx="63495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715155" y="1853925"/>
            <a:ext cx="1364100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3717144" y="5349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5124469" y="4544776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568669" y="14975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688925" y="342816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444644" y="46084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24394" y="36483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363865" y="433848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07615" y="436308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720007" y="47238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-4784108">
            <a:off x="7893832" y="310356"/>
            <a:ext cx="831830" cy="842030"/>
            <a:chOff x="5697650" y="3284850"/>
            <a:chExt cx="831825" cy="842025"/>
          </a:xfrm>
        </p:grpSpPr>
        <p:sp>
          <p:nvSpPr>
            <p:cNvPr id="51" name="Google Shape;51;p4"/>
            <p:cNvSpPr/>
            <p:nvPr/>
          </p:nvSpPr>
          <p:spPr>
            <a:xfrm>
              <a:off x="5697650" y="3284850"/>
              <a:ext cx="831825" cy="842025"/>
            </a:xfrm>
            <a:custGeom>
              <a:avLst/>
              <a:gdLst/>
              <a:ahLst/>
              <a:cxnLst/>
              <a:rect l="l" t="t" r="r" b="b"/>
              <a:pathLst>
                <a:path w="33273" h="33681" extrusionOk="0">
                  <a:moveTo>
                    <a:pt x="17119" y="1"/>
                  </a:moveTo>
                  <a:lnTo>
                    <a:pt x="1" y="19499"/>
                  </a:lnTo>
                  <a:lnTo>
                    <a:pt x="16154" y="33680"/>
                  </a:lnTo>
                  <a:lnTo>
                    <a:pt x="33272" y="14182"/>
                  </a:lnTo>
                  <a:lnTo>
                    <a:pt x="171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697650" y="3284850"/>
              <a:ext cx="488075" cy="540225"/>
            </a:xfrm>
            <a:custGeom>
              <a:avLst/>
              <a:gdLst/>
              <a:ahLst/>
              <a:cxnLst/>
              <a:rect l="l" t="t" r="r" b="b"/>
              <a:pathLst>
                <a:path w="19523" h="21609" extrusionOk="0">
                  <a:moveTo>
                    <a:pt x="17119" y="1"/>
                  </a:moveTo>
                  <a:lnTo>
                    <a:pt x="1" y="19499"/>
                  </a:lnTo>
                  <a:lnTo>
                    <a:pt x="2405" y="21608"/>
                  </a:lnTo>
                  <a:lnTo>
                    <a:pt x="19522" y="2110"/>
                  </a:lnTo>
                  <a:lnTo>
                    <a:pt x="171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942700" y="3558925"/>
              <a:ext cx="360875" cy="367850"/>
            </a:xfrm>
            <a:custGeom>
              <a:avLst/>
              <a:gdLst/>
              <a:ahLst/>
              <a:cxnLst/>
              <a:rect l="l" t="t" r="r" b="b"/>
              <a:pathLst>
                <a:path w="14435" h="14714" extrusionOk="0">
                  <a:moveTo>
                    <a:pt x="9278" y="1"/>
                  </a:moveTo>
                  <a:cubicBezTo>
                    <a:pt x="8807" y="1"/>
                    <a:pt x="8319" y="54"/>
                    <a:pt x="7821" y="162"/>
                  </a:cubicBezTo>
                  <a:cubicBezTo>
                    <a:pt x="5951" y="567"/>
                    <a:pt x="4091" y="1715"/>
                    <a:pt x="2654" y="3352"/>
                  </a:cubicBezTo>
                  <a:cubicBezTo>
                    <a:pt x="1218" y="4988"/>
                    <a:pt x="321" y="6979"/>
                    <a:pt x="161" y="8888"/>
                  </a:cubicBezTo>
                  <a:cubicBezTo>
                    <a:pt x="0" y="10796"/>
                    <a:pt x="590" y="12465"/>
                    <a:pt x="1800" y="13529"/>
                  </a:cubicBezTo>
                  <a:cubicBezTo>
                    <a:pt x="2689" y="14308"/>
                    <a:pt x="3858" y="14714"/>
                    <a:pt x="5157" y="14714"/>
                  </a:cubicBezTo>
                  <a:cubicBezTo>
                    <a:pt x="5628" y="14714"/>
                    <a:pt x="6116" y="14661"/>
                    <a:pt x="6614" y="14552"/>
                  </a:cubicBezTo>
                  <a:cubicBezTo>
                    <a:pt x="8484" y="14148"/>
                    <a:pt x="10344" y="13000"/>
                    <a:pt x="11780" y="11363"/>
                  </a:cubicBezTo>
                  <a:cubicBezTo>
                    <a:pt x="13217" y="9727"/>
                    <a:pt x="14114" y="7736"/>
                    <a:pt x="14274" y="5827"/>
                  </a:cubicBezTo>
                  <a:cubicBezTo>
                    <a:pt x="14435" y="3918"/>
                    <a:pt x="13845" y="2250"/>
                    <a:pt x="12635" y="1186"/>
                  </a:cubicBezTo>
                  <a:cubicBezTo>
                    <a:pt x="11746" y="407"/>
                    <a:pt x="10577" y="1"/>
                    <a:pt x="9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7579116" y="1090047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629682" y="13440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/>
          <p:nvPr/>
        </p:nvSpPr>
        <p:spPr>
          <a:xfrm rot="5400000">
            <a:off x="8712479" y="433857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 rot="5400000">
            <a:off x="8357883" y="474734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 rot="-5400000">
            <a:off x="301440" y="698658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-5400000">
            <a:off x="665865" y="292477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8160291" y="426287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9691" y="6607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7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 rot="5400000">
            <a:off x="8712479" y="433857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 rot="5400000">
            <a:off x="8357883" y="474734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 rot="-5400000">
            <a:off x="301440" y="698658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rot="-5400000">
            <a:off x="665865" y="292477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8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638638" y="371500"/>
            <a:ext cx="455325" cy="646325"/>
            <a:chOff x="5246725" y="1805050"/>
            <a:chExt cx="455325" cy="646325"/>
          </a:xfrm>
        </p:grpSpPr>
        <p:sp>
          <p:nvSpPr>
            <p:cNvPr id="93" name="Google Shape;93;p8"/>
            <p:cNvSpPr/>
            <p:nvPr/>
          </p:nvSpPr>
          <p:spPr>
            <a:xfrm>
              <a:off x="5246725" y="1805050"/>
              <a:ext cx="455325" cy="646325"/>
            </a:xfrm>
            <a:custGeom>
              <a:avLst/>
              <a:gdLst/>
              <a:ahLst/>
              <a:cxnLst/>
              <a:rect l="l" t="t" r="r" b="b"/>
              <a:pathLst>
                <a:path w="18213" h="25853" extrusionOk="0">
                  <a:moveTo>
                    <a:pt x="6913" y="0"/>
                  </a:moveTo>
                  <a:lnTo>
                    <a:pt x="0" y="3494"/>
                  </a:lnTo>
                  <a:lnTo>
                    <a:pt x="11299" y="25853"/>
                  </a:lnTo>
                  <a:lnTo>
                    <a:pt x="18212" y="22360"/>
                  </a:lnTo>
                  <a:lnTo>
                    <a:pt x="69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5280825" y="1872550"/>
              <a:ext cx="195825" cy="132825"/>
            </a:xfrm>
            <a:custGeom>
              <a:avLst/>
              <a:gdLst/>
              <a:ahLst/>
              <a:cxnLst/>
              <a:rect l="l" t="t" r="r" b="b"/>
              <a:pathLst>
                <a:path w="7833" h="5313" extrusionOk="0">
                  <a:moveTo>
                    <a:pt x="6914" y="1"/>
                  </a:moveTo>
                  <a:lnTo>
                    <a:pt x="1" y="3494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5322775" y="1955575"/>
              <a:ext cx="195825" cy="132800"/>
            </a:xfrm>
            <a:custGeom>
              <a:avLst/>
              <a:gdLst/>
              <a:ahLst/>
              <a:cxnLst/>
              <a:rect l="l" t="t" r="r" b="b"/>
              <a:pathLst>
                <a:path w="7833" h="5312" extrusionOk="0">
                  <a:moveTo>
                    <a:pt x="6914" y="0"/>
                  </a:moveTo>
                  <a:lnTo>
                    <a:pt x="1" y="3493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5429750" y="2167200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4"/>
                  </a:lnTo>
                  <a:lnTo>
                    <a:pt x="919" y="5312"/>
                  </a:lnTo>
                  <a:lnTo>
                    <a:pt x="7832" y="1818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471700" y="2250175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6"/>
                  </a:lnTo>
                  <a:lnTo>
                    <a:pt x="918" y="5313"/>
                  </a:lnTo>
                  <a:lnTo>
                    <a:pt x="7832" y="1819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8"/>
          <p:cNvGrpSpPr/>
          <p:nvPr/>
        </p:nvGrpSpPr>
        <p:grpSpPr>
          <a:xfrm>
            <a:off x="7839937" y="3574177"/>
            <a:ext cx="771012" cy="1110722"/>
            <a:chOff x="4584175" y="3102675"/>
            <a:chExt cx="663750" cy="956200"/>
          </a:xfrm>
        </p:grpSpPr>
        <p:sp>
          <p:nvSpPr>
            <p:cNvPr id="99" name="Google Shape;99;p8"/>
            <p:cNvSpPr/>
            <p:nvPr/>
          </p:nvSpPr>
          <p:spPr>
            <a:xfrm>
              <a:off x="4943925" y="3441975"/>
              <a:ext cx="199025" cy="131700"/>
            </a:xfrm>
            <a:custGeom>
              <a:avLst/>
              <a:gdLst/>
              <a:ahLst/>
              <a:cxnLst/>
              <a:rect l="l" t="t" r="r" b="b"/>
              <a:pathLst>
                <a:path w="7961" h="5268" extrusionOk="0">
                  <a:moveTo>
                    <a:pt x="5429" y="1"/>
                  </a:moveTo>
                  <a:cubicBezTo>
                    <a:pt x="1352" y="1"/>
                    <a:pt x="0" y="4481"/>
                    <a:pt x="0" y="4481"/>
                  </a:cubicBezTo>
                  <a:cubicBezTo>
                    <a:pt x="1110" y="5039"/>
                    <a:pt x="2078" y="5267"/>
                    <a:pt x="2919" y="5267"/>
                  </a:cubicBezTo>
                  <a:cubicBezTo>
                    <a:pt x="6757" y="5267"/>
                    <a:pt x="7960" y="510"/>
                    <a:pt x="7960" y="510"/>
                  </a:cubicBezTo>
                  <a:cubicBezTo>
                    <a:pt x="7019" y="152"/>
                    <a:pt x="6178" y="1"/>
                    <a:pt x="5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939250" y="3462750"/>
              <a:ext cx="179025" cy="95425"/>
            </a:xfrm>
            <a:custGeom>
              <a:avLst/>
              <a:gdLst/>
              <a:ahLst/>
              <a:cxnLst/>
              <a:rect l="l" t="t" r="r" b="b"/>
              <a:pathLst>
                <a:path w="7161" h="3817" extrusionOk="0">
                  <a:moveTo>
                    <a:pt x="6993" y="1"/>
                  </a:moveTo>
                  <a:cubicBezTo>
                    <a:pt x="6989" y="1"/>
                    <a:pt x="6984" y="1"/>
                    <a:pt x="6980" y="1"/>
                  </a:cubicBezTo>
                  <a:cubicBezTo>
                    <a:pt x="4174" y="154"/>
                    <a:pt x="247" y="3386"/>
                    <a:pt x="82" y="3523"/>
                  </a:cubicBezTo>
                  <a:cubicBezTo>
                    <a:pt x="12" y="3582"/>
                    <a:pt x="1" y="3685"/>
                    <a:pt x="59" y="3756"/>
                  </a:cubicBezTo>
                  <a:cubicBezTo>
                    <a:pt x="93" y="3795"/>
                    <a:pt x="140" y="3817"/>
                    <a:pt x="187" y="3817"/>
                  </a:cubicBezTo>
                  <a:cubicBezTo>
                    <a:pt x="224" y="3817"/>
                    <a:pt x="262" y="3805"/>
                    <a:pt x="293" y="3779"/>
                  </a:cubicBezTo>
                  <a:cubicBezTo>
                    <a:pt x="332" y="3745"/>
                    <a:pt x="4302" y="479"/>
                    <a:pt x="6998" y="333"/>
                  </a:cubicBezTo>
                  <a:cubicBezTo>
                    <a:pt x="7090" y="328"/>
                    <a:pt x="7160" y="250"/>
                    <a:pt x="7154" y="159"/>
                  </a:cubicBezTo>
                  <a:cubicBezTo>
                    <a:pt x="7150" y="71"/>
                    <a:pt x="7080" y="1"/>
                    <a:pt x="6993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028550" y="3290300"/>
              <a:ext cx="219375" cy="118000"/>
            </a:xfrm>
            <a:custGeom>
              <a:avLst/>
              <a:gdLst/>
              <a:ahLst/>
              <a:cxnLst/>
              <a:rect l="l" t="t" r="r" b="b"/>
              <a:pathLst>
                <a:path w="8775" h="4720" extrusionOk="0">
                  <a:moveTo>
                    <a:pt x="5015" y="1"/>
                  </a:moveTo>
                  <a:cubicBezTo>
                    <a:pt x="1957" y="1"/>
                    <a:pt x="0" y="2917"/>
                    <a:pt x="0" y="2917"/>
                  </a:cubicBezTo>
                  <a:cubicBezTo>
                    <a:pt x="1382" y="4241"/>
                    <a:pt x="2672" y="4719"/>
                    <a:pt x="3814" y="4719"/>
                  </a:cubicBezTo>
                  <a:cubicBezTo>
                    <a:pt x="6795" y="4719"/>
                    <a:pt x="8774" y="1461"/>
                    <a:pt x="8774" y="1461"/>
                  </a:cubicBezTo>
                  <a:cubicBezTo>
                    <a:pt x="7402" y="392"/>
                    <a:pt x="6135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5023850" y="3322350"/>
              <a:ext cx="197400" cy="45050"/>
            </a:xfrm>
            <a:custGeom>
              <a:avLst/>
              <a:gdLst/>
              <a:ahLst/>
              <a:cxnLst/>
              <a:rect l="l" t="t" r="r" b="b"/>
              <a:pathLst>
                <a:path w="7896" h="1802" extrusionOk="0">
                  <a:moveTo>
                    <a:pt x="6425" y="0"/>
                  </a:moveTo>
                  <a:cubicBezTo>
                    <a:pt x="3725" y="0"/>
                    <a:pt x="293" y="1412"/>
                    <a:pt x="124" y="1482"/>
                  </a:cubicBezTo>
                  <a:cubicBezTo>
                    <a:pt x="40" y="1517"/>
                    <a:pt x="0" y="1615"/>
                    <a:pt x="35" y="1699"/>
                  </a:cubicBezTo>
                  <a:cubicBezTo>
                    <a:pt x="61" y="1763"/>
                    <a:pt x="122" y="1802"/>
                    <a:pt x="188" y="1802"/>
                  </a:cubicBezTo>
                  <a:cubicBezTo>
                    <a:pt x="209" y="1802"/>
                    <a:pt x="231" y="1797"/>
                    <a:pt x="251" y="1789"/>
                  </a:cubicBezTo>
                  <a:cubicBezTo>
                    <a:pt x="293" y="1772"/>
                    <a:pt x="3788" y="334"/>
                    <a:pt x="6436" y="334"/>
                  </a:cubicBezTo>
                  <a:cubicBezTo>
                    <a:pt x="6879" y="334"/>
                    <a:pt x="7298" y="374"/>
                    <a:pt x="7673" y="467"/>
                  </a:cubicBezTo>
                  <a:cubicBezTo>
                    <a:pt x="7686" y="471"/>
                    <a:pt x="7699" y="472"/>
                    <a:pt x="7712" y="472"/>
                  </a:cubicBezTo>
                  <a:cubicBezTo>
                    <a:pt x="7787" y="472"/>
                    <a:pt x="7855" y="422"/>
                    <a:pt x="7873" y="347"/>
                  </a:cubicBezTo>
                  <a:cubicBezTo>
                    <a:pt x="7896" y="257"/>
                    <a:pt x="7842" y="168"/>
                    <a:pt x="7754" y="145"/>
                  </a:cubicBezTo>
                  <a:cubicBezTo>
                    <a:pt x="7348" y="44"/>
                    <a:pt x="6897" y="0"/>
                    <a:pt x="6425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4804100" y="3285650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0" y="6220"/>
                    <a:pt x="6458" y="8505"/>
                    <a:pt x="6458" y="8505"/>
                  </a:cubicBezTo>
                  <a:cubicBezTo>
                    <a:pt x="9997" y="2217"/>
                    <a:pt x="2706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4885275" y="3305750"/>
              <a:ext cx="88425" cy="196650"/>
            </a:xfrm>
            <a:custGeom>
              <a:avLst/>
              <a:gdLst/>
              <a:ahLst/>
              <a:cxnLst/>
              <a:rect l="l" t="t" r="r" b="b"/>
              <a:pathLst>
                <a:path w="3537" h="7866" extrusionOk="0">
                  <a:moveTo>
                    <a:pt x="188" y="0"/>
                  </a:moveTo>
                  <a:cubicBezTo>
                    <a:pt x="151" y="0"/>
                    <a:pt x="115" y="12"/>
                    <a:pt x="85" y="37"/>
                  </a:cubicBezTo>
                  <a:cubicBezTo>
                    <a:pt x="13" y="94"/>
                    <a:pt x="1" y="199"/>
                    <a:pt x="59" y="270"/>
                  </a:cubicBezTo>
                  <a:cubicBezTo>
                    <a:pt x="91" y="309"/>
                    <a:pt x="3199" y="4218"/>
                    <a:pt x="3046" y="7693"/>
                  </a:cubicBezTo>
                  <a:cubicBezTo>
                    <a:pt x="3042" y="7785"/>
                    <a:pt x="3112" y="7861"/>
                    <a:pt x="3204" y="7866"/>
                  </a:cubicBezTo>
                  <a:lnTo>
                    <a:pt x="3211" y="7866"/>
                  </a:lnTo>
                  <a:cubicBezTo>
                    <a:pt x="3300" y="7866"/>
                    <a:pt x="3373" y="7797"/>
                    <a:pt x="3378" y="7708"/>
                  </a:cubicBezTo>
                  <a:cubicBezTo>
                    <a:pt x="3537" y="4108"/>
                    <a:pt x="448" y="225"/>
                    <a:pt x="317" y="62"/>
                  </a:cubicBezTo>
                  <a:cubicBezTo>
                    <a:pt x="285" y="22"/>
                    <a:pt x="236" y="0"/>
                    <a:pt x="188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884775" y="3102675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1" y="6218"/>
                    <a:pt x="6459" y="8504"/>
                    <a:pt x="6459" y="8504"/>
                  </a:cubicBezTo>
                  <a:cubicBezTo>
                    <a:pt x="9998" y="2215"/>
                    <a:pt x="2706" y="0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65975" y="3122750"/>
              <a:ext cx="88425" cy="196675"/>
            </a:xfrm>
            <a:custGeom>
              <a:avLst/>
              <a:gdLst/>
              <a:ahLst/>
              <a:cxnLst/>
              <a:rect l="l" t="t" r="r" b="b"/>
              <a:pathLst>
                <a:path w="3537" h="7867" extrusionOk="0">
                  <a:moveTo>
                    <a:pt x="187" y="1"/>
                  </a:moveTo>
                  <a:cubicBezTo>
                    <a:pt x="150" y="1"/>
                    <a:pt x="113" y="13"/>
                    <a:pt x="83" y="38"/>
                  </a:cubicBezTo>
                  <a:cubicBezTo>
                    <a:pt x="12" y="94"/>
                    <a:pt x="0" y="198"/>
                    <a:pt x="58" y="270"/>
                  </a:cubicBezTo>
                  <a:cubicBezTo>
                    <a:pt x="89" y="310"/>
                    <a:pt x="3198" y="4220"/>
                    <a:pt x="3044" y="7694"/>
                  </a:cubicBezTo>
                  <a:cubicBezTo>
                    <a:pt x="3041" y="7785"/>
                    <a:pt x="3111" y="7862"/>
                    <a:pt x="3203" y="7866"/>
                  </a:cubicBezTo>
                  <a:lnTo>
                    <a:pt x="3211" y="7866"/>
                  </a:lnTo>
                  <a:cubicBezTo>
                    <a:pt x="3299" y="7866"/>
                    <a:pt x="3373" y="7797"/>
                    <a:pt x="3376" y="7707"/>
                  </a:cubicBezTo>
                  <a:cubicBezTo>
                    <a:pt x="3536" y="4109"/>
                    <a:pt x="448" y="226"/>
                    <a:pt x="316" y="62"/>
                  </a:cubicBezTo>
                  <a:cubicBezTo>
                    <a:pt x="283" y="22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4915375" y="3204325"/>
              <a:ext cx="216000" cy="410975"/>
            </a:xfrm>
            <a:custGeom>
              <a:avLst/>
              <a:gdLst/>
              <a:ahLst/>
              <a:cxnLst/>
              <a:rect l="l" t="t" r="r" b="b"/>
              <a:pathLst>
                <a:path w="8640" h="16439" extrusionOk="0">
                  <a:moveTo>
                    <a:pt x="8450" y="0"/>
                  </a:moveTo>
                  <a:cubicBezTo>
                    <a:pt x="8426" y="0"/>
                    <a:pt x="8401" y="6"/>
                    <a:pt x="8378" y="17"/>
                  </a:cubicBezTo>
                  <a:cubicBezTo>
                    <a:pt x="5636" y="1339"/>
                    <a:pt x="261" y="15607"/>
                    <a:pt x="33" y="16215"/>
                  </a:cubicBezTo>
                  <a:cubicBezTo>
                    <a:pt x="1" y="16301"/>
                    <a:pt x="45" y="16396"/>
                    <a:pt x="131" y="16428"/>
                  </a:cubicBezTo>
                  <a:cubicBezTo>
                    <a:pt x="149" y="16435"/>
                    <a:pt x="169" y="16438"/>
                    <a:pt x="189" y="16438"/>
                  </a:cubicBezTo>
                  <a:cubicBezTo>
                    <a:pt x="256" y="16438"/>
                    <a:pt x="319" y="16397"/>
                    <a:pt x="343" y="16331"/>
                  </a:cubicBezTo>
                  <a:cubicBezTo>
                    <a:pt x="400" y="16183"/>
                    <a:pt x="5899" y="1581"/>
                    <a:pt x="8522" y="315"/>
                  </a:cubicBezTo>
                  <a:cubicBezTo>
                    <a:pt x="8604" y="276"/>
                    <a:pt x="8639" y="176"/>
                    <a:pt x="8598" y="94"/>
                  </a:cubicBezTo>
                  <a:cubicBezTo>
                    <a:pt x="8570" y="35"/>
                    <a:pt x="8511" y="0"/>
                    <a:pt x="8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646400" y="3947275"/>
              <a:ext cx="263500" cy="111600"/>
            </a:xfrm>
            <a:custGeom>
              <a:avLst/>
              <a:gdLst/>
              <a:ahLst/>
              <a:cxnLst/>
              <a:rect l="l" t="t" r="r" b="b"/>
              <a:pathLst>
                <a:path w="10540" h="4464" extrusionOk="0">
                  <a:moveTo>
                    <a:pt x="431" y="1"/>
                  </a:moveTo>
                  <a:cubicBezTo>
                    <a:pt x="194" y="1"/>
                    <a:pt x="46" y="45"/>
                    <a:pt x="7" y="139"/>
                  </a:cubicBezTo>
                  <a:cubicBezTo>
                    <a:pt x="0" y="154"/>
                    <a:pt x="5" y="172"/>
                    <a:pt x="3" y="189"/>
                  </a:cubicBezTo>
                  <a:lnTo>
                    <a:pt x="10437" y="4463"/>
                  </a:lnTo>
                  <a:cubicBezTo>
                    <a:pt x="10450" y="4451"/>
                    <a:pt x="10465" y="4440"/>
                    <a:pt x="10471" y="4425"/>
                  </a:cubicBezTo>
                  <a:cubicBezTo>
                    <a:pt x="10540" y="4255"/>
                    <a:pt x="10246" y="3953"/>
                    <a:pt x="9686" y="3577"/>
                  </a:cubicBezTo>
                  <a:cubicBezTo>
                    <a:pt x="8819" y="2990"/>
                    <a:pt x="7317" y="2224"/>
                    <a:pt x="5558" y="1503"/>
                  </a:cubicBezTo>
                  <a:cubicBezTo>
                    <a:pt x="3801" y="783"/>
                    <a:pt x="2190" y="275"/>
                    <a:pt x="1162" y="84"/>
                  </a:cubicBezTo>
                  <a:cubicBezTo>
                    <a:pt x="868" y="29"/>
                    <a:pt x="621" y="1"/>
                    <a:pt x="431" y="1"/>
                  </a:cubicBezTo>
                  <a:close/>
                </a:path>
              </a:pathLst>
            </a:custGeom>
            <a:solidFill>
              <a:srgbClr val="FCA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4584175" y="3529200"/>
              <a:ext cx="577175" cy="507675"/>
            </a:xfrm>
            <a:custGeom>
              <a:avLst/>
              <a:gdLst/>
              <a:ahLst/>
              <a:cxnLst/>
              <a:rect l="l" t="t" r="r" b="b"/>
              <a:pathLst>
                <a:path w="23087" h="20307" extrusionOk="0">
                  <a:moveTo>
                    <a:pt x="5437" y="1"/>
                  </a:moveTo>
                  <a:cubicBezTo>
                    <a:pt x="3715" y="1186"/>
                    <a:pt x="2304" y="2867"/>
                    <a:pt x="1453" y="4947"/>
                  </a:cubicBezTo>
                  <a:cubicBezTo>
                    <a:pt x="0" y="8495"/>
                    <a:pt x="510" y="12357"/>
                    <a:pt x="2479" y="15330"/>
                  </a:cubicBezTo>
                  <a:cubicBezTo>
                    <a:pt x="2824" y="15852"/>
                    <a:pt x="3217" y="16347"/>
                    <a:pt x="3649" y="16807"/>
                  </a:cubicBezTo>
                  <a:lnTo>
                    <a:pt x="3651" y="16807"/>
                  </a:lnTo>
                  <a:cubicBezTo>
                    <a:pt x="3999" y="17179"/>
                    <a:pt x="4380" y="17526"/>
                    <a:pt x="4783" y="17850"/>
                  </a:cubicBezTo>
                  <a:lnTo>
                    <a:pt x="10636" y="20248"/>
                  </a:lnTo>
                  <a:cubicBezTo>
                    <a:pt x="11021" y="20287"/>
                    <a:pt x="11405" y="20307"/>
                    <a:pt x="11787" y="20307"/>
                  </a:cubicBezTo>
                  <a:cubicBezTo>
                    <a:pt x="11916" y="20307"/>
                    <a:pt x="12046" y="20304"/>
                    <a:pt x="12175" y="20300"/>
                  </a:cubicBezTo>
                  <a:cubicBezTo>
                    <a:pt x="16403" y="20138"/>
                    <a:pt x="20354" y="17560"/>
                    <a:pt x="22061" y="13390"/>
                  </a:cubicBezTo>
                  <a:cubicBezTo>
                    <a:pt x="22914" y="11310"/>
                    <a:pt x="23087" y="9122"/>
                    <a:pt x="22691" y="7068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4718900" y="3529075"/>
              <a:ext cx="433775" cy="177050"/>
            </a:xfrm>
            <a:custGeom>
              <a:avLst/>
              <a:gdLst/>
              <a:ahLst/>
              <a:cxnLst/>
              <a:rect l="l" t="t" r="r" b="b"/>
              <a:pathLst>
                <a:path w="17351" h="7082" extrusionOk="0">
                  <a:moveTo>
                    <a:pt x="71" y="0"/>
                  </a:moveTo>
                  <a:cubicBezTo>
                    <a:pt x="59" y="0"/>
                    <a:pt x="51" y="3"/>
                    <a:pt x="50" y="7"/>
                  </a:cubicBezTo>
                  <a:cubicBezTo>
                    <a:pt x="1" y="126"/>
                    <a:pt x="3823" y="1806"/>
                    <a:pt x="8587" y="3757"/>
                  </a:cubicBezTo>
                  <a:cubicBezTo>
                    <a:pt x="13172" y="5635"/>
                    <a:pt x="16958" y="7081"/>
                    <a:pt x="17280" y="7081"/>
                  </a:cubicBezTo>
                  <a:cubicBezTo>
                    <a:pt x="17293" y="7081"/>
                    <a:pt x="17300" y="7079"/>
                    <a:pt x="17302" y="7075"/>
                  </a:cubicBezTo>
                  <a:cubicBezTo>
                    <a:pt x="17351" y="6955"/>
                    <a:pt x="13529" y="5276"/>
                    <a:pt x="8764" y="3325"/>
                  </a:cubicBezTo>
                  <a:cubicBezTo>
                    <a:pt x="4179" y="1447"/>
                    <a:pt x="393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646125" y="3601050"/>
              <a:ext cx="515275" cy="457825"/>
            </a:xfrm>
            <a:custGeom>
              <a:avLst/>
              <a:gdLst/>
              <a:ahLst/>
              <a:cxnLst/>
              <a:rect l="l" t="t" r="r" b="b"/>
              <a:pathLst>
                <a:path w="20611" h="18313" extrusionOk="0">
                  <a:moveTo>
                    <a:pt x="9978" y="1"/>
                  </a:moveTo>
                  <a:lnTo>
                    <a:pt x="9978" y="1"/>
                  </a:lnTo>
                  <a:cubicBezTo>
                    <a:pt x="10205" y="218"/>
                    <a:pt x="10422" y="444"/>
                    <a:pt x="10630" y="682"/>
                  </a:cubicBezTo>
                  <a:cubicBezTo>
                    <a:pt x="12349" y="2652"/>
                    <a:pt x="13291" y="5461"/>
                    <a:pt x="12650" y="8081"/>
                  </a:cubicBezTo>
                  <a:cubicBezTo>
                    <a:pt x="11954" y="10928"/>
                    <a:pt x="9425" y="13164"/>
                    <a:pt x="6633" y="13745"/>
                  </a:cubicBezTo>
                  <a:cubicBezTo>
                    <a:pt x="6077" y="13861"/>
                    <a:pt x="5515" y="13916"/>
                    <a:pt x="4954" y="13916"/>
                  </a:cubicBezTo>
                  <a:cubicBezTo>
                    <a:pt x="3213" y="13916"/>
                    <a:pt x="1487" y="13380"/>
                    <a:pt x="1" y="12456"/>
                  </a:cubicBezTo>
                  <a:lnTo>
                    <a:pt x="1" y="12456"/>
                  </a:lnTo>
                  <a:cubicBezTo>
                    <a:pt x="346" y="12978"/>
                    <a:pt x="739" y="13473"/>
                    <a:pt x="1173" y="13933"/>
                  </a:cubicBezTo>
                  <a:cubicBezTo>
                    <a:pt x="878" y="13878"/>
                    <a:pt x="630" y="13849"/>
                    <a:pt x="440" y="13849"/>
                  </a:cubicBezTo>
                  <a:cubicBezTo>
                    <a:pt x="204" y="13849"/>
                    <a:pt x="56" y="13894"/>
                    <a:pt x="18" y="13988"/>
                  </a:cubicBezTo>
                  <a:cubicBezTo>
                    <a:pt x="11" y="14003"/>
                    <a:pt x="16" y="14021"/>
                    <a:pt x="14" y="14038"/>
                  </a:cubicBezTo>
                  <a:lnTo>
                    <a:pt x="10448" y="18312"/>
                  </a:lnTo>
                  <a:cubicBezTo>
                    <a:pt x="10461" y="18300"/>
                    <a:pt x="10476" y="18289"/>
                    <a:pt x="10482" y="18274"/>
                  </a:cubicBezTo>
                  <a:cubicBezTo>
                    <a:pt x="10551" y="18104"/>
                    <a:pt x="10257" y="17802"/>
                    <a:pt x="9697" y="17424"/>
                  </a:cubicBezTo>
                  <a:cubicBezTo>
                    <a:pt x="13926" y="17264"/>
                    <a:pt x="17876" y="14686"/>
                    <a:pt x="19585" y="10516"/>
                  </a:cubicBezTo>
                  <a:cubicBezTo>
                    <a:pt x="20436" y="8434"/>
                    <a:pt x="20610" y="6248"/>
                    <a:pt x="20213" y="4194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C2803C">
                <a:alpha val="3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60375" y="3746050"/>
              <a:ext cx="134825" cy="224250"/>
            </a:xfrm>
            <a:custGeom>
              <a:avLst/>
              <a:gdLst/>
              <a:ahLst/>
              <a:cxnLst/>
              <a:rect l="l" t="t" r="r" b="b"/>
              <a:pathLst>
                <a:path w="5393" h="8970" extrusionOk="0">
                  <a:moveTo>
                    <a:pt x="5374" y="0"/>
                  </a:moveTo>
                  <a:cubicBezTo>
                    <a:pt x="5374" y="0"/>
                    <a:pt x="5358" y="153"/>
                    <a:pt x="5329" y="429"/>
                  </a:cubicBezTo>
                  <a:cubicBezTo>
                    <a:pt x="5323" y="498"/>
                    <a:pt x="5316" y="575"/>
                    <a:pt x="5306" y="657"/>
                  </a:cubicBezTo>
                  <a:cubicBezTo>
                    <a:pt x="5296" y="741"/>
                    <a:pt x="5279" y="831"/>
                    <a:pt x="5264" y="928"/>
                  </a:cubicBezTo>
                  <a:cubicBezTo>
                    <a:pt x="5229" y="1122"/>
                    <a:pt x="5204" y="1342"/>
                    <a:pt x="5141" y="1582"/>
                  </a:cubicBezTo>
                  <a:cubicBezTo>
                    <a:pt x="5114" y="1701"/>
                    <a:pt x="5086" y="1826"/>
                    <a:pt x="5056" y="1958"/>
                  </a:cubicBezTo>
                  <a:cubicBezTo>
                    <a:pt x="5025" y="2087"/>
                    <a:pt x="4981" y="2219"/>
                    <a:pt x="4943" y="2358"/>
                  </a:cubicBezTo>
                  <a:cubicBezTo>
                    <a:pt x="4869" y="2638"/>
                    <a:pt x="4758" y="2925"/>
                    <a:pt x="4652" y="3229"/>
                  </a:cubicBezTo>
                  <a:cubicBezTo>
                    <a:pt x="4416" y="3829"/>
                    <a:pt x="4115" y="4473"/>
                    <a:pt x="3737" y="5113"/>
                  </a:cubicBezTo>
                  <a:cubicBezTo>
                    <a:pt x="3351" y="5749"/>
                    <a:pt x="2926" y="6317"/>
                    <a:pt x="2507" y="6809"/>
                  </a:cubicBezTo>
                  <a:cubicBezTo>
                    <a:pt x="2288" y="7048"/>
                    <a:pt x="2088" y="7281"/>
                    <a:pt x="1876" y="7475"/>
                  </a:cubicBezTo>
                  <a:cubicBezTo>
                    <a:pt x="1772" y="7576"/>
                    <a:pt x="1677" y="7677"/>
                    <a:pt x="1576" y="7766"/>
                  </a:cubicBezTo>
                  <a:cubicBezTo>
                    <a:pt x="1476" y="7854"/>
                    <a:pt x="1378" y="7938"/>
                    <a:pt x="1285" y="8018"/>
                  </a:cubicBezTo>
                  <a:cubicBezTo>
                    <a:pt x="1104" y="8186"/>
                    <a:pt x="921" y="8313"/>
                    <a:pt x="766" y="8434"/>
                  </a:cubicBezTo>
                  <a:cubicBezTo>
                    <a:pt x="689" y="8493"/>
                    <a:pt x="618" y="8551"/>
                    <a:pt x="550" y="8600"/>
                  </a:cubicBezTo>
                  <a:cubicBezTo>
                    <a:pt x="479" y="8646"/>
                    <a:pt x="415" y="8689"/>
                    <a:pt x="358" y="8727"/>
                  </a:cubicBezTo>
                  <a:cubicBezTo>
                    <a:pt x="128" y="8883"/>
                    <a:pt x="1" y="8970"/>
                    <a:pt x="1" y="8970"/>
                  </a:cubicBezTo>
                  <a:cubicBezTo>
                    <a:pt x="1" y="8970"/>
                    <a:pt x="138" y="8901"/>
                    <a:pt x="388" y="8777"/>
                  </a:cubicBezTo>
                  <a:cubicBezTo>
                    <a:pt x="450" y="8745"/>
                    <a:pt x="519" y="8712"/>
                    <a:pt x="595" y="8672"/>
                  </a:cubicBezTo>
                  <a:cubicBezTo>
                    <a:pt x="669" y="8632"/>
                    <a:pt x="747" y="8582"/>
                    <a:pt x="832" y="8531"/>
                  </a:cubicBezTo>
                  <a:cubicBezTo>
                    <a:pt x="1000" y="8427"/>
                    <a:pt x="1200" y="8317"/>
                    <a:pt x="1399" y="8165"/>
                  </a:cubicBezTo>
                  <a:cubicBezTo>
                    <a:pt x="1500" y="8091"/>
                    <a:pt x="1607" y="8015"/>
                    <a:pt x="1719" y="7935"/>
                  </a:cubicBezTo>
                  <a:cubicBezTo>
                    <a:pt x="1829" y="7854"/>
                    <a:pt x="1934" y="7758"/>
                    <a:pt x="2047" y="7663"/>
                  </a:cubicBezTo>
                  <a:cubicBezTo>
                    <a:pt x="2279" y="7480"/>
                    <a:pt x="2501" y="7254"/>
                    <a:pt x="2738" y="7022"/>
                  </a:cubicBezTo>
                  <a:cubicBezTo>
                    <a:pt x="3196" y="6539"/>
                    <a:pt x="3656" y="5963"/>
                    <a:pt x="4055" y="5304"/>
                  </a:cubicBezTo>
                  <a:cubicBezTo>
                    <a:pt x="4448" y="4641"/>
                    <a:pt x="4738" y="3964"/>
                    <a:pt x="4947" y="3333"/>
                  </a:cubicBezTo>
                  <a:cubicBezTo>
                    <a:pt x="5041" y="3013"/>
                    <a:pt x="5135" y="2712"/>
                    <a:pt x="5189" y="2421"/>
                  </a:cubicBezTo>
                  <a:cubicBezTo>
                    <a:pt x="5218" y="2275"/>
                    <a:pt x="5253" y="2138"/>
                    <a:pt x="5271" y="2002"/>
                  </a:cubicBezTo>
                  <a:cubicBezTo>
                    <a:pt x="5290" y="1866"/>
                    <a:pt x="5308" y="1736"/>
                    <a:pt x="5325" y="1612"/>
                  </a:cubicBezTo>
                  <a:cubicBezTo>
                    <a:pt x="5365" y="1365"/>
                    <a:pt x="5368" y="1137"/>
                    <a:pt x="5380" y="940"/>
                  </a:cubicBezTo>
                  <a:cubicBezTo>
                    <a:pt x="5384" y="840"/>
                    <a:pt x="5392" y="749"/>
                    <a:pt x="5392" y="665"/>
                  </a:cubicBezTo>
                  <a:cubicBezTo>
                    <a:pt x="5391" y="579"/>
                    <a:pt x="5389" y="501"/>
                    <a:pt x="5387" y="432"/>
                  </a:cubicBezTo>
                  <a:cubicBezTo>
                    <a:pt x="5378" y="154"/>
                    <a:pt x="5374" y="0"/>
                    <a:pt x="5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8"/>
          <p:cNvSpPr/>
          <p:nvPr/>
        </p:nvSpPr>
        <p:spPr>
          <a:xfrm>
            <a:off x="444641" y="14629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6815741" y="39494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7973150" y="294204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1571294" y="4920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933474" y="4343750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18394" y="40658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7894962" y="534026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397344" y="11324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8096200" y="4361651"/>
            <a:ext cx="327799" cy="321269"/>
          </a:xfrm>
          <a:custGeom>
            <a:avLst/>
            <a:gdLst/>
            <a:ahLst/>
            <a:cxnLst/>
            <a:rect l="l" t="t" r="r" b="b"/>
            <a:pathLst>
              <a:path w="5672" h="5559" extrusionOk="0">
                <a:moveTo>
                  <a:pt x="3576" y="1"/>
                </a:moveTo>
                <a:cubicBezTo>
                  <a:pt x="2981" y="1"/>
                  <a:pt x="2268" y="1112"/>
                  <a:pt x="2268" y="1112"/>
                </a:cubicBezTo>
                <a:cubicBezTo>
                  <a:pt x="2268" y="1112"/>
                  <a:pt x="1252" y="614"/>
                  <a:pt x="711" y="614"/>
                </a:cubicBezTo>
                <a:cubicBezTo>
                  <a:pt x="586" y="614"/>
                  <a:pt x="486" y="640"/>
                  <a:pt x="430" y="705"/>
                </a:cubicBezTo>
                <a:cubicBezTo>
                  <a:pt x="188" y="985"/>
                  <a:pt x="1073" y="2412"/>
                  <a:pt x="1073" y="2412"/>
                </a:cubicBezTo>
                <a:cubicBezTo>
                  <a:pt x="1073" y="2412"/>
                  <a:pt x="0" y="3506"/>
                  <a:pt x="51" y="3890"/>
                </a:cubicBezTo>
                <a:cubicBezTo>
                  <a:pt x="68" y="4019"/>
                  <a:pt x="288" y="4062"/>
                  <a:pt x="573" y="4062"/>
                </a:cubicBezTo>
                <a:cubicBezTo>
                  <a:pt x="1136" y="4062"/>
                  <a:pt x="1952" y="3895"/>
                  <a:pt x="1952" y="3895"/>
                </a:cubicBezTo>
                <a:cubicBezTo>
                  <a:pt x="1952" y="3895"/>
                  <a:pt x="2428" y="5558"/>
                  <a:pt x="3022" y="5558"/>
                </a:cubicBezTo>
                <a:cubicBezTo>
                  <a:pt x="3047" y="5558"/>
                  <a:pt x="3071" y="5555"/>
                  <a:pt x="3096" y="5549"/>
                </a:cubicBezTo>
                <a:cubicBezTo>
                  <a:pt x="3724" y="5401"/>
                  <a:pt x="3668" y="3503"/>
                  <a:pt x="3668" y="3503"/>
                </a:cubicBezTo>
                <a:cubicBezTo>
                  <a:pt x="3668" y="3503"/>
                  <a:pt x="5370" y="3422"/>
                  <a:pt x="5521" y="2886"/>
                </a:cubicBezTo>
                <a:cubicBezTo>
                  <a:pt x="5671" y="2350"/>
                  <a:pt x="3929" y="1694"/>
                  <a:pt x="3929" y="1694"/>
                </a:cubicBezTo>
                <a:cubicBezTo>
                  <a:pt x="3929" y="1694"/>
                  <a:pt x="4332" y="224"/>
                  <a:pt x="3714" y="22"/>
                </a:cubicBezTo>
                <a:cubicBezTo>
                  <a:pt x="3669" y="8"/>
                  <a:pt x="3623" y="1"/>
                  <a:pt x="35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8252600" y="3559778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7210991" y="4155897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1595278" y="56070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536299" y="560700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758257" y="14127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0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/>
          <p:nvPr/>
        </p:nvSpPr>
        <p:spPr>
          <a:xfrm rot="5400000">
            <a:off x="8712479" y="433857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8357883" y="474734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"/>
          <p:cNvSpPr/>
          <p:nvPr/>
        </p:nvSpPr>
        <p:spPr>
          <a:xfrm rot="-5400000">
            <a:off x="301440" y="698658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"/>
          <p:cNvSpPr/>
          <p:nvPr/>
        </p:nvSpPr>
        <p:spPr>
          <a:xfrm rot="-5400000">
            <a:off x="665865" y="292477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8160291" y="426287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/>
          <p:nvPr/>
        </p:nvSpPr>
        <p:spPr>
          <a:xfrm>
            <a:off x="789691" y="6607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1"/>
          <p:cNvPicPr preferRelativeResize="0"/>
          <p:nvPr/>
        </p:nvPicPr>
        <p:blipFill rotWithShape="1">
          <a:blip r:embed="rId2">
            <a:alphaModFix amt="15000"/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3" name="Google Shape;14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4" name="Google Shape;144;p11"/>
          <p:cNvGrpSpPr/>
          <p:nvPr/>
        </p:nvGrpSpPr>
        <p:grpSpPr>
          <a:xfrm>
            <a:off x="7405538" y="678326"/>
            <a:ext cx="1190814" cy="880157"/>
            <a:chOff x="3221025" y="3208300"/>
            <a:chExt cx="928800" cy="686550"/>
          </a:xfrm>
        </p:grpSpPr>
        <p:sp>
          <p:nvSpPr>
            <p:cNvPr id="145" name="Google Shape;145;p11"/>
            <p:cNvSpPr/>
            <p:nvPr/>
          </p:nvSpPr>
          <p:spPr>
            <a:xfrm>
              <a:off x="3221025" y="3208300"/>
              <a:ext cx="928800" cy="686550"/>
            </a:xfrm>
            <a:custGeom>
              <a:avLst/>
              <a:gdLst/>
              <a:ahLst/>
              <a:cxnLst/>
              <a:rect l="l" t="t" r="r" b="b"/>
              <a:pathLst>
                <a:path w="37152" h="27462" extrusionOk="0">
                  <a:moveTo>
                    <a:pt x="0" y="1"/>
                  </a:moveTo>
                  <a:lnTo>
                    <a:pt x="11797" y="24918"/>
                  </a:lnTo>
                  <a:lnTo>
                    <a:pt x="21886" y="19977"/>
                  </a:lnTo>
                  <a:lnTo>
                    <a:pt x="24268" y="27462"/>
                  </a:lnTo>
                  <a:lnTo>
                    <a:pt x="28189" y="17948"/>
                  </a:lnTo>
                  <a:lnTo>
                    <a:pt x="37152" y="15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473075" y="3397850"/>
              <a:ext cx="452700" cy="497000"/>
            </a:xfrm>
            <a:custGeom>
              <a:avLst/>
              <a:gdLst/>
              <a:ahLst/>
              <a:cxnLst/>
              <a:rect l="l" t="t" r="r" b="b"/>
              <a:pathLst>
                <a:path w="18108" h="19880" extrusionOk="0">
                  <a:moveTo>
                    <a:pt x="1" y="1"/>
                  </a:moveTo>
                  <a:lnTo>
                    <a:pt x="11804" y="12395"/>
                  </a:lnTo>
                  <a:lnTo>
                    <a:pt x="14186" y="19880"/>
                  </a:lnTo>
                  <a:lnTo>
                    <a:pt x="18107" y="10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311175" y="3376850"/>
              <a:ext cx="184925" cy="415850"/>
            </a:xfrm>
            <a:custGeom>
              <a:avLst/>
              <a:gdLst/>
              <a:ahLst/>
              <a:cxnLst/>
              <a:rect l="l" t="t" r="r" b="b"/>
              <a:pathLst>
                <a:path w="7397" h="166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1663" y="3724"/>
                    <a:pt x="3712" y="8312"/>
                  </a:cubicBezTo>
                  <a:cubicBezTo>
                    <a:pt x="5746" y="12907"/>
                    <a:pt x="7397" y="16634"/>
                    <a:pt x="7397" y="16634"/>
                  </a:cubicBezTo>
                  <a:cubicBezTo>
                    <a:pt x="7397" y="16634"/>
                    <a:pt x="7019" y="15688"/>
                    <a:pt x="6386" y="14167"/>
                  </a:cubicBezTo>
                  <a:cubicBezTo>
                    <a:pt x="5754" y="12646"/>
                    <a:pt x="4864" y="10550"/>
                    <a:pt x="3844" y="8254"/>
                  </a:cubicBezTo>
                  <a:cubicBezTo>
                    <a:pt x="2821" y="5957"/>
                    <a:pt x="1862" y="3893"/>
                    <a:pt x="1156" y="2404"/>
                  </a:cubicBezTo>
                  <a:cubicBezTo>
                    <a:pt x="448" y="916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516250" y="3706625"/>
              <a:ext cx="255550" cy="124475"/>
            </a:xfrm>
            <a:custGeom>
              <a:avLst/>
              <a:gdLst/>
              <a:ahLst/>
              <a:cxnLst/>
              <a:rect l="l" t="t" r="r" b="b"/>
              <a:pathLst>
                <a:path w="10222" h="4979" extrusionOk="0">
                  <a:moveTo>
                    <a:pt x="10222" y="0"/>
                  </a:moveTo>
                  <a:cubicBezTo>
                    <a:pt x="10221" y="0"/>
                    <a:pt x="7902" y="1052"/>
                    <a:pt x="5080" y="2425"/>
                  </a:cubicBezTo>
                  <a:cubicBezTo>
                    <a:pt x="2257" y="3800"/>
                    <a:pt x="0" y="4979"/>
                    <a:pt x="0" y="4979"/>
                  </a:cubicBezTo>
                  <a:cubicBezTo>
                    <a:pt x="0" y="4979"/>
                    <a:pt x="2320" y="3929"/>
                    <a:pt x="5142" y="2553"/>
                  </a:cubicBezTo>
                  <a:cubicBezTo>
                    <a:pt x="7965" y="1178"/>
                    <a:pt x="10221" y="0"/>
                    <a:pt x="10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581500" y="3363125"/>
              <a:ext cx="444350" cy="192375"/>
            </a:xfrm>
            <a:custGeom>
              <a:avLst/>
              <a:gdLst/>
              <a:ahLst/>
              <a:cxnLst/>
              <a:rect l="l" t="t" r="r" b="b"/>
              <a:pathLst>
                <a:path w="17774" h="7695" extrusionOk="0">
                  <a:moveTo>
                    <a:pt x="0" y="1"/>
                  </a:moveTo>
                  <a:cubicBezTo>
                    <a:pt x="1" y="1"/>
                    <a:pt x="1005" y="412"/>
                    <a:pt x="2626" y="1075"/>
                  </a:cubicBezTo>
                  <a:cubicBezTo>
                    <a:pt x="4247" y="1743"/>
                    <a:pt x="6480" y="2681"/>
                    <a:pt x="8932" y="3743"/>
                  </a:cubicBezTo>
                  <a:cubicBezTo>
                    <a:pt x="11386" y="4805"/>
                    <a:pt x="13597" y="5791"/>
                    <a:pt x="15193" y="6515"/>
                  </a:cubicBezTo>
                  <a:cubicBezTo>
                    <a:pt x="16788" y="7244"/>
                    <a:pt x="17774" y="7695"/>
                    <a:pt x="17774" y="7695"/>
                  </a:cubicBezTo>
                  <a:cubicBezTo>
                    <a:pt x="17774" y="7695"/>
                    <a:pt x="17531" y="7574"/>
                    <a:pt x="17092" y="7357"/>
                  </a:cubicBezTo>
                  <a:cubicBezTo>
                    <a:pt x="16652" y="7140"/>
                    <a:pt x="16015" y="6830"/>
                    <a:pt x="15223" y="6451"/>
                  </a:cubicBezTo>
                  <a:cubicBezTo>
                    <a:pt x="13642" y="5695"/>
                    <a:pt x="11444" y="4675"/>
                    <a:pt x="8990" y="3612"/>
                  </a:cubicBezTo>
                  <a:cubicBezTo>
                    <a:pt x="6535" y="2550"/>
                    <a:pt x="4287" y="1645"/>
                    <a:pt x="2653" y="1009"/>
                  </a:cubicBezTo>
                  <a:cubicBezTo>
                    <a:pt x="1836" y="692"/>
                    <a:pt x="1172" y="439"/>
                    <a:pt x="714" y="267"/>
                  </a:cubicBezTo>
                  <a:cubicBezTo>
                    <a:pt x="254" y="9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1"/>
          <p:cNvSpPr/>
          <p:nvPr/>
        </p:nvSpPr>
        <p:spPr>
          <a:xfrm>
            <a:off x="8402341" y="43945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6981069" y="1274976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543999" y="4267200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886190" y="351402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1762744" y="4374051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3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33792"/>
            <a:ext cx="77139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69" r:id="rId16"/>
    <p:sldLayoutId id="214748367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uc3m.libguides.com/reas/licencias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unesdoc.unesco.org/ark:/48223/pf0000373558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3m.libguides.com/reas/inici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hyperlink" Target="https://ofilibre.urjc.es/blog/recopilacion-recursos-educativos-abierto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ocw.upm.es/course/fundamentos-programacion-turbo-pasca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hyperlink" Target="https://ocw.uc3m.es/mod/page/view.php?id=1562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oa.upm.es/cgi/stats/report/eprint/35517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hyperlink" Target="https://burjcdigital.urjc.es/bitstream/handle/10115/20346/fundamentos%20de%20la%20gamificacionOriolTIC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urjcdigital.urjc.es/browse?value=Borr%C3%A1s-Gen%C3%A9,%20Oriol&amp;type=author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unsplash.com/es/fotos/__ZMnefoI3k?utm_source=unsplash&amp;utm_medium=referral&amp;utm_content=creditCopyTex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nsplash.com/@jeshoots?utm_source=unsplash&amp;utm_medium=referral&amp;utm_content=creditCopyText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riol.borras@urjc.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hyperlink" Target="https://many.link/oriolt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.org/en/open-educational-resourc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jime.open.ac.uk/articles/10.5334/2014-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735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esdoc.unesco.org/ark:/48223/pf0000373558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rebiun.libguides.com/GuiaREA/sobreRE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www.boe.es/eli/es/rdlg/1996/04/12/1/c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ctrTitle"/>
          </p:nvPr>
        </p:nvSpPr>
        <p:spPr>
          <a:xfrm>
            <a:off x="3296208" y="1190008"/>
            <a:ext cx="5849956" cy="25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son y qué oportunidades ofrecen los Recursos Educativos en Abierto.</a:t>
            </a:r>
            <a:endParaRPr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4414057" y="7155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7023541" y="7155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5871144" y="41314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2258119" y="418263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8"/>
          <p:cNvGrpSpPr/>
          <p:nvPr/>
        </p:nvGrpSpPr>
        <p:grpSpPr>
          <a:xfrm>
            <a:off x="168096" y="1852999"/>
            <a:ext cx="3070963" cy="1649480"/>
            <a:chOff x="238125" y="1020625"/>
            <a:chExt cx="7142400" cy="3672400"/>
          </a:xfrm>
        </p:grpSpPr>
        <p:sp>
          <p:nvSpPr>
            <p:cNvPr id="316" name="Google Shape;316;p28"/>
            <p:cNvSpPr/>
            <p:nvPr/>
          </p:nvSpPr>
          <p:spPr>
            <a:xfrm>
              <a:off x="238125" y="3765125"/>
              <a:ext cx="7142400" cy="927900"/>
            </a:xfrm>
            <a:custGeom>
              <a:avLst/>
              <a:gdLst/>
              <a:ahLst/>
              <a:cxnLst/>
              <a:rect l="l" t="t" r="r" b="b"/>
              <a:pathLst>
                <a:path w="285696" h="37116" extrusionOk="0">
                  <a:moveTo>
                    <a:pt x="6448" y="0"/>
                  </a:moveTo>
                  <a:lnTo>
                    <a:pt x="4647" y="10380"/>
                  </a:lnTo>
                  <a:lnTo>
                    <a:pt x="3445" y="17270"/>
                  </a:lnTo>
                  <a:lnTo>
                    <a:pt x="1139" y="30541"/>
                  </a:lnTo>
                  <a:lnTo>
                    <a:pt x="0" y="37116"/>
                  </a:lnTo>
                  <a:lnTo>
                    <a:pt x="285696" y="25840"/>
                  </a:lnTo>
                  <a:lnTo>
                    <a:pt x="285653" y="15820"/>
                  </a:lnTo>
                  <a:lnTo>
                    <a:pt x="285618" y="8433"/>
                  </a:lnTo>
                  <a:lnTo>
                    <a:pt x="285618" y="7788"/>
                  </a:lnTo>
                  <a:lnTo>
                    <a:pt x="2855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238125" y="4160625"/>
              <a:ext cx="7142400" cy="532400"/>
            </a:xfrm>
            <a:custGeom>
              <a:avLst/>
              <a:gdLst/>
              <a:ahLst/>
              <a:cxnLst/>
              <a:rect l="l" t="t" r="r" b="b"/>
              <a:pathLst>
                <a:path w="285696" h="21296" extrusionOk="0">
                  <a:moveTo>
                    <a:pt x="285653" y="0"/>
                  </a:moveTo>
                  <a:lnTo>
                    <a:pt x="1139" y="14721"/>
                  </a:lnTo>
                  <a:lnTo>
                    <a:pt x="0" y="21296"/>
                  </a:lnTo>
                  <a:lnTo>
                    <a:pt x="285696" y="10020"/>
                  </a:lnTo>
                  <a:lnTo>
                    <a:pt x="285653" y="0"/>
                  </a:lnTo>
                  <a:close/>
                </a:path>
              </a:pathLst>
            </a:custGeom>
            <a:solidFill>
              <a:srgbClr val="B5E4D9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24250" y="3959800"/>
              <a:ext cx="7054325" cy="237100"/>
            </a:xfrm>
            <a:custGeom>
              <a:avLst/>
              <a:gdLst/>
              <a:ahLst/>
              <a:cxnLst/>
              <a:rect l="l" t="t" r="r" b="b"/>
              <a:pathLst>
                <a:path w="282173" h="9484" extrusionOk="0">
                  <a:moveTo>
                    <a:pt x="282173" y="1"/>
                  </a:moveTo>
                  <a:lnTo>
                    <a:pt x="1202" y="2593"/>
                  </a:lnTo>
                  <a:lnTo>
                    <a:pt x="0" y="9483"/>
                  </a:lnTo>
                  <a:lnTo>
                    <a:pt x="282173" y="646"/>
                  </a:lnTo>
                  <a:lnTo>
                    <a:pt x="282173" y="1"/>
                  </a:lnTo>
                  <a:close/>
                </a:path>
              </a:pathLst>
            </a:custGeom>
            <a:solidFill>
              <a:srgbClr val="B5E4D9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2392250" y="1020675"/>
              <a:ext cx="968975" cy="2744275"/>
            </a:xfrm>
            <a:custGeom>
              <a:avLst/>
              <a:gdLst/>
              <a:ahLst/>
              <a:cxnLst/>
              <a:rect l="l" t="t" r="r" b="b"/>
              <a:pathLst>
                <a:path w="38759" h="109771" extrusionOk="0">
                  <a:moveTo>
                    <a:pt x="1" y="1"/>
                  </a:moveTo>
                  <a:lnTo>
                    <a:pt x="1" y="109770"/>
                  </a:lnTo>
                  <a:lnTo>
                    <a:pt x="38758" y="109770"/>
                  </a:lnTo>
                  <a:lnTo>
                    <a:pt x="387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2392250" y="1352050"/>
              <a:ext cx="968975" cy="223050"/>
            </a:xfrm>
            <a:custGeom>
              <a:avLst/>
              <a:gdLst/>
              <a:ahLst/>
              <a:cxnLst/>
              <a:rect l="l" t="t" r="r" b="b"/>
              <a:pathLst>
                <a:path w="38759" h="8922" extrusionOk="0">
                  <a:moveTo>
                    <a:pt x="1" y="0"/>
                  </a:moveTo>
                  <a:lnTo>
                    <a:pt x="1" y="8922"/>
                  </a:lnTo>
                  <a:lnTo>
                    <a:pt x="38758" y="8922"/>
                  </a:lnTo>
                  <a:lnTo>
                    <a:pt x="387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392250" y="1759500"/>
              <a:ext cx="968975" cy="223125"/>
            </a:xfrm>
            <a:custGeom>
              <a:avLst/>
              <a:gdLst/>
              <a:ahLst/>
              <a:cxnLst/>
              <a:rect l="l" t="t" r="r" b="b"/>
              <a:pathLst>
                <a:path w="38759" h="8925" extrusionOk="0">
                  <a:moveTo>
                    <a:pt x="1" y="0"/>
                  </a:moveTo>
                  <a:lnTo>
                    <a:pt x="1" y="8924"/>
                  </a:lnTo>
                  <a:lnTo>
                    <a:pt x="38758" y="8924"/>
                  </a:lnTo>
                  <a:lnTo>
                    <a:pt x="387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2392250" y="2798700"/>
              <a:ext cx="968975" cy="223050"/>
            </a:xfrm>
            <a:custGeom>
              <a:avLst/>
              <a:gdLst/>
              <a:ahLst/>
              <a:cxnLst/>
              <a:rect l="l" t="t" r="r" b="b"/>
              <a:pathLst>
                <a:path w="38759" h="8922" extrusionOk="0">
                  <a:moveTo>
                    <a:pt x="1" y="0"/>
                  </a:moveTo>
                  <a:lnTo>
                    <a:pt x="1" y="8921"/>
                  </a:lnTo>
                  <a:lnTo>
                    <a:pt x="38758" y="8921"/>
                  </a:lnTo>
                  <a:lnTo>
                    <a:pt x="387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2392250" y="3206200"/>
              <a:ext cx="968975" cy="223050"/>
            </a:xfrm>
            <a:custGeom>
              <a:avLst/>
              <a:gdLst/>
              <a:ahLst/>
              <a:cxnLst/>
              <a:rect l="l" t="t" r="r" b="b"/>
              <a:pathLst>
                <a:path w="38759" h="8922" extrusionOk="0">
                  <a:moveTo>
                    <a:pt x="1" y="1"/>
                  </a:moveTo>
                  <a:lnTo>
                    <a:pt x="1" y="8922"/>
                  </a:lnTo>
                  <a:lnTo>
                    <a:pt x="38758" y="8922"/>
                  </a:lnTo>
                  <a:lnTo>
                    <a:pt x="387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423250" y="1020675"/>
              <a:ext cx="969025" cy="2744275"/>
            </a:xfrm>
            <a:custGeom>
              <a:avLst/>
              <a:gdLst/>
              <a:ahLst/>
              <a:cxnLst/>
              <a:rect l="l" t="t" r="r" b="b"/>
              <a:pathLst>
                <a:path w="38761" h="109771" extrusionOk="0">
                  <a:moveTo>
                    <a:pt x="1" y="1"/>
                  </a:moveTo>
                  <a:lnTo>
                    <a:pt x="1" y="109770"/>
                  </a:lnTo>
                  <a:lnTo>
                    <a:pt x="38761" y="109770"/>
                  </a:lnTo>
                  <a:lnTo>
                    <a:pt x="38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773400" y="1352050"/>
              <a:ext cx="268825" cy="2227875"/>
            </a:xfrm>
            <a:custGeom>
              <a:avLst/>
              <a:gdLst/>
              <a:ahLst/>
              <a:cxnLst/>
              <a:rect l="l" t="t" r="r" b="b"/>
              <a:pathLst>
                <a:path w="10753" h="89115" extrusionOk="0">
                  <a:moveTo>
                    <a:pt x="249" y="0"/>
                  </a:moveTo>
                  <a:cubicBezTo>
                    <a:pt x="111" y="0"/>
                    <a:pt x="0" y="111"/>
                    <a:pt x="0" y="249"/>
                  </a:cubicBezTo>
                  <a:lnTo>
                    <a:pt x="0" y="88863"/>
                  </a:lnTo>
                  <a:cubicBezTo>
                    <a:pt x="0" y="89001"/>
                    <a:pt x="111" y="89114"/>
                    <a:pt x="249" y="89114"/>
                  </a:cubicBezTo>
                  <a:lnTo>
                    <a:pt x="10501" y="89114"/>
                  </a:lnTo>
                  <a:cubicBezTo>
                    <a:pt x="10639" y="89114"/>
                    <a:pt x="10752" y="89001"/>
                    <a:pt x="10752" y="88863"/>
                  </a:cubicBezTo>
                  <a:lnTo>
                    <a:pt x="10752" y="249"/>
                  </a:lnTo>
                  <a:cubicBezTo>
                    <a:pt x="10752" y="111"/>
                    <a:pt x="10639" y="0"/>
                    <a:pt x="10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361275" y="1575075"/>
              <a:ext cx="968950" cy="2189875"/>
            </a:xfrm>
            <a:custGeom>
              <a:avLst/>
              <a:gdLst/>
              <a:ahLst/>
              <a:cxnLst/>
              <a:rect l="l" t="t" r="r" b="b"/>
              <a:pathLst>
                <a:path w="38758" h="87595" extrusionOk="0">
                  <a:moveTo>
                    <a:pt x="0" y="1"/>
                  </a:moveTo>
                  <a:lnTo>
                    <a:pt x="0" y="87594"/>
                  </a:lnTo>
                  <a:lnTo>
                    <a:pt x="38757" y="87594"/>
                  </a:lnTo>
                  <a:lnTo>
                    <a:pt x="387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602175" y="1982600"/>
              <a:ext cx="498675" cy="1435250"/>
            </a:xfrm>
            <a:custGeom>
              <a:avLst/>
              <a:gdLst/>
              <a:ahLst/>
              <a:cxnLst/>
              <a:rect l="l" t="t" r="r" b="b"/>
              <a:pathLst>
                <a:path w="19947" h="57410" extrusionOk="0">
                  <a:moveTo>
                    <a:pt x="1" y="0"/>
                  </a:moveTo>
                  <a:lnTo>
                    <a:pt x="1" y="57410"/>
                  </a:lnTo>
                  <a:lnTo>
                    <a:pt x="19946" y="57410"/>
                  </a:lnTo>
                  <a:lnTo>
                    <a:pt x="19946" y="0"/>
                  </a:lnTo>
                  <a:close/>
                </a:path>
              </a:pathLst>
            </a:custGeom>
            <a:solidFill>
              <a:srgbClr val="FA4357">
                <a:alpha val="3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4330200" y="1020625"/>
              <a:ext cx="969100" cy="2744400"/>
            </a:xfrm>
            <a:custGeom>
              <a:avLst/>
              <a:gdLst/>
              <a:ahLst/>
              <a:cxnLst/>
              <a:rect l="l" t="t" r="r" b="b"/>
              <a:pathLst>
                <a:path w="38764" h="109776" extrusionOk="0">
                  <a:moveTo>
                    <a:pt x="0" y="0"/>
                  </a:moveTo>
                  <a:lnTo>
                    <a:pt x="0" y="109775"/>
                  </a:lnTo>
                  <a:lnTo>
                    <a:pt x="38763" y="109775"/>
                  </a:lnTo>
                  <a:lnTo>
                    <a:pt x="387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4330200" y="1020625"/>
              <a:ext cx="969100" cy="738950"/>
            </a:xfrm>
            <a:custGeom>
              <a:avLst/>
              <a:gdLst/>
              <a:ahLst/>
              <a:cxnLst/>
              <a:rect l="l" t="t" r="r" b="b"/>
              <a:pathLst>
                <a:path w="38764" h="29558" extrusionOk="0">
                  <a:moveTo>
                    <a:pt x="0" y="0"/>
                  </a:moveTo>
                  <a:lnTo>
                    <a:pt x="0" y="29558"/>
                  </a:lnTo>
                  <a:lnTo>
                    <a:pt x="38763" y="29558"/>
                  </a:lnTo>
                  <a:lnTo>
                    <a:pt x="3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5299275" y="1020625"/>
              <a:ext cx="969075" cy="2744400"/>
            </a:xfrm>
            <a:custGeom>
              <a:avLst/>
              <a:gdLst/>
              <a:ahLst/>
              <a:cxnLst/>
              <a:rect l="l" t="t" r="r" b="b"/>
              <a:pathLst>
                <a:path w="38763" h="109776" extrusionOk="0">
                  <a:moveTo>
                    <a:pt x="0" y="0"/>
                  </a:moveTo>
                  <a:lnTo>
                    <a:pt x="0" y="109775"/>
                  </a:lnTo>
                  <a:lnTo>
                    <a:pt x="38763" y="109775"/>
                  </a:lnTo>
                  <a:lnTo>
                    <a:pt x="387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5605650" y="1649325"/>
              <a:ext cx="360375" cy="1627375"/>
            </a:xfrm>
            <a:custGeom>
              <a:avLst/>
              <a:gdLst/>
              <a:ahLst/>
              <a:cxnLst/>
              <a:rect l="l" t="t" r="r" b="b"/>
              <a:pathLst>
                <a:path w="14415" h="65095" extrusionOk="0">
                  <a:moveTo>
                    <a:pt x="7208" y="1"/>
                  </a:moveTo>
                  <a:cubicBezTo>
                    <a:pt x="5296" y="1"/>
                    <a:pt x="3463" y="3430"/>
                    <a:pt x="2112" y="9535"/>
                  </a:cubicBezTo>
                  <a:cubicBezTo>
                    <a:pt x="760" y="15637"/>
                    <a:pt x="1" y="23915"/>
                    <a:pt x="1" y="32548"/>
                  </a:cubicBezTo>
                  <a:cubicBezTo>
                    <a:pt x="1" y="41180"/>
                    <a:pt x="760" y="49458"/>
                    <a:pt x="2112" y="55561"/>
                  </a:cubicBezTo>
                  <a:cubicBezTo>
                    <a:pt x="3463" y="61665"/>
                    <a:pt x="5296" y="65095"/>
                    <a:pt x="7208" y="65095"/>
                  </a:cubicBezTo>
                  <a:cubicBezTo>
                    <a:pt x="9119" y="65095"/>
                    <a:pt x="10950" y="61665"/>
                    <a:pt x="12303" y="55561"/>
                  </a:cubicBezTo>
                  <a:cubicBezTo>
                    <a:pt x="13653" y="49458"/>
                    <a:pt x="14414" y="41180"/>
                    <a:pt x="14414" y="32548"/>
                  </a:cubicBezTo>
                  <a:cubicBezTo>
                    <a:pt x="14414" y="23915"/>
                    <a:pt x="13653" y="15637"/>
                    <a:pt x="12303" y="9535"/>
                  </a:cubicBezTo>
                  <a:cubicBezTo>
                    <a:pt x="10950" y="3430"/>
                    <a:pt x="9119" y="1"/>
                    <a:pt x="7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2384025" y="1066975"/>
              <a:ext cx="34125" cy="2142775"/>
            </a:xfrm>
            <a:custGeom>
              <a:avLst/>
              <a:gdLst/>
              <a:ahLst/>
              <a:cxnLst/>
              <a:rect l="l" t="t" r="r" b="b"/>
              <a:pathLst>
                <a:path w="1365" h="85711" extrusionOk="0">
                  <a:moveTo>
                    <a:pt x="681" y="1"/>
                  </a:moveTo>
                  <a:cubicBezTo>
                    <a:pt x="681" y="1"/>
                    <a:pt x="1" y="19188"/>
                    <a:pt x="1" y="42854"/>
                  </a:cubicBezTo>
                  <a:cubicBezTo>
                    <a:pt x="1" y="66523"/>
                    <a:pt x="681" y="85710"/>
                    <a:pt x="681" y="85710"/>
                  </a:cubicBezTo>
                  <a:cubicBezTo>
                    <a:pt x="681" y="85710"/>
                    <a:pt x="1364" y="66523"/>
                    <a:pt x="1364" y="42854"/>
                  </a:cubicBezTo>
                  <a:cubicBezTo>
                    <a:pt x="1364" y="19188"/>
                    <a:pt x="68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4316700" y="1655200"/>
              <a:ext cx="34050" cy="1470500"/>
            </a:xfrm>
            <a:custGeom>
              <a:avLst/>
              <a:gdLst/>
              <a:ahLst/>
              <a:cxnLst/>
              <a:rect l="l" t="t" r="r" b="b"/>
              <a:pathLst>
                <a:path w="1362" h="58820" extrusionOk="0">
                  <a:moveTo>
                    <a:pt x="681" y="1"/>
                  </a:moveTo>
                  <a:cubicBezTo>
                    <a:pt x="681" y="1"/>
                    <a:pt x="0" y="13166"/>
                    <a:pt x="0" y="29410"/>
                  </a:cubicBezTo>
                  <a:cubicBezTo>
                    <a:pt x="0" y="45651"/>
                    <a:pt x="681" y="58819"/>
                    <a:pt x="681" y="58819"/>
                  </a:cubicBezTo>
                  <a:cubicBezTo>
                    <a:pt x="681" y="58819"/>
                    <a:pt x="1361" y="45654"/>
                    <a:pt x="1361" y="29410"/>
                  </a:cubicBezTo>
                  <a:cubicBezTo>
                    <a:pt x="1361" y="13166"/>
                    <a:pt x="68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EB1CC099-8589-F399-0469-DF4ED5608F98}"/>
              </a:ext>
            </a:extLst>
          </p:cNvPr>
          <p:cNvSpPr txBox="1"/>
          <p:nvPr/>
        </p:nvSpPr>
        <p:spPr>
          <a:xfrm>
            <a:off x="3330397" y="28024"/>
            <a:ext cx="5160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4">
                    <a:lumMod val="50000"/>
                  </a:schemeClr>
                </a:solidFill>
                <a:latin typeface="Montserrat Black" panose="00000A00000000000000" pitchFamily="2" charset="0"/>
              </a:rPr>
              <a:t>Jornada Madroño “Recursos educativos abiertos: retos y proyectos en las universidades Madroño”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F55D3E-F6FC-0B60-0363-DC2A9A7044CC}"/>
              </a:ext>
            </a:extLst>
          </p:cNvPr>
          <p:cNvSpPr txBox="1"/>
          <p:nvPr/>
        </p:nvSpPr>
        <p:spPr>
          <a:xfrm>
            <a:off x="3296208" y="366804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" sz="2000" dirty="0">
                <a:latin typeface="Montserrat Black" panose="00000A00000000000000" pitchFamily="2" charset="0"/>
              </a:rPr>
            </a:br>
            <a:r>
              <a:rPr lang="en" sz="2000" dirty="0">
                <a:solidFill>
                  <a:schemeClr val="accent2"/>
                </a:solidFill>
                <a:latin typeface="Montserrat Black" panose="00000A00000000000000" pitchFamily="2" charset="0"/>
              </a:rPr>
              <a:t>Oriol Borrás-Gené</a:t>
            </a:r>
            <a:endParaRPr lang="en-GB" sz="2000" dirty="0">
              <a:latin typeface="Montserrat Black" panose="00000A00000000000000" pitchFamily="2" charset="0"/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9DDBD99B-3529-3AB4-F5EC-A531134D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4481461"/>
            <a:ext cx="2884159" cy="6210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1F9859-EB96-F9FD-481F-143ED7CA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96" y="4547508"/>
            <a:ext cx="1322964" cy="466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3"/>
          <p:cNvSpPr txBox="1">
            <a:spLocks noGrp="1"/>
          </p:cNvSpPr>
          <p:nvPr>
            <p:ph type="title"/>
          </p:nvPr>
        </p:nvSpPr>
        <p:spPr>
          <a:xfrm>
            <a:off x="66716" y="75747"/>
            <a:ext cx="771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Derechos de autor en internet</a:t>
            </a:r>
            <a:endParaRPr sz="3600" dirty="0"/>
          </a:p>
        </p:txBody>
      </p:sp>
      <p:sp>
        <p:nvSpPr>
          <p:cNvPr id="492" name="Google Shape;492;p33"/>
          <p:cNvSpPr/>
          <p:nvPr/>
        </p:nvSpPr>
        <p:spPr>
          <a:xfrm>
            <a:off x="6415229" y="377660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33"/>
          <p:cNvGrpSpPr/>
          <p:nvPr/>
        </p:nvGrpSpPr>
        <p:grpSpPr>
          <a:xfrm rot="2700000" flipH="1">
            <a:off x="7378076" y="3324107"/>
            <a:ext cx="771035" cy="1110755"/>
            <a:chOff x="4584175" y="3102675"/>
            <a:chExt cx="663750" cy="956200"/>
          </a:xfrm>
        </p:grpSpPr>
        <p:sp>
          <p:nvSpPr>
            <p:cNvPr id="494" name="Google Shape;494;p33"/>
            <p:cNvSpPr/>
            <p:nvPr/>
          </p:nvSpPr>
          <p:spPr>
            <a:xfrm>
              <a:off x="4943925" y="3441975"/>
              <a:ext cx="199025" cy="131700"/>
            </a:xfrm>
            <a:custGeom>
              <a:avLst/>
              <a:gdLst/>
              <a:ahLst/>
              <a:cxnLst/>
              <a:rect l="l" t="t" r="r" b="b"/>
              <a:pathLst>
                <a:path w="7961" h="5268" extrusionOk="0">
                  <a:moveTo>
                    <a:pt x="5429" y="1"/>
                  </a:moveTo>
                  <a:cubicBezTo>
                    <a:pt x="1352" y="1"/>
                    <a:pt x="0" y="4481"/>
                    <a:pt x="0" y="4481"/>
                  </a:cubicBezTo>
                  <a:cubicBezTo>
                    <a:pt x="1110" y="5039"/>
                    <a:pt x="2078" y="5267"/>
                    <a:pt x="2919" y="5267"/>
                  </a:cubicBezTo>
                  <a:cubicBezTo>
                    <a:pt x="6757" y="5267"/>
                    <a:pt x="7960" y="510"/>
                    <a:pt x="7960" y="510"/>
                  </a:cubicBezTo>
                  <a:cubicBezTo>
                    <a:pt x="7019" y="152"/>
                    <a:pt x="6178" y="1"/>
                    <a:pt x="5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4939250" y="3462750"/>
              <a:ext cx="179025" cy="95425"/>
            </a:xfrm>
            <a:custGeom>
              <a:avLst/>
              <a:gdLst/>
              <a:ahLst/>
              <a:cxnLst/>
              <a:rect l="l" t="t" r="r" b="b"/>
              <a:pathLst>
                <a:path w="7161" h="3817" extrusionOk="0">
                  <a:moveTo>
                    <a:pt x="6993" y="1"/>
                  </a:moveTo>
                  <a:cubicBezTo>
                    <a:pt x="6989" y="1"/>
                    <a:pt x="6984" y="1"/>
                    <a:pt x="6980" y="1"/>
                  </a:cubicBezTo>
                  <a:cubicBezTo>
                    <a:pt x="4174" y="154"/>
                    <a:pt x="247" y="3386"/>
                    <a:pt x="82" y="3523"/>
                  </a:cubicBezTo>
                  <a:cubicBezTo>
                    <a:pt x="12" y="3582"/>
                    <a:pt x="1" y="3685"/>
                    <a:pt x="59" y="3756"/>
                  </a:cubicBezTo>
                  <a:cubicBezTo>
                    <a:pt x="93" y="3795"/>
                    <a:pt x="140" y="3817"/>
                    <a:pt x="187" y="3817"/>
                  </a:cubicBezTo>
                  <a:cubicBezTo>
                    <a:pt x="224" y="3817"/>
                    <a:pt x="262" y="3805"/>
                    <a:pt x="293" y="3779"/>
                  </a:cubicBezTo>
                  <a:cubicBezTo>
                    <a:pt x="332" y="3745"/>
                    <a:pt x="4302" y="479"/>
                    <a:pt x="6998" y="333"/>
                  </a:cubicBezTo>
                  <a:cubicBezTo>
                    <a:pt x="7090" y="328"/>
                    <a:pt x="7160" y="250"/>
                    <a:pt x="7154" y="159"/>
                  </a:cubicBezTo>
                  <a:cubicBezTo>
                    <a:pt x="7150" y="71"/>
                    <a:pt x="7080" y="1"/>
                    <a:pt x="6993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5028550" y="3290300"/>
              <a:ext cx="219375" cy="118000"/>
            </a:xfrm>
            <a:custGeom>
              <a:avLst/>
              <a:gdLst/>
              <a:ahLst/>
              <a:cxnLst/>
              <a:rect l="l" t="t" r="r" b="b"/>
              <a:pathLst>
                <a:path w="8775" h="4720" extrusionOk="0">
                  <a:moveTo>
                    <a:pt x="5015" y="1"/>
                  </a:moveTo>
                  <a:cubicBezTo>
                    <a:pt x="1957" y="1"/>
                    <a:pt x="0" y="2917"/>
                    <a:pt x="0" y="2917"/>
                  </a:cubicBezTo>
                  <a:cubicBezTo>
                    <a:pt x="1382" y="4241"/>
                    <a:pt x="2672" y="4719"/>
                    <a:pt x="3814" y="4719"/>
                  </a:cubicBezTo>
                  <a:cubicBezTo>
                    <a:pt x="6795" y="4719"/>
                    <a:pt x="8774" y="1461"/>
                    <a:pt x="8774" y="1461"/>
                  </a:cubicBezTo>
                  <a:cubicBezTo>
                    <a:pt x="7402" y="392"/>
                    <a:pt x="6135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023850" y="3322350"/>
              <a:ext cx="197400" cy="45050"/>
            </a:xfrm>
            <a:custGeom>
              <a:avLst/>
              <a:gdLst/>
              <a:ahLst/>
              <a:cxnLst/>
              <a:rect l="l" t="t" r="r" b="b"/>
              <a:pathLst>
                <a:path w="7896" h="1802" extrusionOk="0">
                  <a:moveTo>
                    <a:pt x="6425" y="0"/>
                  </a:moveTo>
                  <a:cubicBezTo>
                    <a:pt x="3725" y="0"/>
                    <a:pt x="293" y="1412"/>
                    <a:pt x="124" y="1482"/>
                  </a:cubicBezTo>
                  <a:cubicBezTo>
                    <a:pt x="40" y="1517"/>
                    <a:pt x="0" y="1615"/>
                    <a:pt x="35" y="1699"/>
                  </a:cubicBezTo>
                  <a:cubicBezTo>
                    <a:pt x="61" y="1763"/>
                    <a:pt x="122" y="1802"/>
                    <a:pt x="188" y="1802"/>
                  </a:cubicBezTo>
                  <a:cubicBezTo>
                    <a:pt x="209" y="1802"/>
                    <a:pt x="231" y="1797"/>
                    <a:pt x="251" y="1789"/>
                  </a:cubicBezTo>
                  <a:cubicBezTo>
                    <a:pt x="293" y="1772"/>
                    <a:pt x="3788" y="334"/>
                    <a:pt x="6436" y="334"/>
                  </a:cubicBezTo>
                  <a:cubicBezTo>
                    <a:pt x="6879" y="334"/>
                    <a:pt x="7298" y="374"/>
                    <a:pt x="7673" y="467"/>
                  </a:cubicBezTo>
                  <a:cubicBezTo>
                    <a:pt x="7686" y="471"/>
                    <a:pt x="7699" y="472"/>
                    <a:pt x="7712" y="472"/>
                  </a:cubicBezTo>
                  <a:cubicBezTo>
                    <a:pt x="7787" y="472"/>
                    <a:pt x="7855" y="422"/>
                    <a:pt x="7873" y="347"/>
                  </a:cubicBezTo>
                  <a:cubicBezTo>
                    <a:pt x="7896" y="257"/>
                    <a:pt x="7842" y="168"/>
                    <a:pt x="7754" y="145"/>
                  </a:cubicBezTo>
                  <a:cubicBezTo>
                    <a:pt x="7348" y="44"/>
                    <a:pt x="6897" y="0"/>
                    <a:pt x="6425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4804100" y="3285650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0" y="6220"/>
                    <a:pt x="6458" y="8505"/>
                    <a:pt x="6458" y="8505"/>
                  </a:cubicBezTo>
                  <a:cubicBezTo>
                    <a:pt x="9997" y="2217"/>
                    <a:pt x="2706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4885275" y="3305750"/>
              <a:ext cx="88425" cy="196650"/>
            </a:xfrm>
            <a:custGeom>
              <a:avLst/>
              <a:gdLst/>
              <a:ahLst/>
              <a:cxnLst/>
              <a:rect l="l" t="t" r="r" b="b"/>
              <a:pathLst>
                <a:path w="3537" h="7866" extrusionOk="0">
                  <a:moveTo>
                    <a:pt x="188" y="0"/>
                  </a:moveTo>
                  <a:cubicBezTo>
                    <a:pt x="151" y="0"/>
                    <a:pt x="115" y="12"/>
                    <a:pt x="85" y="37"/>
                  </a:cubicBezTo>
                  <a:cubicBezTo>
                    <a:pt x="13" y="94"/>
                    <a:pt x="1" y="199"/>
                    <a:pt x="59" y="270"/>
                  </a:cubicBezTo>
                  <a:cubicBezTo>
                    <a:pt x="91" y="309"/>
                    <a:pt x="3199" y="4218"/>
                    <a:pt x="3046" y="7693"/>
                  </a:cubicBezTo>
                  <a:cubicBezTo>
                    <a:pt x="3042" y="7785"/>
                    <a:pt x="3112" y="7861"/>
                    <a:pt x="3204" y="7866"/>
                  </a:cubicBezTo>
                  <a:lnTo>
                    <a:pt x="3211" y="7866"/>
                  </a:lnTo>
                  <a:cubicBezTo>
                    <a:pt x="3300" y="7866"/>
                    <a:pt x="3373" y="7797"/>
                    <a:pt x="3378" y="7708"/>
                  </a:cubicBezTo>
                  <a:cubicBezTo>
                    <a:pt x="3537" y="4108"/>
                    <a:pt x="448" y="225"/>
                    <a:pt x="317" y="62"/>
                  </a:cubicBezTo>
                  <a:cubicBezTo>
                    <a:pt x="285" y="22"/>
                    <a:pt x="236" y="0"/>
                    <a:pt x="188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884775" y="3102675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1" y="6218"/>
                    <a:pt x="6459" y="8504"/>
                    <a:pt x="6459" y="8504"/>
                  </a:cubicBezTo>
                  <a:cubicBezTo>
                    <a:pt x="9998" y="2215"/>
                    <a:pt x="2706" y="0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965975" y="3122750"/>
              <a:ext cx="88425" cy="196675"/>
            </a:xfrm>
            <a:custGeom>
              <a:avLst/>
              <a:gdLst/>
              <a:ahLst/>
              <a:cxnLst/>
              <a:rect l="l" t="t" r="r" b="b"/>
              <a:pathLst>
                <a:path w="3537" h="7867" extrusionOk="0">
                  <a:moveTo>
                    <a:pt x="187" y="1"/>
                  </a:moveTo>
                  <a:cubicBezTo>
                    <a:pt x="150" y="1"/>
                    <a:pt x="113" y="13"/>
                    <a:pt x="83" y="38"/>
                  </a:cubicBezTo>
                  <a:cubicBezTo>
                    <a:pt x="12" y="94"/>
                    <a:pt x="0" y="198"/>
                    <a:pt x="58" y="270"/>
                  </a:cubicBezTo>
                  <a:cubicBezTo>
                    <a:pt x="89" y="310"/>
                    <a:pt x="3198" y="4220"/>
                    <a:pt x="3044" y="7694"/>
                  </a:cubicBezTo>
                  <a:cubicBezTo>
                    <a:pt x="3041" y="7785"/>
                    <a:pt x="3111" y="7862"/>
                    <a:pt x="3203" y="7866"/>
                  </a:cubicBezTo>
                  <a:lnTo>
                    <a:pt x="3211" y="7866"/>
                  </a:lnTo>
                  <a:cubicBezTo>
                    <a:pt x="3299" y="7866"/>
                    <a:pt x="3373" y="7797"/>
                    <a:pt x="3376" y="7707"/>
                  </a:cubicBezTo>
                  <a:cubicBezTo>
                    <a:pt x="3536" y="4109"/>
                    <a:pt x="448" y="226"/>
                    <a:pt x="316" y="62"/>
                  </a:cubicBezTo>
                  <a:cubicBezTo>
                    <a:pt x="283" y="22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915375" y="3204325"/>
              <a:ext cx="216000" cy="410975"/>
            </a:xfrm>
            <a:custGeom>
              <a:avLst/>
              <a:gdLst/>
              <a:ahLst/>
              <a:cxnLst/>
              <a:rect l="l" t="t" r="r" b="b"/>
              <a:pathLst>
                <a:path w="8640" h="16439" extrusionOk="0">
                  <a:moveTo>
                    <a:pt x="8450" y="0"/>
                  </a:moveTo>
                  <a:cubicBezTo>
                    <a:pt x="8426" y="0"/>
                    <a:pt x="8401" y="6"/>
                    <a:pt x="8378" y="17"/>
                  </a:cubicBezTo>
                  <a:cubicBezTo>
                    <a:pt x="5636" y="1339"/>
                    <a:pt x="261" y="15607"/>
                    <a:pt x="33" y="16215"/>
                  </a:cubicBezTo>
                  <a:cubicBezTo>
                    <a:pt x="1" y="16301"/>
                    <a:pt x="45" y="16396"/>
                    <a:pt x="131" y="16428"/>
                  </a:cubicBezTo>
                  <a:cubicBezTo>
                    <a:pt x="149" y="16435"/>
                    <a:pt x="169" y="16438"/>
                    <a:pt x="189" y="16438"/>
                  </a:cubicBezTo>
                  <a:cubicBezTo>
                    <a:pt x="256" y="16438"/>
                    <a:pt x="319" y="16397"/>
                    <a:pt x="343" y="16331"/>
                  </a:cubicBezTo>
                  <a:cubicBezTo>
                    <a:pt x="400" y="16183"/>
                    <a:pt x="5899" y="1581"/>
                    <a:pt x="8522" y="315"/>
                  </a:cubicBezTo>
                  <a:cubicBezTo>
                    <a:pt x="8604" y="276"/>
                    <a:pt x="8639" y="176"/>
                    <a:pt x="8598" y="94"/>
                  </a:cubicBezTo>
                  <a:cubicBezTo>
                    <a:pt x="8570" y="35"/>
                    <a:pt x="8511" y="0"/>
                    <a:pt x="8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646400" y="3947275"/>
              <a:ext cx="263500" cy="111600"/>
            </a:xfrm>
            <a:custGeom>
              <a:avLst/>
              <a:gdLst/>
              <a:ahLst/>
              <a:cxnLst/>
              <a:rect l="l" t="t" r="r" b="b"/>
              <a:pathLst>
                <a:path w="10540" h="4464" extrusionOk="0">
                  <a:moveTo>
                    <a:pt x="431" y="1"/>
                  </a:moveTo>
                  <a:cubicBezTo>
                    <a:pt x="194" y="1"/>
                    <a:pt x="46" y="45"/>
                    <a:pt x="7" y="139"/>
                  </a:cubicBezTo>
                  <a:cubicBezTo>
                    <a:pt x="0" y="154"/>
                    <a:pt x="5" y="172"/>
                    <a:pt x="3" y="189"/>
                  </a:cubicBezTo>
                  <a:lnTo>
                    <a:pt x="10437" y="4463"/>
                  </a:lnTo>
                  <a:cubicBezTo>
                    <a:pt x="10450" y="4451"/>
                    <a:pt x="10465" y="4440"/>
                    <a:pt x="10471" y="4425"/>
                  </a:cubicBezTo>
                  <a:cubicBezTo>
                    <a:pt x="10540" y="4255"/>
                    <a:pt x="10246" y="3953"/>
                    <a:pt x="9686" y="3577"/>
                  </a:cubicBezTo>
                  <a:cubicBezTo>
                    <a:pt x="8819" y="2990"/>
                    <a:pt x="7317" y="2224"/>
                    <a:pt x="5558" y="1503"/>
                  </a:cubicBezTo>
                  <a:cubicBezTo>
                    <a:pt x="3801" y="783"/>
                    <a:pt x="2190" y="275"/>
                    <a:pt x="1162" y="84"/>
                  </a:cubicBezTo>
                  <a:cubicBezTo>
                    <a:pt x="868" y="29"/>
                    <a:pt x="621" y="1"/>
                    <a:pt x="431" y="1"/>
                  </a:cubicBezTo>
                  <a:close/>
                </a:path>
              </a:pathLst>
            </a:custGeom>
            <a:solidFill>
              <a:srgbClr val="FCA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4584175" y="3529200"/>
              <a:ext cx="577175" cy="507675"/>
            </a:xfrm>
            <a:custGeom>
              <a:avLst/>
              <a:gdLst/>
              <a:ahLst/>
              <a:cxnLst/>
              <a:rect l="l" t="t" r="r" b="b"/>
              <a:pathLst>
                <a:path w="23087" h="20307" extrusionOk="0">
                  <a:moveTo>
                    <a:pt x="5437" y="1"/>
                  </a:moveTo>
                  <a:cubicBezTo>
                    <a:pt x="3715" y="1186"/>
                    <a:pt x="2304" y="2867"/>
                    <a:pt x="1453" y="4947"/>
                  </a:cubicBezTo>
                  <a:cubicBezTo>
                    <a:pt x="0" y="8495"/>
                    <a:pt x="510" y="12357"/>
                    <a:pt x="2479" y="15330"/>
                  </a:cubicBezTo>
                  <a:cubicBezTo>
                    <a:pt x="2824" y="15852"/>
                    <a:pt x="3217" y="16347"/>
                    <a:pt x="3649" y="16807"/>
                  </a:cubicBezTo>
                  <a:lnTo>
                    <a:pt x="3651" y="16807"/>
                  </a:lnTo>
                  <a:cubicBezTo>
                    <a:pt x="3999" y="17179"/>
                    <a:pt x="4380" y="17526"/>
                    <a:pt x="4783" y="17850"/>
                  </a:cubicBezTo>
                  <a:lnTo>
                    <a:pt x="10636" y="20248"/>
                  </a:lnTo>
                  <a:cubicBezTo>
                    <a:pt x="11021" y="20287"/>
                    <a:pt x="11405" y="20307"/>
                    <a:pt x="11787" y="20307"/>
                  </a:cubicBezTo>
                  <a:cubicBezTo>
                    <a:pt x="11916" y="20307"/>
                    <a:pt x="12046" y="20304"/>
                    <a:pt x="12175" y="20300"/>
                  </a:cubicBezTo>
                  <a:cubicBezTo>
                    <a:pt x="16403" y="20138"/>
                    <a:pt x="20354" y="17560"/>
                    <a:pt x="22061" y="13390"/>
                  </a:cubicBezTo>
                  <a:cubicBezTo>
                    <a:pt x="22914" y="11310"/>
                    <a:pt x="23087" y="9122"/>
                    <a:pt x="22691" y="7068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4718900" y="3529075"/>
              <a:ext cx="433775" cy="177050"/>
            </a:xfrm>
            <a:custGeom>
              <a:avLst/>
              <a:gdLst/>
              <a:ahLst/>
              <a:cxnLst/>
              <a:rect l="l" t="t" r="r" b="b"/>
              <a:pathLst>
                <a:path w="17351" h="7082" extrusionOk="0">
                  <a:moveTo>
                    <a:pt x="71" y="0"/>
                  </a:moveTo>
                  <a:cubicBezTo>
                    <a:pt x="59" y="0"/>
                    <a:pt x="51" y="3"/>
                    <a:pt x="50" y="7"/>
                  </a:cubicBezTo>
                  <a:cubicBezTo>
                    <a:pt x="1" y="126"/>
                    <a:pt x="3823" y="1806"/>
                    <a:pt x="8587" y="3757"/>
                  </a:cubicBezTo>
                  <a:cubicBezTo>
                    <a:pt x="13172" y="5635"/>
                    <a:pt x="16958" y="7081"/>
                    <a:pt x="17280" y="7081"/>
                  </a:cubicBezTo>
                  <a:cubicBezTo>
                    <a:pt x="17293" y="7081"/>
                    <a:pt x="17300" y="7079"/>
                    <a:pt x="17302" y="7075"/>
                  </a:cubicBezTo>
                  <a:cubicBezTo>
                    <a:pt x="17351" y="6955"/>
                    <a:pt x="13529" y="5276"/>
                    <a:pt x="8764" y="3325"/>
                  </a:cubicBezTo>
                  <a:cubicBezTo>
                    <a:pt x="4179" y="1447"/>
                    <a:pt x="393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4646125" y="3601050"/>
              <a:ext cx="515275" cy="457825"/>
            </a:xfrm>
            <a:custGeom>
              <a:avLst/>
              <a:gdLst/>
              <a:ahLst/>
              <a:cxnLst/>
              <a:rect l="l" t="t" r="r" b="b"/>
              <a:pathLst>
                <a:path w="20611" h="18313" extrusionOk="0">
                  <a:moveTo>
                    <a:pt x="9978" y="1"/>
                  </a:moveTo>
                  <a:lnTo>
                    <a:pt x="9978" y="1"/>
                  </a:lnTo>
                  <a:cubicBezTo>
                    <a:pt x="10205" y="218"/>
                    <a:pt x="10422" y="444"/>
                    <a:pt x="10630" y="682"/>
                  </a:cubicBezTo>
                  <a:cubicBezTo>
                    <a:pt x="12349" y="2652"/>
                    <a:pt x="13291" y="5461"/>
                    <a:pt x="12650" y="8081"/>
                  </a:cubicBezTo>
                  <a:cubicBezTo>
                    <a:pt x="11954" y="10928"/>
                    <a:pt x="9425" y="13164"/>
                    <a:pt x="6633" y="13745"/>
                  </a:cubicBezTo>
                  <a:cubicBezTo>
                    <a:pt x="6077" y="13861"/>
                    <a:pt x="5515" y="13916"/>
                    <a:pt x="4954" y="13916"/>
                  </a:cubicBezTo>
                  <a:cubicBezTo>
                    <a:pt x="3213" y="13916"/>
                    <a:pt x="1487" y="13380"/>
                    <a:pt x="1" y="12456"/>
                  </a:cubicBezTo>
                  <a:lnTo>
                    <a:pt x="1" y="12456"/>
                  </a:lnTo>
                  <a:cubicBezTo>
                    <a:pt x="346" y="12978"/>
                    <a:pt x="739" y="13473"/>
                    <a:pt x="1173" y="13933"/>
                  </a:cubicBezTo>
                  <a:cubicBezTo>
                    <a:pt x="878" y="13878"/>
                    <a:pt x="630" y="13849"/>
                    <a:pt x="440" y="13849"/>
                  </a:cubicBezTo>
                  <a:cubicBezTo>
                    <a:pt x="204" y="13849"/>
                    <a:pt x="56" y="13894"/>
                    <a:pt x="18" y="13988"/>
                  </a:cubicBezTo>
                  <a:cubicBezTo>
                    <a:pt x="11" y="14003"/>
                    <a:pt x="16" y="14021"/>
                    <a:pt x="14" y="14038"/>
                  </a:cubicBezTo>
                  <a:lnTo>
                    <a:pt x="10448" y="18312"/>
                  </a:lnTo>
                  <a:cubicBezTo>
                    <a:pt x="10461" y="18300"/>
                    <a:pt x="10476" y="18289"/>
                    <a:pt x="10482" y="18274"/>
                  </a:cubicBezTo>
                  <a:cubicBezTo>
                    <a:pt x="10551" y="18104"/>
                    <a:pt x="10257" y="17802"/>
                    <a:pt x="9697" y="17424"/>
                  </a:cubicBezTo>
                  <a:cubicBezTo>
                    <a:pt x="13926" y="17264"/>
                    <a:pt x="17876" y="14686"/>
                    <a:pt x="19585" y="10516"/>
                  </a:cubicBezTo>
                  <a:cubicBezTo>
                    <a:pt x="20436" y="8434"/>
                    <a:pt x="20610" y="6248"/>
                    <a:pt x="20213" y="4194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C2803C">
                <a:alpha val="3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4960375" y="3746050"/>
              <a:ext cx="134825" cy="224250"/>
            </a:xfrm>
            <a:custGeom>
              <a:avLst/>
              <a:gdLst/>
              <a:ahLst/>
              <a:cxnLst/>
              <a:rect l="l" t="t" r="r" b="b"/>
              <a:pathLst>
                <a:path w="5393" h="8970" extrusionOk="0">
                  <a:moveTo>
                    <a:pt x="5374" y="0"/>
                  </a:moveTo>
                  <a:cubicBezTo>
                    <a:pt x="5374" y="0"/>
                    <a:pt x="5358" y="153"/>
                    <a:pt x="5329" y="429"/>
                  </a:cubicBezTo>
                  <a:cubicBezTo>
                    <a:pt x="5323" y="498"/>
                    <a:pt x="5316" y="575"/>
                    <a:pt x="5306" y="657"/>
                  </a:cubicBezTo>
                  <a:cubicBezTo>
                    <a:pt x="5296" y="741"/>
                    <a:pt x="5279" y="831"/>
                    <a:pt x="5264" y="928"/>
                  </a:cubicBezTo>
                  <a:cubicBezTo>
                    <a:pt x="5229" y="1122"/>
                    <a:pt x="5204" y="1342"/>
                    <a:pt x="5141" y="1582"/>
                  </a:cubicBezTo>
                  <a:cubicBezTo>
                    <a:pt x="5114" y="1701"/>
                    <a:pt x="5086" y="1826"/>
                    <a:pt x="5056" y="1958"/>
                  </a:cubicBezTo>
                  <a:cubicBezTo>
                    <a:pt x="5025" y="2087"/>
                    <a:pt x="4981" y="2219"/>
                    <a:pt x="4943" y="2358"/>
                  </a:cubicBezTo>
                  <a:cubicBezTo>
                    <a:pt x="4869" y="2638"/>
                    <a:pt x="4758" y="2925"/>
                    <a:pt x="4652" y="3229"/>
                  </a:cubicBezTo>
                  <a:cubicBezTo>
                    <a:pt x="4416" y="3829"/>
                    <a:pt x="4115" y="4473"/>
                    <a:pt x="3737" y="5113"/>
                  </a:cubicBezTo>
                  <a:cubicBezTo>
                    <a:pt x="3351" y="5749"/>
                    <a:pt x="2926" y="6317"/>
                    <a:pt x="2507" y="6809"/>
                  </a:cubicBezTo>
                  <a:cubicBezTo>
                    <a:pt x="2288" y="7048"/>
                    <a:pt x="2088" y="7281"/>
                    <a:pt x="1876" y="7475"/>
                  </a:cubicBezTo>
                  <a:cubicBezTo>
                    <a:pt x="1772" y="7576"/>
                    <a:pt x="1677" y="7677"/>
                    <a:pt x="1576" y="7766"/>
                  </a:cubicBezTo>
                  <a:cubicBezTo>
                    <a:pt x="1476" y="7854"/>
                    <a:pt x="1378" y="7938"/>
                    <a:pt x="1285" y="8018"/>
                  </a:cubicBezTo>
                  <a:cubicBezTo>
                    <a:pt x="1104" y="8186"/>
                    <a:pt x="921" y="8313"/>
                    <a:pt x="766" y="8434"/>
                  </a:cubicBezTo>
                  <a:cubicBezTo>
                    <a:pt x="689" y="8493"/>
                    <a:pt x="618" y="8551"/>
                    <a:pt x="550" y="8600"/>
                  </a:cubicBezTo>
                  <a:cubicBezTo>
                    <a:pt x="479" y="8646"/>
                    <a:pt x="415" y="8689"/>
                    <a:pt x="358" y="8727"/>
                  </a:cubicBezTo>
                  <a:cubicBezTo>
                    <a:pt x="128" y="8883"/>
                    <a:pt x="1" y="8970"/>
                    <a:pt x="1" y="8970"/>
                  </a:cubicBezTo>
                  <a:cubicBezTo>
                    <a:pt x="1" y="8970"/>
                    <a:pt x="138" y="8901"/>
                    <a:pt x="388" y="8777"/>
                  </a:cubicBezTo>
                  <a:cubicBezTo>
                    <a:pt x="450" y="8745"/>
                    <a:pt x="519" y="8712"/>
                    <a:pt x="595" y="8672"/>
                  </a:cubicBezTo>
                  <a:cubicBezTo>
                    <a:pt x="669" y="8632"/>
                    <a:pt x="747" y="8582"/>
                    <a:pt x="832" y="8531"/>
                  </a:cubicBezTo>
                  <a:cubicBezTo>
                    <a:pt x="1000" y="8427"/>
                    <a:pt x="1200" y="8317"/>
                    <a:pt x="1399" y="8165"/>
                  </a:cubicBezTo>
                  <a:cubicBezTo>
                    <a:pt x="1500" y="8091"/>
                    <a:pt x="1607" y="8015"/>
                    <a:pt x="1719" y="7935"/>
                  </a:cubicBezTo>
                  <a:cubicBezTo>
                    <a:pt x="1829" y="7854"/>
                    <a:pt x="1934" y="7758"/>
                    <a:pt x="2047" y="7663"/>
                  </a:cubicBezTo>
                  <a:cubicBezTo>
                    <a:pt x="2279" y="7480"/>
                    <a:pt x="2501" y="7254"/>
                    <a:pt x="2738" y="7022"/>
                  </a:cubicBezTo>
                  <a:cubicBezTo>
                    <a:pt x="3196" y="6539"/>
                    <a:pt x="3656" y="5963"/>
                    <a:pt x="4055" y="5304"/>
                  </a:cubicBezTo>
                  <a:cubicBezTo>
                    <a:pt x="4448" y="4641"/>
                    <a:pt x="4738" y="3964"/>
                    <a:pt x="4947" y="3333"/>
                  </a:cubicBezTo>
                  <a:cubicBezTo>
                    <a:pt x="5041" y="3013"/>
                    <a:pt x="5135" y="2712"/>
                    <a:pt x="5189" y="2421"/>
                  </a:cubicBezTo>
                  <a:cubicBezTo>
                    <a:pt x="5218" y="2275"/>
                    <a:pt x="5253" y="2138"/>
                    <a:pt x="5271" y="2002"/>
                  </a:cubicBezTo>
                  <a:cubicBezTo>
                    <a:pt x="5290" y="1866"/>
                    <a:pt x="5308" y="1736"/>
                    <a:pt x="5325" y="1612"/>
                  </a:cubicBezTo>
                  <a:cubicBezTo>
                    <a:pt x="5365" y="1365"/>
                    <a:pt x="5368" y="1137"/>
                    <a:pt x="5380" y="940"/>
                  </a:cubicBezTo>
                  <a:cubicBezTo>
                    <a:pt x="5384" y="840"/>
                    <a:pt x="5392" y="749"/>
                    <a:pt x="5392" y="665"/>
                  </a:cubicBezTo>
                  <a:cubicBezTo>
                    <a:pt x="5391" y="579"/>
                    <a:pt x="5389" y="501"/>
                    <a:pt x="5387" y="432"/>
                  </a:cubicBezTo>
                  <a:cubicBezTo>
                    <a:pt x="5378" y="154"/>
                    <a:pt x="5374" y="0"/>
                    <a:pt x="5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3"/>
          <p:cNvSpPr/>
          <p:nvPr/>
        </p:nvSpPr>
        <p:spPr>
          <a:xfrm>
            <a:off x="8368782" y="45447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7256478" y="30841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637E8E-765F-9CE4-8E30-DAC8FDF1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95" y="895562"/>
            <a:ext cx="81509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“El acceso libre a contenidos en Internet no significa que sean libremente reutilizables”</a:t>
            </a:r>
          </a:p>
        </p:txBody>
      </p:sp>
      <p:pic>
        <p:nvPicPr>
          <p:cNvPr id="8" name="Imagen 7" descr="Interfaz de usuario gráfica, Texto, Correo electrónico&#10;&#10;Descripción generada automáticamente">
            <a:extLst>
              <a:ext uri="{FF2B5EF4-FFF2-40B4-BE49-F238E27FC236}">
                <a16:creationId xmlns:a16="http://schemas.microsoft.com/office/drawing/2014/main" id="{A2AA3884-9C10-32B6-718F-8AA3CE754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00" y="1826319"/>
            <a:ext cx="4792523" cy="271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9E61AF-7429-EBA8-9E4D-1D4A73C3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0364DE-108F-DB87-E384-0D49C9E85C02}"/>
              </a:ext>
            </a:extLst>
          </p:cNvPr>
          <p:cNvSpPr txBox="1"/>
          <p:nvPr/>
        </p:nvSpPr>
        <p:spPr>
          <a:xfrm>
            <a:off x="1257300" y="480409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ontserrat medium "/>
                <a:hlinkClick r:id="rId5"/>
              </a:rPr>
              <a:t>https://uc3m.libguides.com/reas/licencias</a:t>
            </a:r>
            <a:r>
              <a:rPr lang="en-GB" dirty="0">
                <a:latin typeface="Montserrat medium 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3"/>
          <p:cNvSpPr txBox="1">
            <a:spLocks noGrp="1"/>
          </p:cNvSpPr>
          <p:nvPr>
            <p:ph type="title"/>
          </p:nvPr>
        </p:nvSpPr>
        <p:spPr>
          <a:xfrm>
            <a:off x="122297" y="119578"/>
            <a:ext cx="771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(CC)</a:t>
            </a:r>
            <a:r>
              <a:rPr lang="en" dirty="0"/>
              <a:t> Creative Commons</a:t>
            </a:r>
            <a:endParaRPr dirty="0"/>
          </a:p>
        </p:txBody>
      </p:sp>
      <p:sp>
        <p:nvSpPr>
          <p:cNvPr id="492" name="Google Shape;492;p33"/>
          <p:cNvSpPr/>
          <p:nvPr/>
        </p:nvSpPr>
        <p:spPr>
          <a:xfrm>
            <a:off x="6415229" y="377660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33"/>
          <p:cNvGrpSpPr/>
          <p:nvPr/>
        </p:nvGrpSpPr>
        <p:grpSpPr>
          <a:xfrm rot="2700000" flipH="1">
            <a:off x="7378076" y="3324107"/>
            <a:ext cx="771035" cy="1110755"/>
            <a:chOff x="4584175" y="3102675"/>
            <a:chExt cx="663750" cy="956200"/>
          </a:xfrm>
        </p:grpSpPr>
        <p:sp>
          <p:nvSpPr>
            <p:cNvPr id="494" name="Google Shape;494;p33"/>
            <p:cNvSpPr/>
            <p:nvPr/>
          </p:nvSpPr>
          <p:spPr>
            <a:xfrm>
              <a:off x="4943925" y="3441975"/>
              <a:ext cx="199025" cy="131700"/>
            </a:xfrm>
            <a:custGeom>
              <a:avLst/>
              <a:gdLst/>
              <a:ahLst/>
              <a:cxnLst/>
              <a:rect l="l" t="t" r="r" b="b"/>
              <a:pathLst>
                <a:path w="7961" h="5268" extrusionOk="0">
                  <a:moveTo>
                    <a:pt x="5429" y="1"/>
                  </a:moveTo>
                  <a:cubicBezTo>
                    <a:pt x="1352" y="1"/>
                    <a:pt x="0" y="4481"/>
                    <a:pt x="0" y="4481"/>
                  </a:cubicBezTo>
                  <a:cubicBezTo>
                    <a:pt x="1110" y="5039"/>
                    <a:pt x="2078" y="5267"/>
                    <a:pt x="2919" y="5267"/>
                  </a:cubicBezTo>
                  <a:cubicBezTo>
                    <a:pt x="6757" y="5267"/>
                    <a:pt x="7960" y="510"/>
                    <a:pt x="7960" y="510"/>
                  </a:cubicBezTo>
                  <a:cubicBezTo>
                    <a:pt x="7019" y="152"/>
                    <a:pt x="6178" y="1"/>
                    <a:pt x="5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4939250" y="3462750"/>
              <a:ext cx="179025" cy="95425"/>
            </a:xfrm>
            <a:custGeom>
              <a:avLst/>
              <a:gdLst/>
              <a:ahLst/>
              <a:cxnLst/>
              <a:rect l="l" t="t" r="r" b="b"/>
              <a:pathLst>
                <a:path w="7161" h="3817" extrusionOk="0">
                  <a:moveTo>
                    <a:pt x="6993" y="1"/>
                  </a:moveTo>
                  <a:cubicBezTo>
                    <a:pt x="6989" y="1"/>
                    <a:pt x="6984" y="1"/>
                    <a:pt x="6980" y="1"/>
                  </a:cubicBezTo>
                  <a:cubicBezTo>
                    <a:pt x="4174" y="154"/>
                    <a:pt x="247" y="3386"/>
                    <a:pt x="82" y="3523"/>
                  </a:cubicBezTo>
                  <a:cubicBezTo>
                    <a:pt x="12" y="3582"/>
                    <a:pt x="1" y="3685"/>
                    <a:pt x="59" y="3756"/>
                  </a:cubicBezTo>
                  <a:cubicBezTo>
                    <a:pt x="93" y="3795"/>
                    <a:pt x="140" y="3817"/>
                    <a:pt x="187" y="3817"/>
                  </a:cubicBezTo>
                  <a:cubicBezTo>
                    <a:pt x="224" y="3817"/>
                    <a:pt x="262" y="3805"/>
                    <a:pt x="293" y="3779"/>
                  </a:cubicBezTo>
                  <a:cubicBezTo>
                    <a:pt x="332" y="3745"/>
                    <a:pt x="4302" y="479"/>
                    <a:pt x="6998" y="333"/>
                  </a:cubicBezTo>
                  <a:cubicBezTo>
                    <a:pt x="7090" y="328"/>
                    <a:pt x="7160" y="250"/>
                    <a:pt x="7154" y="159"/>
                  </a:cubicBezTo>
                  <a:cubicBezTo>
                    <a:pt x="7150" y="71"/>
                    <a:pt x="7080" y="1"/>
                    <a:pt x="6993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5028550" y="3290300"/>
              <a:ext cx="219375" cy="118000"/>
            </a:xfrm>
            <a:custGeom>
              <a:avLst/>
              <a:gdLst/>
              <a:ahLst/>
              <a:cxnLst/>
              <a:rect l="l" t="t" r="r" b="b"/>
              <a:pathLst>
                <a:path w="8775" h="4720" extrusionOk="0">
                  <a:moveTo>
                    <a:pt x="5015" y="1"/>
                  </a:moveTo>
                  <a:cubicBezTo>
                    <a:pt x="1957" y="1"/>
                    <a:pt x="0" y="2917"/>
                    <a:pt x="0" y="2917"/>
                  </a:cubicBezTo>
                  <a:cubicBezTo>
                    <a:pt x="1382" y="4241"/>
                    <a:pt x="2672" y="4719"/>
                    <a:pt x="3814" y="4719"/>
                  </a:cubicBezTo>
                  <a:cubicBezTo>
                    <a:pt x="6795" y="4719"/>
                    <a:pt x="8774" y="1461"/>
                    <a:pt x="8774" y="1461"/>
                  </a:cubicBezTo>
                  <a:cubicBezTo>
                    <a:pt x="7402" y="392"/>
                    <a:pt x="6135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023850" y="3322350"/>
              <a:ext cx="197400" cy="45050"/>
            </a:xfrm>
            <a:custGeom>
              <a:avLst/>
              <a:gdLst/>
              <a:ahLst/>
              <a:cxnLst/>
              <a:rect l="l" t="t" r="r" b="b"/>
              <a:pathLst>
                <a:path w="7896" h="1802" extrusionOk="0">
                  <a:moveTo>
                    <a:pt x="6425" y="0"/>
                  </a:moveTo>
                  <a:cubicBezTo>
                    <a:pt x="3725" y="0"/>
                    <a:pt x="293" y="1412"/>
                    <a:pt x="124" y="1482"/>
                  </a:cubicBezTo>
                  <a:cubicBezTo>
                    <a:pt x="40" y="1517"/>
                    <a:pt x="0" y="1615"/>
                    <a:pt x="35" y="1699"/>
                  </a:cubicBezTo>
                  <a:cubicBezTo>
                    <a:pt x="61" y="1763"/>
                    <a:pt x="122" y="1802"/>
                    <a:pt x="188" y="1802"/>
                  </a:cubicBezTo>
                  <a:cubicBezTo>
                    <a:pt x="209" y="1802"/>
                    <a:pt x="231" y="1797"/>
                    <a:pt x="251" y="1789"/>
                  </a:cubicBezTo>
                  <a:cubicBezTo>
                    <a:pt x="293" y="1772"/>
                    <a:pt x="3788" y="334"/>
                    <a:pt x="6436" y="334"/>
                  </a:cubicBezTo>
                  <a:cubicBezTo>
                    <a:pt x="6879" y="334"/>
                    <a:pt x="7298" y="374"/>
                    <a:pt x="7673" y="467"/>
                  </a:cubicBezTo>
                  <a:cubicBezTo>
                    <a:pt x="7686" y="471"/>
                    <a:pt x="7699" y="472"/>
                    <a:pt x="7712" y="472"/>
                  </a:cubicBezTo>
                  <a:cubicBezTo>
                    <a:pt x="7787" y="472"/>
                    <a:pt x="7855" y="422"/>
                    <a:pt x="7873" y="347"/>
                  </a:cubicBezTo>
                  <a:cubicBezTo>
                    <a:pt x="7896" y="257"/>
                    <a:pt x="7842" y="168"/>
                    <a:pt x="7754" y="145"/>
                  </a:cubicBezTo>
                  <a:cubicBezTo>
                    <a:pt x="7348" y="44"/>
                    <a:pt x="6897" y="0"/>
                    <a:pt x="6425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4804100" y="3285650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0" y="6220"/>
                    <a:pt x="6458" y="8505"/>
                    <a:pt x="6458" y="8505"/>
                  </a:cubicBezTo>
                  <a:cubicBezTo>
                    <a:pt x="9997" y="2217"/>
                    <a:pt x="2706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4885275" y="3305750"/>
              <a:ext cx="88425" cy="196650"/>
            </a:xfrm>
            <a:custGeom>
              <a:avLst/>
              <a:gdLst/>
              <a:ahLst/>
              <a:cxnLst/>
              <a:rect l="l" t="t" r="r" b="b"/>
              <a:pathLst>
                <a:path w="3537" h="7866" extrusionOk="0">
                  <a:moveTo>
                    <a:pt x="188" y="0"/>
                  </a:moveTo>
                  <a:cubicBezTo>
                    <a:pt x="151" y="0"/>
                    <a:pt x="115" y="12"/>
                    <a:pt x="85" y="37"/>
                  </a:cubicBezTo>
                  <a:cubicBezTo>
                    <a:pt x="13" y="94"/>
                    <a:pt x="1" y="199"/>
                    <a:pt x="59" y="270"/>
                  </a:cubicBezTo>
                  <a:cubicBezTo>
                    <a:pt x="91" y="309"/>
                    <a:pt x="3199" y="4218"/>
                    <a:pt x="3046" y="7693"/>
                  </a:cubicBezTo>
                  <a:cubicBezTo>
                    <a:pt x="3042" y="7785"/>
                    <a:pt x="3112" y="7861"/>
                    <a:pt x="3204" y="7866"/>
                  </a:cubicBezTo>
                  <a:lnTo>
                    <a:pt x="3211" y="7866"/>
                  </a:lnTo>
                  <a:cubicBezTo>
                    <a:pt x="3300" y="7866"/>
                    <a:pt x="3373" y="7797"/>
                    <a:pt x="3378" y="7708"/>
                  </a:cubicBezTo>
                  <a:cubicBezTo>
                    <a:pt x="3537" y="4108"/>
                    <a:pt x="448" y="225"/>
                    <a:pt x="317" y="62"/>
                  </a:cubicBezTo>
                  <a:cubicBezTo>
                    <a:pt x="285" y="22"/>
                    <a:pt x="236" y="0"/>
                    <a:pt x="188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884775" y="3102675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1" y="6218"/>
                    <a:pt x="6459" y="8504"/>
                    <a:pt x="6459" y="8504"/>
                  </a:cubicBezTo>
                  <a:cubicBezTo>
                    <a:pt x="9998" y="2215"/>
                    <a:pt x="2706" y="0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965975" y="3122750"/>
              <a:ext cx="88425" cy="196675"/>
            </a:xfrm>
            <a:custGeom>
              <a:avLst/>
              <a:gdLst/>
              <a:ahLst/>
              <a:cxnLst/>
              <a:rect l="l" t="t" r="r" b="b"/>
              <a:pathLst>
                <a:path w="3537" h="7867" extrusionOk="0">
                  <a:moveTo>
                    <a:pt x="187" y="1"/>
                  </a:moveTo>
                  <a:cubicBezTo>
                    <a:pt x="150" y="1"/>
                    <a:pt x="113" y="13"/>
                    <a:pt x="83" y="38"/>
                  </a:cubicBezTo>
                  <a:cubicBezTo>
                    <a:pt x="12" y="94"/>
                    <a:pt x="0" y="198"/>
                    <a:pt x="58" y="270"/>
                  </a:cubicBezTo>
                  <a:cubicBezTo>
                    <a:pt x="89" y="310"/>
                    <a:pt x="3198" y="4220"/>
                    <a:pt x="3044" y="7694"/>
                  </a:cubicBezTo>
                  <a:cubicBezTo>
                    <a:pt x="3041" y="7785"/>
                    <a:pt x="3111" y="7862"/>
                    <a:pt x="3203" y="7866"/>
                  </a:cubicBezTo>
                  <a:lnTo>
                    <a:pt x="3211" y="7866"/>
                  </a:lnTo>
                  <a:cubicBezTo>
                    <a:pt x="3299" y="7866"/>
                    <a:pt x="3373" y="7797"/>
                    <a:pt x="3376" y="7707"/>
                  </a:cubicBezTo>
                  <a:cubicBezTo>
                    <a:pt x="3536" y="4109"/>
                    <a:pt x="448" y="226"/>
                    <a:pt x="316" y="62"/>
                  </a:cubicBezTo>
                  <a:cubicBezTo>
                    <a:pt x="283" y="22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915375" y="3204325"/>
              <a:ext cx="216000" cy="410975"/>
            </a:xfrm>
            <a:custGeom>
              <a:avLst/>
              <a:gdLst/>
              <a:ahLst/>
              <a:cxnLst/>
              <a:rect l="l" t="t" r="r" b="b"/>
              <a:pathLst>
                <a:path w="8640" h="16439" extrusionOk="0">
                  <a:moveTo>
                    <a:pt x="8450" y="0"/>
                  </a:moveTo>
                  <a:cubicBezTo>
                    <a:pt x="8426" y="0"/>
                    <a:pt x="8401" y="6"/>
                    <a:pt x="8378" y="17"/>
                  </a:cubicBezTo>
                  <a:cubicBezTo>
                    <a:pt x="5636" y="1339"/>
                    <a:pt x="261" y="15607"/>
                    <a:pt x="33" y="16215"/>
                  </a:cubicBezTo>
                  <a:cubicBezTo>
                    <a:pt x="1" y="16301"/>
                    <a:pt x="45" y="16396"/>
                    <a:pt x="131" y="16428"/>
                  </a:cubicBezTo>
                  <a:cubicBezTo>
                    <a:pt x="149" y="16435"/>
                    <a:pt x="169" y="16438"/>
                    <a:pt x="189" y="16438"/>
                  </a:cubicBezTo>
                  <a:cubicBezTo>
                    <a:pt x="256" y="16438"/>
                    <a:pt x="319" y="16397"/>
                    <a:pt x="343" y="16331"/>
                  </a:cubicBezTo>
                  <a:cubicBezTo>
                    <a:pt x="400" y="16183"/>
                    <a:pt x="5899" y="1581"/>
                    <a:pt x="8522" y="315"/>
                  </a:cubicBezTo>
                  <a:cubicBezTo>
                    <a:pt x="8604" y="276"/>
                    <a:pt x="8639" y="176"/>
                    <a:pt x="8598" y="94"/>
                  </a:cubicBezTo>
                  <a:cubicBezTo>
                    <a:pt x="8570" y="35"/>
                    <a:pt x="8511" y="0"/>
                    <a:pt x="8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646400" y="3947275"/>
              <a:ext cx="263500" cy="111600"/>
            </a:xfrm>
            <a:custGeom>
              <a:avLst/>
              <a:gdLst/>
              <a:ahLst/>
              <a:cxnLst/>
              <a:rect l="l" t="t" r="r" b="b"/>
              <a:pathLst>
                <a:path w="10540" h="4464" extrusionOk="0">
                  <a:moveTo>
                    <a:pt x="431" y="1"/>
                  </a:moveTo>
                  <a:cubicBezTo>
                    <a:pt x="194" y="1"/>
                    <a:pt x="46" y="45"/>
                    <a:pt x="7" y="139"/>
                  </a:cubicBezTo>
                  <a:cubicBezTo>
                    <a:pt x="0" y="154"/>
                    <a:pt x="5" y="172"/>
                    <a:pt x="3" y="189"/>
                  </a:cubicBezTo>
                  <a:lnTo>
                    <a:pt x="10437" y="4463"/>
                  </a:lnTo>
                  <a:cubicBezTo>
                    <a:pt x="10450" y="4451"/>
                    <a:pt x="10465" y="4440"/>
                    <a:pt x="10471" y="4425"/>
                  </a:cubicBezTo>
                  <a:cubicBezTo>
                    <a:pt x="10540" y="4255"/>
                    <a:pt x="10246" y="3953"/>
                    <a:pt x="9686" y="3577"/>
                  </a:cubicBezTo>
                  <a:cubicBezTo>
                    <a:pt x="8819" y="2990"/>
                    <a:pt x="7317" y="2224"/>
                    <a:pt x="5558" y="1503"/>
                  </a:cubicBezTo>
                  <a:cubicBezTo>
                    <a:pt x="3801" y="783"/>
                    <a:pt x="2190" y="275"/>
                    <a:pt x="1162" y="84"/>
                  </a:cubicBezTo>
                  <a:cubicBezTo>
                    <a:pt x="868" y="29"/>
                    <a:pt x="621" y="1"/>
                    <a:pt x="431" y="1"/>
                  </a:cubicBezTo>
                  <a:close/>
                </a:path>
              </a:pathLst>
            </a:custGeom>
            <a:solidFill>
              <a:srgbClr val="FCA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4584175" y="3529200"/>
              <a:ext cx="577175" cy="507675"/>
            </a:xfrm>
            <a:custGeom>
              <a:avLst/>
              <a:gdLst/>
              <a:ahLst/>
              <a:cxnLst/>
              <a:rect l="l" t="t" r="r" b="b"/>
              <a:pathLst>
                <a:path w="23087" h="20307" extrusionOk="0">
                  <a:moveTo>
                    <a:pt x="5437" y="1"/>
                  </a:moveTo>
                  <a:cubicBezTo>
                    <a:pt x="3715" y="1186"/>
                    <a:pt x="2304" y="2867"/>
                    <a:pt x="1453" y="4947"/>
                  </a:cubicBezTo>
                  <a:cubicBezTo>
                    <a:pt x="0" y="8495"/>
                    <a:pt x="510" y="12357"/>
                    <a:pt x="2479" y="15330"/>
                  </a:cubicBezTo>
                  <a:cubicBezTo>
                    <a:pt x="2824" y="15852"/>
                    <a:pt x="3217" y="16347"/>
                    <a:pt x="3649" y="16807"/>
                  </a:cubicBezTo>
                  <a:lnTo>
                    <a:pt x="3651" y="16807"/>
                  </a:lnTo>
                  <a:cubicBezTo>
                    <a:pt x="3999" y="17179"/>
                    <a:pt x="4380" y="17526"/>
                    <a:pt x="4783" y="17850"/>
                  </a:cubicBezTo>
                  <a:lnTo>
                    <a:pt x="10636" y="20248"/>
                  </a:lnTo>
                  <a:cubicBezTo>
                    <a:pt x="11021" y="20287"/>
                    <a:pt x="11405" y="20307"/>
                    <a:pt x="11787" y="20307"/>
                  </a:cubicBezTo>
                  <a:cubicBezTo>
                    <a:pt x="11916" y="20307"/>
                    <a:pt x="12046" y="20304"/>
                    <a:pt x="12175" y="20300"/>
                  </a:cubicBezTo>
                  <a:cubicBezTo>
                    <a:pt x="16403" y="20138"/>
                    <a:pt x="20354" y="17560"/>
                    <a:pt x="22061" y="13390"/>
                  </a:cubicBezTo>
                  <a:cubicBezTo>
                    <a:pt x="22914" y="11310"/>
                    <a:pt x="23087" y="9122"/>
                    <a:pt x="22691" y="7068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4718900" y="3529075"/>
              <a:ext cx="433775" cy="177050"/>
            </a:xfrm>
            <a:custGeom>
              <a:avLst/>
              <a:gdLst/>
              <a:ahLst/>
              <a:cxnLst/>
              <a:rect l="l" t="t" r="r" b="b"/>
              <a:pathLst>
                <a:path w="17351" h="7082" extrusionOk="0">
                  <a:moveTo>
                    <a:pt x="71" y="0"/>
                  </a:moveTo>
                  <a:cubicBezTo>
                    <a:pt x="59" y="0"/>
                    <a:pt x="51" y="3"/>
                    <a:pt x="50" y="7"/>
                  </a:cubicBezTo>
                  <a:cubicBezTo>
                    <a:pt x="1" y="126"/>
                    <a:pt x="3823" y="1806"/>
                    <a:pt x="8587" y="3757"/>
                  </a:cubicBezTo>
                  <a:cubicBezTo>
                    <a:pt x="13172" y="5635"/>
                    <a:pt x="16958" y="7081"/>
                    <a:pt x="17280" y="7081"/>
                  </a:cubicBezTo>
                  <a:cubicBezTo>
                    <a:pt x="17293" y="7081"/>
                    <a:pt x="17300" y="7079"/>
                    <a:pt x="17302" y="7075"/>
                  </a:cubicBezTo>
                  <a:cubicBezTo>
                    <a:pt x="17351" y="6955"/>
                    <a:pt x="13529" y="5276"/>
                    <a:pt x="8764" y="3325"/>
                  </a:cubicBezTo>
                  <a:cubicBezTo>
                    <a:pt x="4179" y="1447"/>
                    <a:pt x="393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4646125" y="3601050"/>
              <a:ext cx="515275" cy="457825"/>
            </a:xfrm>
            <a:custGeom>
              <a:avLst/>
              <a:gdLst/>
              <a:ahLst/>
              <a:cxnLst/>
              <a:rect l="l" t="t" r="r" b="b"/>
              <a:pathLst>
                <a:path w="20611" h="18313" extrusionOk="0">
                  <a:moveTo>
                    <a:pt x="9978" y="1"/>
                  </a:moveTo>
                  <a:lnTo>
                    <a:pt x="9978" y="1"/>
                  </a:lnTo>
                  <a:cubicBezTo>
                    <a:pt x="10205" y="218"/>
                    <a:pt x="10422" y="444"/>
                    <a:pt x="10630" y="682"/>
                  </a:cubicBezTo>
                  <a:cubicBezTo>
                    <a:pt x="12349" y="2652"/>
                    <a:pt x="13291" y="5461"/>
                    <a:pt x="12650" y="8081"/>
                  </a:cubicBezTo>
                  <a:cubicBezTo>
                    <a:pt x="11954" y="10928"/>
                    <a:pt x="9425" y="13164"/>
                    <a:pt x="6633" y="13745"/>
                  </a:cubicBezTo>
                  <a:cubicBezTo>
                    <a:pt x="6077" y="13861"/>
                    <a:pt x="5515" y="13916"/>
                    <a:pt x="4954" y="13916"/>
                  </a:cubicBezTo>
                  <a:cubicBezTo>
                    <a:pt x="3213" y="13916"/>
                    <a:pt x="1487" y="13380"/>
                    <a:pt x="1" y="12456"/>
                  </a:cubicBezTo>
                  <a:lnTo>
                    <a:pt x="1" y="12456"/>
                  </a:lnTo>
                  <a:cubicBezTo>
                    <a:pt x="346" y="12978"/>
                    <a:pt x="739" y="13473"/>
                    <a:pt x="1173" y="13933"/>
                  </a:cubicBezTo>
                  <a:cubicBezTo>
                    <a:pt x="878" y="13878"/>
                    <a:pt x="630" y="13849"/>
                    <a:pt x="440" y="13849"/>
                  </a:cubicBezTo>
                  <a:cubicBezTo>
                    <a:pt x="204" y="13849"/>
                    <a:pt x="56" y="13894"/>
                    <a:pt x="18" y="13988"/>
                  </a:cubicBezTo>
                  <a:cubicBezTo>
                    <a:pt x="11" y="14003"/>
                    <a:pt x="16" y="14021"/>
                    <a:pt x="14" y="14038"/>
                  </a:cubicBezTo>
                  <a:lnTo>
                    <a:pt x="10448" y="18312"/>
                  </a:lnTo>
                  <a:cubicBezTo>
                    <a:pt x="10461" y="18300"/>
                    <a:pt x="10476" y="18289"/>
                    <a:pt x="10482" y="18274"/>
                  </a:cubicBezTo>
                  <a:cubicBezTo>
                    <a:pt x="10551" y="18104"/>
                    <a:pt x="10257" y="17802"/>
                    <a:pt x="9697" y="17424"/>
                  </a:cubicBezTo>
                  <a:cubicBezTo>
                    <a:pt x="13926" y="17264"/>
                    <a:pt x="17876" y="14686"/>
                    <a:pt x="19585" y="10516"/>
                  </a:cubicBezTo>
                  <a:cubicBezTo>
                    <a:pt x="20436" y="8434"/>
                    <a:pt x="20610" y="6248"/>
                    <a:pt x="20213" y="4194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C2803C">
                <a:alpha val="3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4960375" y="3746050"/>
              <a:ext cx="134825" cy="224250"/>
            </a:xfrm>
            <a:custGeom>
              <a:avLst/>
              <a:gdLst/>
              <a:ahLst/>
              <a:cxnLst/>
              <a:rect l="l" t="t" r="r" b="b"/>
              <a:pathLst>
                <a:path w="5393" h="8970" extrusionOk="0">
                  <a:moveTo>
                    <a:pt x="5374" y="0"/>
                  </a:moveTo>
                  <a:cubicBezTo>
                    <a:pt x="5374" y="0"/>
                    <a:pt x="5358" y="153"/>
                    <a:pt x="5329" y="429"/>
                  </a:cubicBezTo>
                  <a:cubicBezTo>
                    <a:pt x="5323" y="498"/>
                    <a:pt x="5316" y="575"/>
                    <a:pt x="5306" y="657"/>
                  </a:cubicBezTo>
                  <a:cubicBezTo>
                    <a:pt x="5296" y="741"/>
                    <a:pt x="5279" y="831"/>
                    <a:pt x="5264" y="928"/>
                  </a:cubicBezTo>
                  <a:cubicBezTo>
                    <a:pt x="5229" y="1122"/>
                    <a:pt x="5204" y="1342"/>
                    <a:pt x="5141" y="1582"/>
                  </a:cubicBezTo>
                  <a:cubicBezTo>
                    <a:pt x="5114" y="1701"/>
                    <a:pt x="5086" y="1826"/>
                    <a:pt x="5056" y="1958"/>
                  </a:cubicBezTo>
                  <a:cubicBezTo>
                    <a:pt x="5025" y="2087"/>
                    <a:pt x="4981" y="2219"/>
                    <a:pt x="4943" y="2358"/>
                  </a:cubicBezTo>
                  <a:cubicBezTo>
                    <a:pt x="4869" y="2638"/>
                    <a:pt x="4758" y="2925"/>
                    <a:pt x="4652" y="3229"/>
                  </a:cubicBezTo>
                  <a:cubicBezTo>
                    <a:pt x="4416" y="3829"/>
                    <a:pt x="4115" y="4473"/>
                    <a:pt x="3737" y="5113"/>
                  </a:cubicBezTo>
                  <a:cubicBezTo>
                    <a:pt x="3351" y="5749"/>
                    <a:pt x="2926" y="6317"/>
                    <a:pt x="2507" y="6809"/>
                  </a:cubicBezTo>
                  <a:cubicBezTo>
                    <a:pt x="2288" y="7048"/>
                    <a:pt x="2088" y="7281"/>
                    <a:pt x="1876" y="7475"/>
                  </a:cubicBezTo>
                  <a:cubicBezTo>
                    <a:pt x="1772" y="7576"/>
                    <a:pt x="1677" y="7677"/>
                    <a:pt x="1576" y="7766"/>
                  </a:cubicBezTo>
                  <a:cubicBezTo>
                    <a:pt x="1476" y="7854"/>
                    <a:pt x="1378" y="7938"/>
                    <a:pt x="1285" y="8018"/>
                  </a:cubicBezTo>
                  <a:cubicBezTo>
                    <a:pt x="1104" y="8186"/>
                    <a:pt x="921" y="8313"/>
                    <a:pt x="766" y="8434"/>
                  </a:cubicBezTo>
                  <a:cubicBezTo>
                    <a:pt x="689" y="8493"/>
                    <a:pt x="618" y="8551"/>
                    <a:pt x="550" y="8600"/>
                  </a:cubicBezTo>
                  <a:cubicBezTo>
                    <a:pt x="479" y="8646"/>
                    <a:pt x="415" y="8689"/>
                    <a:pt x="358" y="8727"/>
                  </a:cubicBezTo>
                  <a:cubicBezTo>
                    <a:pt x="128" y="8883"/>
                    <a:pt x="1" y="8970"/>
                    <a:pt x="1" y="8970"/>
                  </a:cubicBezTo>
                  <a:cubicBezTo>
                    <a:pt x="1" y="8970"/>
                    <a:pt x="138" y="8901"/>
                    <a:pt x="388" y="8777"/>
                  </a:cubicBezTo>
                  <a:cubicBezTo>
                    <a:pt x="450" y="8745"/>
                    <a:pt x="519" y="8712"/>
                    <a:pt x="595" y="8672"/>
                  </a:cubicBezTo>
                  <a:cubicBezTo>
                    <a:pt x="669" y="8632"/>
                    <a:pt x="747" y="8582"/>
                    <a:pt x="832" y="8531"/>
                  </a:cubicBezTo>
                  <a:cubicBezTo>
                    <a:pt x="1000" y="8427"/>
                    <a:pt x="1200" y="8317"/>
                    <a:pt x="1399" y="8165"/>
                  </a:cubicBezTo>
                  <a:cubicBezTo>
                    <a:pt x="1500" y="8091"/>
                    <a:pt x="1607" y="8015"/>
                    <a:pt x="1719" y="7935"/>
                  </a:cubicBezTo>
                  <a:cubicBezTo>
                    <a:pt x="1829" y="7854"/>
                    <a:pt x="1934" y="7758"/>
                    <a:pt x="2047" y="7663"/>
                  </a:cubicBezTo>
                  <a:cubicBezTo>
                    <a:pt x="2279" y="7480"/>
                    <a:pt x="2501" y="7254"/>
                    <a:pt x="2738" y="7022"/>
                  </a:cubicBezTo>
                  <a:cubicBezTo>
                    <a:pt x="3196" y="6539"/>
                    <a:pt x="3656" y="5963"/>
                    <a:pt x="4055" y="5304"/>
                  </a:cubicBezTo>
                  <a:cubicBezTo>
                    <a:pt x="4448" y="4641"/>
                    <a:pt x="4738" y="3964"/>
                    <a:pt x="4947" y="3333"/>
                  </a:cubicBezTo>
                  <a:cubicBezTo>
                    <a:pt x="5041" y="3013"/>
                    <a:pt x="5135" y="2712"/>
                    <a:pt x="5189" y="2421"/>
                  </a:cubicBezTo>
                  <a:cubicBezTo>
                    <a:pt x="5218" y="2275"/>
                    <a:pt x="5253" y="2138"/>
                    <a:pt x="5271" y="2002"/>
                  </a:cubicBezTo>
                  <a:cubicBezTo>
                    <a:pt x="5290" y="1866"/>
                    <a:pt x="5308" y="1736"/>
                    <a:pt x="5325" y="1612"/>
                  </a:cubicBezTo>
                  <a:cubicBezTo>
                    <a:pt x="5365" y="1365"/>
                    <a:pt x="5368" y="1137"/>
                    <a:pt x="5380" y="940"/>
                  </a:cubicBezTo>
                  <a:cubicBezTo>
                    <a:pt x="5384" y="840"/>
                    <a:pt x="5392" y="749"/>
                    <a:pt x="5392" y="665"/>
                  </a:cubicBezTo>
                  <a:cubicBezTo>
                    <a:pt x="5391" y="579"/>
                    <a:pt x="5389" y="501"/>
                    <a:pt x="5387" y="432"/>
                  </a:cubicBezTo>
                  <a:cubicBezTo>
                    <a:pt x="5378" y="154"/>
                    <a:pt x="5374" y="0"/>
                    <a:pt x="5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3"/>
          <p:cNvSpPr/>
          <p:nvPr/>
        </p:nvSpPr>
        <p:spPr>
          <a:xfrm>
            <a:off x="8368782" y="45447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7256478" y="30841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82042924-8FC6-94D2-C362-7E3277EE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2" y="742950"/>
            <a:ext cx="3167468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4249FC-4258-2ED4-27A2-F1E61E64A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F6BE19-3AAB-6368-7D0B-65C9C71A925F}"/>
              </a:ext>
            </a:extLst>
          </p:cNvPr>
          <p:cNvSpPr txBox="1"/>
          <p:nvPr/>
        </p:nvSpPr>
        <p:spPr>
          <a:xfrm>
            <a:off x="1474541" y="4908506"/>
            <a:ext cx="35709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Montserrat medium "/>
                <a:hlinkClick r:id="rId5"/>
              </a:rPr>
              <a:t>https://unesdoc.unesco.org/ark:/48223/pf0000373558</a:t>
            </a:r>
            <a:r>
              <a:rPr lang="en-GB" sz="900" dirty="0">
                <a:latin typeface="Montserrat medium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224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title"/>
          </p:nvPr>
        </p:nvSpPr>
        <p:spPr>
          <a:xfrm>
            <a:off x="386632" y="451233"/>
            <a:ext cx="771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Cuidado a la hora de buscar</a:t>
            </a:r>
            <a:endParaRPr dirty="0"/>
          </a:p>
        </p:txBody>
      </p:sp>
      <p:sp>
        <p:nvSpPr>
          <p:cNvPr id="516" name="Google Shape;516;p34"/>
          <p:cNvSpPr/>
          <p:nvPr/>
        </p:nvSpPr>
        <p:spPr>
          <a:xfrm>
            <a:off x="7877844" y="386613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4C5B84-4851-429A-FD58-5B6483E78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6" r="-585" b="11239"/>
          <a:stretch/>
        </p:blipFill>
        <p:spPr>
          <a:xfrm>
            <a:off x="821514" y="1223411"/>
            <a:ext cx="7500971" cy="305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EF4CE4-3340-9F75-3903-62BED564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3943A30-14BC-A41C-ABCC-A22F5D1C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14" y="4461434"/>
            <a:ext cx="81509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latin typeface="Montserrat" panose="00000500000000000000" pitchFamily="2" charset="0"/>
              </a:rPr>
              <a:t>Webs, blogs, wikis,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Recursos educativos en Abierto en las universidades</a:t>
            </a:r>
            <a:endParaRPr dirty="0"/>
          </a:p>
        </p:txBody>
      </p:sp>
      <p:sp>
        <p:nvSpPr>
          <p:cNvPr id="524" name="Google Shape;524;p35"/>
          <p:cNvSpPr txBox="1">
            <a:spLocks noGrp="1"/>
          </p:cNvSpPr>
          <p:nvPr>
            <p:ph type="body" idx="1"/>
          </p:nvPr>
        </p:nvSpPr>
        <p:spPr>
          <a:xfrm>
            <a:off x="455911" y="2975815"/>
            <a:ext cx="7713900" cy="1297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>
                <a:hlinkClick r:id="rId3"/>
              </a:rPr>
              <a:t>https://uc3m.libguides.com/reas/inicio</a:t>
            </a:r>
            <a:endParaRPr lang="es-E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>
                <a:hlinkClick r:id="rId4"/>
              </a:rPr>
              <a:t>https://blogs.upm.es/recursosenabiertoupm/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>
                <a:hlinkClick r:id="rId4"/>
              </a:rPr>
              <a:t>https://urjc.libguides.com/REA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S" dirty="0">
                <a:hlinkClick r:id="rId4"/>
              </a:rPr>
              <a:t>https://ofilibre.urjc.es/blog/recopilacion-recursos-educativos-abiertos/</a:t>
            </a:r>
            <a:r>
              <a:rPr lang="es-ES" dirty="0"/>
              <a:t> </a:t>
            </a:r>
            <a:endParaRPr dirty="0"/>
          </a:p>
        </p:txBody>
      </p:sp>
      <p:grpSp>
        <p:nvGrpSpPr>
          <p:cNvPr id="525" name="Google Shape;525;p35"/>
          <p:cNvGrpSpPr/>
          <p:nvPr/>
        </p:nvGrpSpPr>
        <p:grpSpPr>
          <a:xfrm>
            <a:off x="6916688" y="3426326"/>
            <a:ext cx="1190814" cy="880157"/>
            <a:chOff x="3221025" y="3208300"/>
            <a:chExt cx="928800" cy="686550"/>
          </a:xfrm>
        </p:grpSpPr>
        <p:sp>
          <p:nvSpPr>
            <p:cNvPr id="526" name="Google Shape;526;p35"/>
            <p:cNvSpPr/>
            <p:nvPr/>
          </p:nvSpPr>
          <p:spPr>
            <a:xfrm>
              <a:off x="3221025" y="3208300"/>
              <a:ext cx="928800" cy="686550"/>
            </a:xfrm>
            <a:custGeom>
              <a:avLst/>
              <a:gdLst/>
              <a:ahLst/>
              <a:cxnLst/>
              <a:rect l="l" t="t" r="r" b="b"/>
              <a:pathLst>
                <a:path w="37152" h="27462" extrusionOk="0">
                  <a:moveTo>
                    <a:pt x="0" y="1"/>
                  </a:moveTo>
                  <a:lnTo>
                    <a:pt x="11797" y="24918"/>
                  </a:lnTo>
                  <a:lnTo>
                    <a:pt x="21886" y="19977"/>
                  </a:lnTo>
                  <a:lnTo>
                    <a:pt x="24268" y="27462"/>
                  </a:lnTo>
                  <a:lnTo>
                    <a:pt x="28189" y="17948"/>
                  </a:lnTo>
                  <a:lnTo>
                    <a:pt x="37152" y="15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473075" y="3397850"/>
              <a:ext cx="452700" cy="497000"/>
            </a:xfrm>
            <a:custGeom>
              <a:avLst/>
              <a:gdLst/>
              <a:ahLst/>
              <a:cxnLst/>
              <a:rect l="l" t="t" r="r" b="b"/>
              <a:pathLst>
                <a:path w="18108" h="19880" extrusionOk="0">
                  <a:moveTo>
                    <a:pt x="1" y="1"/>
                  </a:moveTo>
                  <a:lnTo>
                    <a:pt x="11804" y="12395"/>
                  </a:lnTo>
                  <a:lnTo>
                    <a:pt x="14186" y="19880"/>
                  </a:lnTo>
                  <a:lnTo>
                    <a:pt x="18107" y="10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311175" y="3376850"/>
              <a:ext cx="184925" cy="415850"/>
            </a:xfrm>
            <a:custGeom>
              <a:avLst/>
              <a:gdLst/>
              <a:ahLst/>
              <a:cxnLst/>
              <a:rect l="l" t="t" r="r" b="b"/>
              <a:pathLst>
                <a:path w="7397" h="166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1663" y="3724"/>
                    <a:pt x="3712" y="8312"/>
                  </a:cubicBezTo>
                  <a:cubicBezTo>
                    <a:pt x="5746" y="12907"/>
                    <a:pt x="7397" y="16634"/>
                    <a:pt x="7397" y="16634"/>
                  </a:cubicBezTo>
                  <a:cubicBezTo>
                    <a:pt x="7397" y="16634"/>
                    <a:pt x="7019" y="15688"/>
                    <a:pt x="6386" y="14167"/>
                  </a:cubicBezTo>
                  <a:cubicBezTo>
                    <a:pt x="5754" y="12646"/>
                    <a:pt x="4864" y="10550"/>
                    <a:pt x="3844" y="8254"/>
                  </a:cubicBezTo>
                  <a:cubicBezTo>
                    <a:pt x="2821" y="5957"/>
                    <a:pt x="1862" y="3893"/>
                    <a:pt x="1156" y="2404"/>
                  </a:cubicBezTo>
                  <a:cubicBezTo>
                    <a:pt x="448" y="916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516250" y="3706625"/>
              <a:ext cx="255550" cy="124475"/>
            </a:xfrm>
            <a:custGeom>
              <a:avLst/>
              <a:gdLst/>
              <a:ahLst/>
              <a:cxnLst/>
              <a:rect l="l" t="t" r="r" b="b"/>
              <a:pathLst>
                <a:path w="10222" h="4979" extrusionOk="0">
                  <a:moveTo>
                    <a:pt x="10222" y="0"/>
                  </a:moveTo>
                  <a:cubicBezTo>
                    <a:pt x="10221" y="0"/>
                    <a:pt x="7902" y="1052"/>
                    <a:pt x="5080" y="2425"/>
                  </a:cubicBezTo>
                  <a:cubicBezTo>
                    <a:pt x="2257" y="3800"/>
                    <a:pt x="0" y="4979"/>
                    <a:pt x="0" y="4979"/>
                  </a:cubicBezTo>
                  <a:cubicBezTo>
                    <a:pt x="0" y="4979"/>
                    <a:pt x="2320" y="3929"/>
                    <a:pt x="5142" y="2553"/>
                  </a:cubicBezTo>
                  <a:cubicBezTo>
                    <a:pt x="7965" y="1178"/>
                    <a:pt x="10221" y="0"/>
                    <a:pt x="10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581500" y="3363125"/>
              <a:ext cx="444350" cy="192375"/>
            </a:xfrm>
            <a:custGeom>
              <a:avLst/>
              <a:gdLst/>
              <a:ahLst/>
              <a:cxnLst/>
              <a:rect l="l" t="t" r="r" b="b"/>
              <a:pathLst>
                <a:path w="17774" h="7695" extrusionOk="0">
                  <a:moveTo>
                    <a:pt x="0" y="1"/>
                  </a:moveTo>
                  <a:cubicBezTo>
                    <a:pt x="1" y="1"/>
                    <a:pt x="1005" y="412"/>
                    <a:pt x="2626" y="1075"/>
                  </a:cubicBezTo>
                  <a:cubicBezTo>
                    <a:pt x="4247" y="1743"/>
                    <a:pt x="6480" y="2681"/>
                    <a:pt x="8932" y="3743"/>
                  </a:cubicBezTo>
                  <a:cubicBezTo>
                    <a:pt x="11386" y="4805"/>
                    <a:pt x="13597" y="5791"/>
                    <a:pt x="15193" y="6515"/>
                  </a:cubicBezTo>
                  <a:cubicBezTo>
                    <a:pt x="16788" y="7244"/>
                    <a:pt x="17774" y="7695"/>
                    <a:pt x="17774" y="7695"/>
                  </a:cubicBezTo>
                  <a:cubicBezTo>
                    <a:pt x="17774" y="7695"/>
                    <a:pt x="17531" y="7574"/>
                    <a:pt x="17092" y="7357"/>
                  </a:cubicBezTo>
                  <a:cubicBezTo>
                    <a:pt x="16652" y="7140"/>
                    <a:pt x="16015" y="6830"/>
                    <a:pt x="15223" y="6451"/>
                  </a:cubicBezTo>
                  <a:cubicBezTo>
                    <a:pt x="13642" y="5695"/>
                    <a:pt x="11444" y="4675"/>
                    <a:pt x="8990" y="3612"/>
                  </a:cubicBezTo>
                  <a:cubicBezTo>
                    <a:pt x="6535" y="2550"/>
                    <a:pt x="4287" y="1645"/>
                    <a:pt x="2653" y="1009"/>
                  </a:cubicBezTo>
                  <a:cubicBezTo>
                    <a:pt x="1836" y="692"/>
                    <a:pt x="1172" y="439"/>
                    <a:pt x="714" y="267"/>
                  </a:cubicBezTo>
                  <a:cubicBezTo>
                    <a:pt x="254" y="9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5"/>
          <p:cNvSpPr/>
          <p:nvPr/>
        </p:nvSpPr>
        <p:spPr>
          <a:xfrm>
            <a:off x="8072804" y="31047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5"/>
          <p:cNvSpPr/>
          <p:nvPr/>
        </p:nvSpPr>
        <p:spPr>
          <a:xfrm>
            <a:off x="6403990" y="42292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Interfaz de usuario gráfica, Calendario&#10;&#10;Descripción generada automáticamente">
            <a:extLst>
              <a:ext uri="{FF2B5EF4-FFF2-40B4-BE49-F238E27FC236}">
                <a16:creationId xmlns:a16="http://schemas.microsoft.com/office/drawing/2014/main" id="{389EBE3C-8079-9678-8F13-CC9BAAF39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555" y="1362602"/>
            <a:ext cx="5962999" cy="199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Oportunidades</a:t>
            </a:r>
            <a:endParaRPr dirty="0"/>
          </a:p>
        </p:txBody>
      </p:sp>
      <p:grpSp>
        <p:nvGrpSpPr>
          <p:cNvPr id="525" name="Google Shape;525;p35"/>
          <p:cNvGrpSpPr/>
          <p:nvPr/>
        </p:nvGrpSpPr>
        <p:grpSpPr>
          <a:xfrm>
            <a:off x="6916688" y="3426326"/>
            <a:ext cx="1190814" cy="880157"/>
            <a:chOff x="3221025" y="3208300"/>
            <a:chExt cx="928800" cy="686550"/>
          </a:xfrm>
        </p:grpSpPr>
        <p:sp>
          <p:nvSpPr>
            <p:cNvPr id="526" name="Google Shape;526;p35"/>
            <p:cNvSpPr/>
            <p:nvPr/>
          </p:nvSpPr>
          <p:spPr>
            <a:xfrm>
              <a:off x="3221025" y="3208300"/>
              <a:ext cx="928800" cy="686550"/>
            </a:xfrm>
            <a:custGeom>
              <a:avLst/>
              <a:gdLst/>
              <a:ahLst/>
              <a:cxnLst/>
              <a:rect l="l" t="t" r="r" b="b"/>
              <a:pathLst>
                <a:path w="37152" h="27462" extrusionOk="0">
                  <a:moveTo>
                    <a:pt x="0" y="1"/>
                  </a:moveTo>
                  <a:lnTo>
                    <a:pt x="11797" y="24918"/>
                  </a:lnTo>
                  <a:lnTo>
                    <a:pt x="21886" y="19977"/>
                  </a:lnTo>
                  <a:lnTo>
                    <a:pt x="24268" y="27462"/>
                  </a:lnTo>
                  <a:lnTo>
                    <a:pt x="28189" y="17948"/>
                  </a:lnTo>
                  <a:lnTo>
                    <a:pt x="37152" y="157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473075" y="3397850"/>
              <a:ext cx="452700" cy="497000"/>
            </a:xfrm>
            <a:custGeom>
              <a:avLst/>
              <a:gdLst/>
              <a:ahLst/>
              <a:cxnLst/>
              <a:rect l="l" t="t" r="r" b="b"/>
              <a:pathLst>
                <a:path w="18108" h="19880" extrusionOk="0">
                  <a:moveTo>
                    <a:pt x="1" y="1"/>
                  </a:moveTo>
                  <a:lnTo>
                    <a:pt x="11804" y="12395"/>
                  </a:lnTo>
                  <a:lnTo>
                    <a:pt x="14186" y="19880"/>
                  </a:lnTo>
                  <a:lnTo>
                    <a:pt x="18107" y="10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311175" y="3376850"/>
              <a:ext cx="184925" cy="415850"/>
            </a:xfrm>
            <a:custGeom>
              <a:avLst/>
              <a:gdLst/>
              <a:ahLst/>
              <a:cxnLst/>
              <a:rect l="l" t="t" r="r" b="b"/>
              <a:pathLst>
                <a:path w="7397" h="166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1663" y="3724"/>
                    <a:pt x="3712" y="8312"/>
                  </a:cubicBezTo>
                  <a:cubicBezTo>
                    <a:pt x="5746" y="12907"/>
                    <a:pt x="7397" y="16634"/>
                    <a:pt x="7397" y="16634"/>
                  </a:cubicBezTo>
                  <a:cubicBezTo>
                    <a:pt x="7397" y="16634"/>
                    <a:pt x="7019" y="15688"/>
                    <a:pt x="6386" y="14167"/>
                  </a:cubicBezTo>
                  <a:cubicBezTo>
                    <a:pt x="5754" y="12646"/>
                    <a:pt x="4864" y="10550"/>
                    <a:pt x="3844" y="8254"/>
                  </a:cubicBezTo>
                  <a:cubicBezTo>
                    <a:pt x="2821" y="5957"/>
                    <a:pt x="1862" y="3893"/>
                    <a:pt x="1156" y="2404"/>
                  </a:cubicBezTo>
                  <a:cubicBezTo>
                    <a:pt x="448" y="916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516250" y="3706625"/>
              <a:ext cx="255550" cy="124475"/>
            </a:xfrm>
            <a:custGeom>
              <a:avLst/>
              <a:gdLst/>
              <a:ahLst/>
              <a:cxnLst/>
              <a:rect l="l" t="t" r="r" b="b"/>
              <a:pathLst>
                <a:path w="10222" h="4979" extrusionOk="0">
                  <a:moveTo>
                    <a:pt x="10222" y="0"/>
                  </a:moveTo>
                  <a:cubicBezTo>
                    <a:pt x="10221" y="0"/>
                    <a:pt x="7902" y="1052"/>
                    <a:pt x="5080" y="2425"/>
                  </a:cubicBezTo>
                  <a:cubicBezTo>
                    <a:pt x="2257" y="3800"/>
                    <a:pt x="0" y="4979"/>
                    <a:pt x="0" y="4979"/>
                  </a:cubicBezTo>
                  <a:cubicBezTo>
                    <a:pt x="0" y="4979"/>
                    <a:pt x="2320" y="3929"/>
                    <a:pt x="5142" y="2553"/>
                  </a:cubicBezTo>
                  <a:cubicBezTo>
                    <a:pt x="7965" y="1178"/>
                    <a:pt x="10221" y="0"/>
                    <a:pt x="10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581500" y="3363125"/>
              <a:ext cx="444350" cy="192375"/>
            </a:xfrm>
            <a:custGeom>
              <a:avLst/>
              <a:gdLst/>
              <a:ahLst/>
              <a:cxnLst/>
              <a:rect l="l" t="t" r="r" b="b"/>
              <a:pathLst>
                <a:path w="17774" h="7695" extrusionOk="0">
                  <a:moveTo>
                    <a:pt x="0" y="1"/>
                  </a:moveTo>
                  <a:cubicBezTo>
                    <a:pt x="1" y="1"/>
                    <a:pt x="1005" y="412"/>
                    <a:pt x="2626" y="1075"/>
                  </a:cubicBezTo>
                  <a:cubicBezTo>
                    <a:pt x="4247" y="1743"/>
                    <a:pt x="6480" y="2681"/>
                    <a:pt x="8932" y="3743"/>
                  </a:cubicBezTo>
                  <a:cubicBezTo>
                    <a:pt x="11386" y="4805"/>
                    <a:pt x="13597" y="5791"/>
                    <a:pt x="15193" y="6515"/>
                  </a:cubicBezTo>
                  <a:cubicBezTo>
                    <a:pt x="16788" y="7244"/>
                    <a:pt x="17774" y="7695"/>
                    <a:pt x="17774" y="7695"/>
                  </a:cubicBezTo>
                  <a:cubicBezTo>
                    <a:pt x="17774" y="7695"/>
                    <a:pt x="17531" y="7574"/>
                    <a:pt x="17092" y="7357"/>
                  </a:cubicBezTo>
                  <a:cubicBezTo>
                    <a:pt x="16652" y="7140"/>
                    <a:pt x="16015" y="6830"/>
                    <a:pt x="15223" y="6451"/>
                  </a:cubicBezTo>
                  <a:cubicBezTo>
                    <a:pt x="13642" y="5695"/>
                    <a:pt x="11444" y="4675"/>
                    <a:pt x="8990" y="3612"/>
                  </a:cubicBezTo>
                  <a:cubicBezTo>
                    <a:pt x="6535" y="2550"/>
                    <a:pt x="4287" y="1645"/>
                    <a:pt x="2653" y="1009"/>
                  </a:cubicBezTo>
                  <a:cubicBezTo>
                    <a:pt x="1836" y="692"/>
                    <a:pt x="1172" y="439"/>
                    <a:pt x="714" y="267"/>
                  </a:cubicBezTo>
                  <a:cubicBezTo>
                    <a:pt x="254" y="9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5"/>
          <p:cNvSpPr/>
          <p:nvPr/>
        </p:nvSpPr>
        <p:spPr>
          <a:xfrm>
            <a:off x="8072804" y="31047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5"/>
          <p:cNvSpPr/>
          <p:nvPr/>
        </p:nvSpPr>
        <p:spPr>
          <a:xfrm>
            <a:off x="6403990" y="42292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pic>
        <p:nvPicPr>
          <p:cNvPr id="7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6D8AC00-B0C8-733E-C6FE-066D4168D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7" y="1087942"/>
            <a:ext cx="4914689" cy="185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7DABB1-4E90-2242-34C0-31BA5D39F1CC}"/>
              </a:ext>
            </a:extLst>
          </p:cNvPr>
          <p:cNvSpPr txBox="1"/>
          <p:nvPr/>
        </p:nvSpPr>
        <p:spPr>
          <a:xfrm>
            <a:off x="287246" y="3002720"/>
            <a:ext cx="4616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https://ocw.uc3m.es/mod/page/view.php?id=1562</a:t>
            </a:r>
            <a:r>
              <a:rPr lang="en-GB" dirty="0"/>
              <a:t> </a:t>
            </a:r>
          </a:p>
        </p:txBody>
      </p:sp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65C8A5B-C35F-C361-AD56-2BFAAC02E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328" y="2506435"/>
            <a:ext cx="4709524" cy="223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F4B05D-A929-B189-6244-2AE884E8D9B1}"/>
              </a:ext>
            </a:extLst>
          </p:cNvPr>
          <p:cNvSpPr txBox="1"/>
          <p:nvPr/>
        </p:nvSpPr>
        <p:spPr>
          <a:xfrm>
            <a:off x="4434476" y="4818191"/>
            <a:ext cx="4812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7"/>
              </a:rPr>
              <a:t>http://ocw.upm.es/course/fundamentos-programacion-turbo-pascal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40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Oportunidades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744E330-319C-54C2-286D-E1D8256D2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2" y="899217"/>
            <a:ext cx="7119257" cy="276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43A3BF-003E-EB5F-598C-77B673CBBD71}"/>
              </a:ext>
            </a:extLst>
          </p:cNvPr>
          <p:cNvSpPr txBox="1"/>
          <p:nvPr/>
        </p:nvSpPr>
        <p:spPr>
          <a:xfrm>
            <a:off x="1607109" y="3817441"/>
            <a:ext cx="4588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https://oa.upm.es/cgi/stats/report/eprint/35517/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7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Oportunidades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pic>
        <p:nvPicPr>
          <p:cNvPr id="5" name="Imagen 4" descr="Interfaz de usuario gráfica, Texto, Correo electrónico, Sitio web&#10;&#10;Descripción generada automáticamente">
            <a:extLst>
              <a:ext uri="{FF2B5EF4-FFF2-40B4-BE49-F238E27FC236}">
                <a16:creationId xmlns:a16="http://schemas.microsoft.com/office/drawing/2014/main" id="{A43EB41C-955C-57B6-2830-6073DB38F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8" y="876138"/>
            <a:ext cx="4122965" cy="2213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5F61A78F-ACD2-06AC-7A5C-0A91F4D7C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46" y="2185238"/>
            <a:ext cx="2017818" cy="287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ADB448EA-F0C7-01B7-5B4B-2840D996C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828" y="385674"/>
            <a:ext cx="4359729" cy="71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A8E1C3-9D6C-3A2B-A866-3909A10F6D1F}"/>
              </a:ext>
            </a:extLst>
          </p:cNvPr>
          <p:cNvSpPr txBox="1"/>
          <p:nvPr/>
        </p:nvSpPr>
        <p:spPr>
          <a:xfrm>
            <a:off x="276966" y="3625013"/>
            <a:ext cx="288199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7"/>
              </a:rPr>
              <a:t>https://burjcdigital.urjc.es/bitstream/handle/10115/20346/fundamentos%20de%20la%20gamificacionOriolTIC.pdf</a:t>
            </a:r>
            <a:r>
              <a:rPr lang="en-GB" sz="1050" dirty="0"/>
              <a:t> </a:t>
            </a:r>
          </a:p>
        </p:txBody>
      </p:sp>
      <p:pic>
        <p:nvPicPr>
          <p:cNvPr id="14" name="Imagen 13" descr="Código QR&#10;&#10;Descripción generada automáticamente">
            <a:extLst>
              <a:ext uri="{FF2B5EF4-FFF2-40B4-BE49-F238E27FC236}">
                <a16:creationId xmlns:a16="http://schemas.microsoft.com/office/drawing/2014/main" id="{0AC4019E-39ED-4F0D-581A-A1B130B92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676" y="1550162"/>
            <a:ext cx="3339193" cy="3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Oportunidades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A8D5905-2198-7CA2-4A9C-2548DCD15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12" y="902572"/>
            <a:ext cx="5462348" cy="385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AFC5FD-7A79-1594-873D-B1A0C7BDC322}"/>
              </a:ext>
            </a:extLst>
          </p:cNvPr>
          <p:cNvSpPr txBox="1"/>
          <p:nvPr/>
        </p:nvSpPr>
        <p:spPr>
          <a:xfrm>
            <a:off x="1840826" y="4837925"/>
            <a:ext cx="5564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hlinkClick r:id="rId5"/>
              </a:rPr>
              <a:t>https://burjcdigital.urjc.es/browse?value=Borr%C3%A1s-Gen%C3%A9,%20Oriol&amp;type=author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5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D7B4A7-A2D5-1C96-C63C-B8431507E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61" r="15173" b="10353"/>
          <a:stretch/>
        </p:blipFill>
        <p:spPr>
          <a:xfrm>
            <a:off x="0" y="1"/>
            <a:ext cx="9144001" cy="5143500"/>
          </a:xfrm>
          <a:prstGeom prst="rect">
            <a:avLst/>
          </a:prstGeom>
        </p:spPr>
      </p:pic>
      <p:sp>
        <p:nvSpPr>
          <p:cNvPr id="523" name="Google Shape;523;p35"/>
          <p:cNvSpPr txBox="1">
            <a:spLocks noGrp="1"/>
          </p:cNvSpPr>
          <p:nvPr>
            <p:ph type="title"/>
          </p:nvPr>
        </p:nvSpPr>
        <p:spPr>
          <a:xfrm>
            <a:off x="106347" y="121010"/>
            <a:ext cx="7589853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Oportunidades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8D636-C751-D3C9-112A-02983F2D0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A8D5905-2198-7CA2-4A9C-2548DCD15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91" y="1100454"/>
            <a:ext cx="4172225" cy="294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A210784-04C2-D57F-A489-E7796E71408E}"/>
              </a:ext>
            </a:extLst>
          </p:cNvPr>
          <p:cNvSpPr txBox="1"/>
          <p:nvPr/>
        </p:nvSpPr>
        <p:spPr>
          <a:xfrm>
            <a:off x="7696201" y="4620279"/>
            <a:ext cx="1447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/>
              <a:t>Foto de </a:t>
            </a:r>
            <a:r>
              <a:rPr lang="nl-NL" sz="900" dirty="0">
                <a:hlinkClick r:id="rId6"/>
              </a:rPr>
              <a:t>JESHOOTS.COM</a:t>
            </a:r>
            <a:r>
              <a:rPr lang="nl-NL" sz="900" dirty="0"/>
              <a:t> en </a:t>
            </a:r>
            <a:r>
              <a:rPr lang="nl-NL" sz="900" dirty="0">
                <a:hlinkClick r:id="rId7"/>
              </a:rPr>
              <a:t>Unsplash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3313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4"/>
          <p:cNvSpPr txBox="1">
            <a:spLocks noGrp="1"/>
          </p:cNvSpPr>
          <p:nvPr>
            <p:ph type="subTitle" idx="1"/>
          </p:nvPr>
        </p:nvSpPr>
        <p:spPr>
          <a:xfrm>
            <a:off x="3672761" y="1571038"/>
            <a:ext cx="3787200" cy="9987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dirty="0">
                <a:hlinkClick r:id="rId3"/>
              </a:rPr>
              <a:t>oriol.borras@urjc.es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dirty="0"/>
              <a:t>@OriolTIC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dirty="0">
                <a:hlinkClick r:id="rId4"/>
              </a:rPr>
              <a:t>https://many.link/orioltic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688" name="Google Shape;688;p44"/>
          <p:cNvSpPr txBox="1"/>
          <p:nvPr/>
        </p:nvSpPr>
        <p:spPr>
          <a:xfrm>
            <a:off x="791300" y="3838577"/>
            <a:ext cx="37872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7A1729"/>
                </a:solidFill>
                <a:latin typeface="Montserrat"/>
                <a:ea typeface="Montserrat"/>
                <a:cs typeface="Montserrat"/>
                <a:sym typeface="Montserrat"/>
              </a:rPr>
              <a:t>Por favor, conserva esta diapositiva para atribuirnos</a:t>
            </a:r>
            <a:endParaRPr sz="900" b="1">
              <a:solidFill>
                <a:srgbClr val="7A17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9" name="Google Shape;689;p44"/>
          <p:cNvGrpSpPr/>
          <p:nvPr/>
        </p:nvGrpSpPr>
        <p:grpSpPr>
          <a:xfrm>
            <a:off x="6218843" y="2457143"/>
            <a:ext cx="1562303" cy="1325270"/>
            <a:chOff x="6745850" y="3270525"/>
            <a:chExt cx="1300618" cy="1103288"/>
          </a:xfrm>
        </p:grpSpPr>
        <p:sp>
          <p:nvSpPr>
            <p:cNvPr id="690" name="Google Shape;690;p44"/>
            <p:cNvSpPr/>
            <p:nvPr/>
          </p:nvSpPr>
          <p:spPr>
            <a:xfrm>
              <a:off x="6745850" y="3286697"/>
              <a:ext cx="1300618" cy="1087116"/>
            </a:xfrm>
            <a:custGeom>
              <a:avLst/>
              <a:gdLst/>
              <a:ahLst/>
              <a:cxnLst/>
              <a:rect l="l" t="t" r="r" b="b"/>
              <a:pathLst>
                <a:path w="44714" h="37374" extrusionOk="0">
                  <a:moveTo>
                    <a:pt x="10257" y="0"/>
                  </a:moveTo>
                  <a:cubicBezTo>
                    <a:pt x="9635" y="0"/>
                    <a:pt x="9062" y="362"/>
                    <a:pt x="8800" y="937"/>
                  </a:cubicBezTo>
                  <a:lnTo>
                    <a:pt x="442" y="19201"/>
                  </a:lnTo>
                  <a:cubicBezTo>
                    <a:pt x="1" y="20163"/>
                    <a:pt x="600" y="21281"/>
                    <a:pt x="1645" y="21450"/>
                  </a:cubicBezTo>
                  <a:cubicBezTo>
                    <a:pt x="2096" y="21520"/>
                    <a:pt x="2547" y="21609"/>
                    <a:pt x="2993" y="21708"/>
                  </a:cubicBezTo>
                  <a:cubicBezTo>
                    <a:pt x="3625" y="21849"/>
                    <a:pt x="4253" y="22014"/>
                    <a:pt x="4875" y="22202"/>
                  </a:cubicBezTo>
                  <a:cubicBezTo>
                    <a:pt x="5598" y="22420"/>
                    <a:pt x="6312" y="22670"/>
                    <a:pt x="7015" y="22951"/>
                  </a:cubicBezTo>
                  <a:cubicBezTo>
                    <a:pt x="7805" y="23266"/>
                    <a:pt x="8581" y="23619"/>
                    <a:pt x="9338" y="24010"/>
                  </a:cubicBezTo>
                  <a:cubicBezTo>
                    <a:pt x="10172" y="24439"/>
                    <a:pt x="10983" y="24914"/>
                    <a:pt x="11766" y="25432"/>
                  </a:cubicBezTo>
                  <a:cubicBezTo>
                    <a:pt x="12621" y="25996"/>
                    <a:pt x="13444" y="26611"/>
                    <a:pt x="14227" y="27272"/>
                  </a:cubicBezTo>
                  <a:cubicBezTo>
                    <a:pt x="14337" y="27327"/>
                    <a:pt x="14448" y="27457"/>
                    <a:pt x="14542" y="27537"/>
                  </a:cubicBezTo>
                  <a:cubicBezTo>
                    <a:pt x="14661" y="27637"/>
                    <a:pt x="14779" y="27738"/>
                    <a:pt x="14897" y="27842"/>
                  </a:cubicBezTo>
                  <a:cubicBezTo>
                    <a:pt x="15131" y="28048"/>
                    <a:pt x="15358" y="28261"/>
                    <a:pt x="15580" y="28479"/>
                  </a:cubicBezTo>
                  <a:cubicBezTo>
                    <a:pt x="15777" y="28673"/>
                    <a:pt x="15970" y="28871"/>
                    <a:pt x="16156" y="29074"/>
                  </a:cubicBezTo>
                  <a:cubicBezTo>
                    <a:pt x="16319" y="29254"/>
                    <a:pt x="16465" y="29450"/>
                    <a:pt x="16698" y="29546"/>
                  </a:cubicBezTo>
                  <a:cubicBezTo>
                    <a:pt x="16883" y="29624"/>
                    <a:pt x="17090" y="29632"/>
                    <a:pt x="17290" y="29650"/>
                  </a:cubicBezTo>
                  <a:cubicBezTo>
                    <a:pt x="18072" y="29719"/>
                    <a:pt x="18845" y="29907"/>
                    <a:pt x="19608" y="30085"/>
                  </a:cubicBezTo>
                  <a:cubicBezTo>
                    <a:pt x="20604" y="30321"/>
                    <a:pt x="21587" y="30614"/>
                    <a:pt x="22550" y="30963"/>
                  </a:cubicBezTo>
                  <a:cubicBezTo>
                    <a:pt x="23433" y="31283"/>
                    <a:pt x="24299" y="31650"/>
                    <a:pt x="25143" y="32064"/>
                  </a:cubicBezTo>
                  <a:cubicBezTo>
                    <a:pt x="25908" y="32439"/>
                    <a:pt x="26657" y="32851"/>
                    <a:pt x="27383" y="33299"/>
                  </a:cubicBezTo>
                  <a:cubicBezTo>
                    <a:pt x="28031" y="33699"/>
                    <a:pt x="28662" y="34126"/>
                    <a:pt x="29273" y="34580"/>
                  </a:cubicBezTo>
                  <a:cubicBezTo>
                    <a:pt x="29802" y="34972"/>
                    <a:pt x="30314" y="35383"/>
                    <a:pt x="30810" y="35814"/>
                  </a:cubicBezTo>
                  <a:cubicBezTo>
                    <a:pt x="31215" y="36166"/>
                    <a:pt x="31610" y="36531"/>
                    <a:pt x="31990" y="36908"/>
                  </a:cubicBezTo>
                  <a:cubicBezTo>
                    <a:pt x="32307" y="37223"/>
                    <a:pt x="32714" y="37374"/>
                    <a:pt x="33117" y="37374"/>
                  </a:cubicBezTo>
                  <a:cubicBezTo>
                    <a:pt x="33670" y="37374"/>
                    <a:pt x="34216" y="37091"/>
                    <a:pt x="34516" y="36558"/>
                  </a:cubicBezTo>
                  <a:lnTo>
                    <a:pt x="44377" y="19059"/>
                  </a:lnTo>
                  <a:cubicBezTo>
                    <a:pt x="44713" y="18464"/>
                    <a:pt x="44634" y="17722"/>
                    <a:pt x="44180" y="17210"/>
                  </a:cubicBezTo>
                  <a:lnTo>
                    <a:pt x="43321" y="16239"/>
                  </a:lnTo>
                  <a:cubicBezTo>
                    <a:pt x="43281" y="16195"/>
                    <a:pt x="43240" y="16154"/>
                    <a:pt x="43196" y="16114"/>
                  </a:cubicBezTo>
                  <a:cubicBezTo>
                    <a:pt x="37228" y="10723"/>
                    <a:pt x="31076" y="9999"/>
                    <a:pt x="28198" y="9999"/>
                  </a:cubicBezTo>
                  <a:cubicBezTo>
                    <a:pt x="27925" y="9999"/>
                    <a:pt x="27681" y="10006"/>
                    <a:pt x="27470" y="10015"/>
                  </a:cubicBezTo>
                  <a:cubicBezTo>
                    <a:pt x="27445" y="10017"/>
                    <a:pt x="27421" y="10017"/>
                    <a:pt x="27396" y="10017"/>
                  </a:cubicBezTo>
                  <a:cubicBezTo>
                    <a:pt x="26858" y="10017"/>
                    <a:pt x="26355" y="9747"/>
                    <a:pt x="26057" y="9296"/>
                  </a:cubicBezTo>
                  <a:cubicBezTo>
                    <a:pt x="24715" y="7259"/>
                    <a:pt x="20494" y="1976"/>
                    <a:pt x="11877" y="159"/>
                  </a:cubicBezTo>
                  <a:cubicBezTo>
                    <a:pt x="11819" y="147"/>
                    <a:pt x="11760" y="138"/>
                    <a:pt x="11702" y="133"/>
                  </a:cubicBezTo>
                  <a:lnTo>
                    <a:pt x="10412" y="8"/>
                  </a:lnTo>
                  <a:cubicBezTo>
                    <a:pt x="10360" y="3"/>
                    <a:pt x="10308" y="0"/>
                    <a:pt x="10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/>
            <p:nvPr/>
          </p:nvSpPr>
          <p:spPr>
            <a:xfrm>
              <a:off x="7263619" y="4045941"/>
              <a:ext cx="498472" cy="304750"/>
            </a:xfrm>
            <a:custGeom>
              <a:avLst/>
              <a:gdLst/>
              <a:ahLst/>
              <a:cxnLst/>
              <a:rect l="l" t="t" r="r" b="b"/>
              <a:pathLst>
                <a:path w="17137" h="10477" extrusionOk="0">
                  <a:moveTo>
                    <a:pt x="700" y="1"/>
                  </a:moveTo>
                  <a:cubicBezTo>
                    <a:pt x="523" y="1"/>
                    <a:pt x="429" y="5"/>
                    <a:pt x="429" y="5"/>
                  </a:cubicBezTo>
                  <a:lnTo>
                    <a:pt x="1" y="842"/>
                  </a:lnTo>
                  <a:lnTo>
                    <a:pt x="1009" y="3119"/>
                  </a:lnTo>
                  <a:cubicBezTo>
                    <a:pt x="10630" y="4348"/>
                    <a:pt x="15282" y="10477"/>
                    <a:pt x="15282" y="10477"/>
                  </a:cubicBezTo>
                  <a:lnTo>
                    <a:pt x="17137" y="7827"/>
                  </a:lnTo>
                  <a:cubicBezTo>
                    <a:pt x="11097" y="363"/>
                    <a:pt x="2343" y="1"/>
                    <a:pt x="700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4"/>
            <p:cNvSpPr/>
            <p:nvPr/>
          </p:nvSpPr>
          <p:spPr>
            <a:xfrm>
              <a:off x="6777962" y="3788671"/>
              <a:ext cx="501963" cy="298961"/>
            </a:xfrm>
            <a:custGeom>
              <a:avLst/>
              <a:gdLst/>
              <a:ahLst/>
              <a:cxnLst/>
              <a:rect l="l" t="t" r="r" b="b"/>
              <a:pathLst>
                <a:path w="17257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6" y="3217"/>
                    <a:pt x="14396" y="10277"/>
                  </a:cubicBezTo>
                  <a:lnTo>
                    <a:pt x="16829" y="9754"/>
                  </a:lnTo>
                  <a:lnTo>
                    <a:pt x="17257" y="8917"/>
                  </a:lnTo>
                  <a:cubicBezTo>
                    <a:pt x="17257" y="8917"/>
                    <a:pt x="11727" y="551"/>
                    <a:pt x="1105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7270484" y="4032562"/>
              <a:ext cx="498414" cy="304750"/>
            </a:xfrm>
            <a:custGeom>
              <a:avLst/>
              <a:gdLst/>
              <a:ahLst/>
              <a:cxnLst/>
              <a:rect l="l" t="t" r="r" b="b"/>
              <a:pathLst>
                <a:path w="17135" h="10477" extrusionOk="0">
                  <a:moveTo>
                    <a:pt x="699" y="1"/>
                  </a:moveTo>
                  <a:cubicBezTo>
                    <a:pt x="521" y="1"/>
                    <a:pt x="426" y="5"/>
                    <a:pt x="426" y="5"/>
                  </a:cubicBezTo>
                  <a:lnTo>
                    <a:pt x="0" y="842"/>
                  </a:lnTo>
                  <a:lnTo>
                    <a:pt x="1007" y="3119"/>
                  </a:lnTo>
                  <a:cubicBezTo>
                    <a:pt x="10628" y="4348"/>
                    <a:pt x="15280" y="10477"/>
                    <a:pt x="15280" y="10477"/>
                  </a:cubicBezTo>
                  <a:lnTo>
                    <a:pt x="17135" y="7827"/>
                  </a:lnTo>
                  <a:cubicBezTo>
                    <a:pt x="11096" y="364"/>
                    <a:pt x="2347" y="1"/>
                    <a:pt x="699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6784797" y="3775292"/>
              <a:ext cx="501934" cy="298961"/>
            </a:xfrm>
            <a:custGeom>
              <a:avLst/>
              <a:gdLst/>
              <a:ahLst/>
              <a:cxnLst/>
              <a:rect l="l" t="t" r="r" b="b"/>
              <a:pathLst>
                <a:path w="17256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7"/>
                  </a:cubicBezTo>
                  <a:lnTo>
                    <a:pt x="16829" y="9754"/>
                  </a:lnTo>
                  <a:lnTo>
                    <a:pt x="17256" y="8917"/>
                  </a:lnTo>
                  <a:cubicBezTo>
                    <a:pt x="17256" y="8917"/>
                    <a:pt x="11726" y="551"/>
                    <a:pt x="1105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7284911" y="3543996"/>
              <a:ext cx="751883" cy="716280"/>
            </a:xfrm>
            <a:custGeom>
              <a:avLst/>
              <a:gdLst/>
              <a:ahLst/>
              <a:cxnLst/>
              <a:rect l="l" t="t" r="r" b="b"/>
              <a:pathLst>
                <a:path w="25849" h="24625" extrusionOk="0">
                  <a:moveTo>
                    <a:pt x="9456" y="1"/>
                  </a:moveTo>
                  <a:cubicBezTo>
                    <a:pt x="8885" y="1"/>
                    <a:pt x="8563" y="31"/>
                    <a:pt x="8563" y="31"/>
                  </a:cubicBezTo>
                  <a:lnTo>
                    <a:pt x="1" y="16837"/>
                  </a:lnTo>
                  <a:cubicBezTo>
                    <a:pt x="11303" y="17272"/>
                    <a:pt x="16639" y="24624"/>
                    <a:pt x="16639" y="24624"/>
                  </a:cubicBezTo>
                  <a:lnTo>
                    <a:pt x="25849" y="7772"/>
                  </a:lnTo>
                  <a:cubicBezTo>
                    <a:pt x="19920" y="639"/>
                    <a:pt x="12075" y="1"/>
                    <a:pt x="9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4"/>
            <p:cNvSpPr/>
            <p:nvPr/>
          </p:nvSpPr>
          <p:spPr>
            <a:xfrm>
              <a:off x="6817054" y="3270525"/>
              <a:ext cx="716861" cy="763227"/>
            </a:xfrm>
            <a:custGeom>
              <a:avLst/>
              <a:gdLst/>
              <a:ahLst/>
              <a:cxnLst/>
              <a:rect l="l" t="t" r="r" b="b"/>
              <a:pathLst>
                <a:path w="24645" h="26239" extrusionOk="0">
                  <a:moveTo>
                    <a:pt x="8217" y="0"/>
                  </a:moveTo>
                  <a:lnTo>
                    <a:pt x="8210" y="20"/>
                  </a:lnTo>
                  <a:lnTo>
                    <a:pt x="1" y="17358"/>
                  </a:lnTo>
                  <a:cubicBezTo>
                    <a:pt x="30" y="17358"/>
                    <a:pt x="8578" y="17365"/>
                    <a:pt x="15467" y="25487"/>
                  </a:cubicBezTo>
                  <a:cubicBezTo>
                    <a:pt x="15673" y="25732"/>
                    <a:pt x="15879" y="25981"/>
                    <a:pt x="16081" y="26239"/>
                  </a:cubicBezTo>
                  <a:lnTo>
                    <a:pt x="24645" y="9430"/>
                  </a:lnTo>
                  <a:cubicBezTo>
                    <a:pt x="24645" y="9430"/>
                    <a:pt x="24582" y="9324"/>
                    <a:pt x="24457" y="9136"/>
                  </a:cubicBezTo>
                  <a:cubicBezTo>
                    <a:pt x="23436" y="7611"/>
                    <a:pt x="18263" y="671"/>
                    <a:pt x="8257" y="3"/>
                  </a:cubicBezTo>
                  <a:cubicBezTo>
                    <a:pt x="8245" y="2"/>
                    <a:pt x="8230" y="0"/>
                    <a:pt x="8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6784797" y="3775292"/>
              <a:ext cx="984117" cy="562029"/>
            </a:xfrm>
            <a:custGeom>
              <a:avLst/>
              <a:gdLst/>
              <a:ahLst/>
              <a:cxnLst/>
              <a:rect l="l" t="t" r="r" b="b"/>
              <a:pathLst>
                <a:path w="33833" h="19322" extrusionOk="0">
                  <a:moveTo>
                    <a:pt x="1104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9"/>
                  </a:cubicBezTo>
                  <a:lnTo>
                    <a:pt x="16736" y="9774"/>
                  </a:lnTo>
                  <a:lnTo>
                    <a:pt x="17705" y="11964"/>
                  </a:lnTo>
                  <a:cubicBezTo>
                    <a:pt x="27326" y="13193"/>
                    <a:pt x="31978" y="19322"/>
                    <a:pt x="31978" y="19322"/>
                  </a:cubicBezTo>
                  <a:lnTo>
                    <a:pt x="33833" y="16672"/>
                  </a:lnTo>
                  <a:cubicBezTo>
                    <a:pt x="27801" y="9218"/>
                    <a:pt x="19064" y="8846"/>
                    <a:pt x="17404" y="8846"/>
                  </a:cubicBezTo>
                  <a:cubicBezTo>
                    <a:pt x="17321" y="8846"/>
                    <a:pt x="17255" y="8847"/>
                    <a:pt x="17208" y="8848"/>
                  </a:cubicBezTo>
                  <a:cubicBezTo>
                    <a:pt x="16655" y="8052"/>
                    <a:pt x="11163" y="522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7539069" y="369891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1"/>
                    <a:pt x="2479" y="1"/>
                  </a:cubicBezTo>
                  <a:cubicBezTo>
                    <a:pt x="2309" y="7"/>
                    <a:pt x="2146" y="14"/>
                    <a:pt x="1988" y="20"/>
                  </a:cubicBezTo>
                  <a:cubicBezTo>
                    <a:pt x="1677" y="21"/>
                    <a:pt x="1396" y="70"/>
                    <a:pt x="1151" y="99"/>
                  </a:cubicBezTo>
                  <a:cubicBezTo>
                    <a:pt x="1029" y="116"/>
                    <a:pt x="914" y="127"/>
                    <a:pt x="810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3" y="250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3" y="240"/>
                    <a:pt x="1474" y="233"/>
                    <a:pt x="1646" y="233"/>
                  </a:cubicBezTo>
                  <a:cubicBezTo>
                    <a:pt x="1756" y="233"/>
                    <a:pt x="1871" y="236"/>
                    <a:pt x="1990" y="246"/>
                  </a:cubicBezTo>
                  <a:cubicBezTo>
                    <a:pt x="2143" y="253"/>
                    <a:pt x="2303" y="261"/>
                    <a:pt x="2470" y="269"/>
                  </a:cubicBezTo>
                  <a:cubicBezTo>
                    <a:pt x="2636" y="278"/>
                    <a:pt x="2808" y="308"/>
                    <a:pt x="2986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4"/>
                    <a:pt x="4114" y="512"/>
                  </a:cubicBezTo>
                  <a:cubicBezTo>
                    <a:pt x="4898" y="689"/>
                    <a:pt x="5745" y="944"/>
                    <a:pt x="6597" y="1306"/>
                  </a:cubicBezTo>
                  <a:cubicBezTo>
                    <a:pt x="7444" y="1679"/>
                    <a:pt x="8209" y="2122"/>
                    <a:pt x="8876" y="2573"/>
                  </a:cubicBezTo>
                  <a:cubicBezTo>
                    <a:pt x="9038" y="2691"/>
                    <a:pt x="9197" y="2807"/>
                    <a:pt x="9351" y="2920"/>
                  </a:cubicBezTo>
                  <a:cubicBezTo>
                    <a:pt x="9389" y="2948"/>
                    <a:pt x="9427" y="2975"/>
                    <a:pt x="9465" y="3003"/>
                  </a:cubicBezTo>
                  <a:cubicBezTo>
                    <a:pt x="9502" y="3032"/>
                    <a:pt x="9537" y="3062"/>
                    <a:pt x="9572" y="3093"/>
                  </a:cubicBezTo>
                  <a:cubicBezTo>
                    <a:pt x="9644" y="3152"/>
                    <a:pt x="9713" y="3210"/>
                    <a:pt x="9782" y="3268"/>
                  </a:cubicBezTo>
                  <a:cubicBezTo>
                    <a:pt x="9918" y="3385"/>
                    <a:pt x="10057" y="3490"/>
                    <a:pt x="10178" y="3605"/>
                  </a:cubicBezTo>
                  <a:cubicBezTo>
                    <a:pt x="10297" y="3721"/>
                    <a:pt x="10413" y="3832"/>
                    <a:pt x="10523" y="3938"/>
                  </a:cubicBezTo>
                  <a:cubicBezTo>
                    <a:pt x="10751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5" y="5020"/>
                  </a:cubicBezTo>
                  <a:cubicBezTo>
                    <a:pt x="11709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2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3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4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2"/>
                    <a:pt x="3484" y="46"/>
                    <a:pt x="3437" y="41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7513298" y="3749579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44" y="1"/>
                  </a:moveTo>
                  <a:cubicBezTo>
                    <a:pt x="2522" y="1"/>
                    <a:pt x="2500" y="1"/>
                    <a:pt x="2479" y="1"/>
                  </a:cubicBezTo>
                  <a:cubicBezTo>
                    <a:pt x="2308" y="7"/>
                    <a:pt x="2144" y="14"/>
                    <a:pt x="1987" y="20"/>
                  </a:cubicBezTo>
                  <a:cubicBezTo>
                    <a:pt x="1675" y="21"/>
                    <a:pt x="1395" y="72"/>
                    <a:pt x="1149" y="99"/>
                  </a:cubicBezTo>
                  <a:cubicBezTo>
                    <a:pt x="1027" y="116"/>
                    <a:pt x="912" y="127"/>
                    <a:pt x="808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0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1" y="241"/>
                  </a:cubicBezTo>
                  <a:cubicBezTo>
                    <a:pt x="1311" y="240"/>
                    <a:pt x="1472" y="233"/>
                    <a:pt x="1644" y="233"/>
                  </a:cubicBezTo>
                  <a:cubicBezTo>
                    <a:pt x="1754" y="233"/>
                    <a:pt x="1869" y="236"/>
                    <a:pt x="1988" y="246"/>
                  </a:cubicBezTo>
                  <a:cubicBezTo>
                    <a:pt x="2141" y="254"/>
                    <a:pt x="2301" y="261"/>
                    <a:pt x="2468" y="269"/>
                  </a:cubicBezTo>
                  <a:cubicBezTo>
                    <a:pt x="2635" y="279"/>
                    <a:pt x="2806" y="309"/>
                    <a:pt x="2984" y="327"/>
                  </a:cubicBezTo>
                  <a:cubicBezTo>
                    <a:pt x="3073" y="338"/>
                    <a:pt x="3163" y="348"/>
                    <a:pt x="3256" y="359"/>
                  </a:cubicBezTo>
                  <a:cubicBezTo>
                    <a:pt x="3302" y="365"/>
                    <a:pt x="3348" y="368"/>
                    <a:pt x="3394" y="376"/>
                  </a:cubicBezTo>
                  <a:cubicBezTo>
                    <a:pt x="3441" y="385"/>
                    <a:pt x="3487" y="394"/>
                    <a:pt x="3535" y="403"/>
                  </a:cubicBezTo>
                  <a:cubicBezTo>
                    <a:pt x="3721" y="438"/>
                    <a:pt x="3914" y="475"/>
                    <a:pt x="4112" y="512"/>
                  </a:cubicBezTo>
                  <a:cubicBezTo>
                    <a:pt x="4896" y="689"/>
                    <a:pt x="5743" y="944"/>
                    <a:pt x="6595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7" y="2691"/>
                    <a:pt x="9195" y="2807"/>
                    <a:pt x="9349" y="2920"/>
                  </a:cubicBezTo>
                  <a:cubicBezTo>
                    <a:pt x="9387" y="2948"/>
                    <a:pt x="9425" y="2975"/>
                    <a:pt x="9464" y="3003"/>
                  </a:cubicBezTo>
                  <a:cubicBezTo>
                    <a:pt x="9502" y="3032"/>
                    <a:pt x="9535" y="3064"/>
                    <a:pt x="9572" y="3093"/>
                  </a:cubicBezTo>
                  <a:cubicBezTo>
                    <a:pt x="9642" y="3152"/>
                    <a:pt x="9713" y="3210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6" y="3721"/>
                    <a:pt x="10411" y="3832"/>
                    <a:pt x="10521" y="3939"/>
                  </a:cubicBezTo>
                  <a:cubicBezTo>
                    <a:pt x="10750" y="4144"/>
                    <a:pt x="10925" y="4360"/>
                    <a:pt x="11091" y="4540"/>
                  </a:cubicBezTo>
                  <a:cubicBezTo>
                    <a:pt x="11172" y="4630"/>
                    <a:pt x="11252" y="4712"/>
                    <a:pt x="11317" y="4793"/>
                  </a:cubicBezTo>
                  <a:cubicBezTo>
                    <a:pt x="11381" y="4876"/>
                    <a:pt x="11441" y="4952"/>
                    <a:pt x="11493" y="5020"/>
                  </a:cubicBezTo>
                  <a:cubicBezTo>
                    <a:pt x="11707" y="5292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5" y="4905"/>
                    <a:pt x="11456" y="4823"/>
                    <a:pt x="11401" y="4731"/>
                  </a:cubicBezTo>
                  <a:cubicBezTo>
                    <a:pt x="11343" y="4642"/>
                    <a:pt x="11274" y="4552"/>
                    <a:pt x="11203" y="4451"/>
                  </a:cubicBezTo>
                  <a:cubicBezTo>
                    <a:pt x="11054" y="4253"/>
                    <a:pt x="10899" y="4014"/>
                    <a:pt x="10686" y="3785"/>
                  </a:cubicBezTo>
                  <a:cubicBezTo>
                    <a:pt x="10584" y="3667"/>
                    <a:pt x="10477" y="3543"/>
                    <a:pt x="10364" y="3415"/>
                  </a:cubicBezTo>
                  <a:cubicBezTo>
                    <a:pt x="10251" y="3287"/>
                    <a:pt x="10118" y="3169"/>
                    <a:pt x="9986" y="3039"/>
                  </a:cubicBezTo>
                  <a:cubicBezTo>
                    <a:pt x="9921" y="2975"/>
                    <a:pt x="9853" y="2909"/>
                    <a:pt x="9785" y="2844"/>
                  </a:cubicBezTo>
                  <a:cubicBezTo>
                    <a:pt x="9749" y="2810"/>
                    <a:pt x="9717" y="2775"/>
                    <a:pt x="9681" y="2744"/>
                  </a:cubicBezTo>
                  <a:cubicBezTo>
                    <a:pt x="9642" y="2714"/>
                    <a:pt x="9606" y="2682"/>
                    <a:pt x="9568" y="2651"/>
                  </a:cubicBezTo>
                  <a:cubicBezTo>
                    <a:pt x="9416" y="2526"/>
                    <a:pt x="9259" y="2397"/>
                    <a:pt x="9098" y="2264"/>
                  </a:cubicBezTo>
                  <a:cubicBezTo>
                    <a:pt x="8437" y="1765"/>
                    <a:pt x="7654" y="1279"/>
                    <a:pt x="6774" y="891"/>
                  </a:cubicBezTo>
                  <a:cubicBezTo>
                    <a:pt x="5889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0" y="59"/>
                  </a:cubicBezTo>
                  <a:cubicBezTo>
                    <a:pt x="3532" y="53"/>
                    <a:pt x="3483" y="47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2" y="23"/>
                    <a:pt x="3010" y="18"/>
                  </a:cubicBezTo>
                  <a:cubicBezTo>
                    <a:pt x="2849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4"/>
            <p:cNvSpPr/>
            <p:nvPr/>
          </p:nvSpPr>
          <p:spPr>
            <a:xfrm>
              <a:off x="7487469" y="380024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1"/>
                  </a:moveTo>
                  <a:cubicBezTo>
                    <a:pt x="2522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5" y="70"/>
                    <a:pt x="1149" y="99"/>
                  </a:cubicBezTo>
                  <a:cubicBezTo>
                    <a:pt x="1027" y="116"/>
                    <a:pt x="913" y="127"/>
                    <a:pt x="809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1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68" y="269"/>
                  </a:cubicBezTo>
                  <a:cubicBezTo>
                    <a:pt x="2635" y="280"/>
                    <a:pt x="2807" y="309"/>
                    <a:pt x="2985" y="327"/>
                  </a:cubicBezTo>
                  <a:cubicBezTo>
                    <a:pt x="3073" y="338"/>
                    <a:pt x="3165" y="348"/>
                    <a:pt x="3257" y="359"/>
                  </a:cubicBezTo>
                  <a:cubicBezTo>
                    <a:pt x="3302" y="365"/>
                    <a:pt x="3348" y="368"/>
                    <a:pt x="3396" y="376"/>
                  </a:cubicBezTo>
                  <a:cubicBezTo>
                    <a:pt x="3442" y="385"/>
                    <a:pt x="3487" y="394"/>
                    <a:pt x="3535" y="403"/>
                  </a:cubicBezTo>
                  <a:cubicBezTo>
                    <a:pt x="3723" y="438"/>
                    <a:pt x="3915" y="475"/>
                    <a:pt x="4112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4" y="2573"/>
                  </a:cubicBezTo>
                  <a:cubicBezTo>
                    <a:pt x="9037" y="2692"/>
                    <a:pt x="9195" y="2807"/>
                    <a:pt x="9349" y="2920"/>
                  </a:cubicBezTo>
                  <a:cubicBezTo>
                    <a:pt x="9387" y="2948"/>
                    <a:pt x="9427" y="2975"/>
                    <a:pt x="9464" y="3004"/>
                  </a:cubicBezTo>
                  <a:cubicBezTo>
                    <a:pt x="9502" y="3032"/>
                    <a:pt x="9536" y="3064"/>
                    <a:pt x="9572" y="3093"/>
                  </a:cubicBezTo>
                  <a:cubicBezTo>
                    <a:pt x="9643" y="3152"/>
                    <a:pt x="9713" y="3210"/>
                    <a:pt x="9782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2"/>
                    <a:pt x="10521" y="3939"/>
                  </a:cubicBezTo>
                  <a:cubicBezTo>
                    <a:pt x="10750" y="4144"/>
                    <a:pt x="10925" y="4361"/>
                    <a:pt x="11091" y="4540"/>
                  </a:cubicBezTo>
                  <a:cubicBezTo>
                    <a:pt x="11172" y="4630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3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1" y="4980"/>
                  </a:cubicBezTo>
                  <a:cubicBezTo>
                    <a:pt x="11507" y="4905"/>
                    <a:pt x="11456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5" y="4253"/>
                    <a:pt x="10900" y="4014"/>
                    <a:pt x="10688" y="3785"/>
                  </a:cubicBezTo>
                  <a:cubicBezTo>
                    <a:pt x="10584" y="3667"/>
                    <a:pt x="10477" y="3544"/>
                    <a:pt x="10365" y="3415"/>
                  </a:cubicBezTo>
                  <a:cubicBezTo>
                    <a:pt x="10251" y="3287"/>
                    <a:pt x="10118" y="3169"/>
                    <a:pt x="9988" y="3039"/>
                  </a:cubicBezTo>
                  <a:cubicBezTo>
                    <a:pt x="9921" y="2975"/>
                    <a:pt x="9853" y="2909"/>
                    <a:pt x="9786" y="2844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6" y="2682"/>
                    <a:pt x="9568" y="2651"/>
                  </a:cubicBezTo>
                  <a:cubicBezTo>
                    <a:pt x="9416" y="2526"/>
                    <a:pt x="9261" y="2397"/>
                    <a:pt x="9100" y="2265"/>
                  </a:cubicBezTo>
                  <a:cubicBezTo>
                    <a:pt x="8438" y="1765"/>
                    <a:pt x="7656" y="1279"/>
                    <a:pt x="6776" y="891"/>
                  </a:cubicBezTo>
                  <a:cubicBezTo>
                    <a:pt x="5890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1" y="58"/>
                  </a:cubicBezTo>
                  <a:cubicBezTo>
                    <a:pt x="3532" y="52"/>
                    <a:pt x="3484" y="46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4" y="23"/>
                    <a:pt x="3011" y="18"/>
                  </a:cubicBezTo>
                  <a:cubicBezTo>
                    <a:pt x="2851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4"/>
            <p:cNvSpPr/>
            <p:nvPr/>
          </p:nvSpPr>
          <p:spPr>
            <a:xfrm>
              <a:off x="7461640" y="3850917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1"/>
                  </a:moveTo>
                  <a:cubicBezTo>
                    <a:pt x="2523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6" y="72"/>
                    <a:pt x="1151" y="99"/>
                  </a:cubicBezTo>
                  <a:cubicBezTo>
                    <a:pt x="1027" y="116"/>
                    <a:pt x="914" y="127"/>
                    <a:pt x="809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1" y="251"/>
                  </a:cubicBezTo>
                  <a:cubicBezTo>
                    <a:pt x="926" y="243"/>
                    <a:pt x="1041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70" y="269"/>
                  </a:cubicBezTo>
                  <a:cubicBezTo>
                    <a:pt x="2635" y="280"/>
                    <a:pt x="2808" y="309"/>
                    <a:pt x="2985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49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5"/>
                    <a:pt x="4113" y="512"/>
                  </a:cubicBezTo>
                  <a:cubicBezTo>
                    <a:pt x="4898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6" y="2573"/>
                  </a:cubicBezTo>
                  <a:cubicBezTo>
                    <a:pt x="9038" y="2692"/>
                    <a:pt x="9197" y="2807"/>
                    <a:pt x="9349" y="2920"/>
                  </a:cubicBezTo>
                  <a:cubicBezTo>
                    <a:pt x="9389" y="2948"/>
                    <a:pt x="9427" y="2977"/>
                    <a:pt x="9466" y="3004"/>
                  </a:cubicBezTo>
                  <a:cubicBezTo>
                    <a:pt x="9502" y="3032"/>
                    <a:pt x="9537" y="3064"/>
                    <a:pt x="9572" y="3093"/>
                  </a:cubicBezTo>
                  <a:cubicBezTo>
                    <a:pt x="9643" y="3152"/>
                    <a:pt x="9713" y="3210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1" y="4540"/>
                  </a:cubicBezTo>
                  <a:cubicBezTo>
                    <a:pt x="11172" y="4632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5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4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5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9"/>
                  </a:cubicBezTo>
                  <a:cubicBezTo>
                    <a:pt x="3533" y="53"/>
                    <a:pt x="3485" y="47"/>
                    <a:pt x="3437" y="41"/>
                  </a:cubicBezTo>
                  <a:cubicBezTo>
                    <a:pt x="3388" y="35"/>
                    <a:pt x="3341" y="35"/>
                    <a:pt x="3292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7435812" y="3901585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40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10" y="8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0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7"/>
                  </a:cubicBezTo>
                  <a:cubicBezTo>
                    <a:pt x="623" y="269"/>
                    <a:pt x="717" y="260"/>
                    <a:pt x="821" y="251"/>
                  </a:cubicBezTo>
                  <a:cubicBezTo>
                    <a:pt x="927" y="244"/>
                    <a:pt x="1041" y="246"/>
                    <a:pt x="1163" y="241"/>
                  </a:cubicBezTo>
                  <a:cubicBezTo>
                    <a:pt x="1316" y="241"/>
                    <a:pt x="1480" y="233"/>
                    <a:pt x="1656" y="233"/>
                  </a:cubicBezTo>
                  <a:cubicBezTo>
                    <a:pt x="1763" y="233"/>
                    <a:pt x="1875" y="236"/>
                    <a:pt x="1990" y="246"/>
                  </a:cubicBezTo>
                  <a:cubicBezTo>
                    <a:pt x="2143" y="254"/>
                    <a:pt x="2303" y="261"/>
                    <a:pt x="2470" y="270"/>
                  </a:cubicBezTo>
                  <a:cubicBezTo>
                    <a:pt x="2635" y="280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7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9"/>
                    <a:pt x="9350" y="2920"/>
                  </a:cubicBezTo>
                  <a:cubicBezTo>
                    <a:pt x="9389" y="2949"/>
                    <a:pt x="9427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4" y="3152"/>
                    <a:pt x="9713" y="3212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4"/>
                    <a:pt x="10523" y="3939"/>
                  </a:cubicBezTo>
                  <a:cubicBezTo>
                    <a:pt x="10751" y="4146"/>
                    <a:pt x="10925" y="4361"/>
                    <a:pt x="11092" y="4540"/>
                  </a:cubicBezTo>
                  <a:cubicBezTo>
                    <a:pt x="11173" y="4632"/>
                    <a:pt x="11252" y="4714"/>
                    <a:pt x="11319" y="4794"/>
                  </a:cubicBezTo>
                  <a:cubicBezTo>
                    <a:pt x="11383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2"/>
                  </a:cubicBezTo>
                  <a:cubicBezTo>
                    <a:pt x="11345" y="4642"/>
                    <a:pt x="11275" y="4552"/>
                    <a:pt x="11205" y="4451"/>
                  </a:cubicBezTo>
                  <a:cubicBezTo>
                    <a:pt x="11056" y="4253"/>
                    <a:pt x="10901" y="4016"/>
                    <a:pt x="10688" y="3787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1" y="2810"/>
                    <a:pt x="9719" y="2776"/>
                    <a:pt x="9683" y="2744"/>
                  </a:cubicBezTo>
                  <a:cubicBezTo>
                    <a:pt x="9644" y="2714"/>
                    <a:pt x="9608" y="2682"/>
                    <a:pt x="9570" y="2651"/>
                  </a:cubicBezTo>
                  <a:cubicBezTo>
                    <a:pt x="9418" y="2526"/>
                    <a:pt x="9261" y="2398"/>
                    <a:pt x="9100" y="2265"/>
                  </a:cubicBezTo>
                  <a:cubicBezTo>
                    <a:pt x="8439" y="1765"/>
                    <a:pt x="7656" y="1279"/>
                    <a:pt x="6776" y="892"/>
                  </a:cubicBezTo>
                  <a:cubicBezTo>
                    <a:pt x="5891" y="515"/>
                    <a:pt x="5002" y="277"/>
                    <a:pt x="4185" y="137"/>
                  </a:cubicBezTo>
                  <a:cubicBezTo>
                    <a:pt x="3978" y="110"/>
                    <a:pt x="3777" y="84"/>
                    <a:pt x="3582" y="60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8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2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7410041" y="3952283"/>
              <a:ext cx="343960" cy="158352"/>
            </a:xfrm>
            <a:custGeom>
              <a:avLst/>
              <a:gdLst/>
              <a:ahLst/>
              <a:cxnLst/>
              <a:rect l="l" t="t" r="r" b="b"/>
              <a:pathLst>
                <a:path w="11825" h="5444" extrusionOk="0">
                  <a:moveTo>
                    <a:pt x="2525" y="0"/>
                  </a:moveTo>
                  <a:cubicBezTo>
                    <a:pt x="2509" y="0"/>
                    <a:pt x="2494" y="0"/>
                    <a:pt x="2479" y="0"/>
                  </a:cubicBezTo>
                  <a:cubicBezTo>
                    <a:pt x="2308" y="8"/>
                    <a:pt x="2144" y="14"/>
                    <a:pt x="1987" y="19"/>
                  </a:cubicBezTo>
                  <a:cubicBezTo>
                    <a:pt x="1675" y="22"/>
                    <a:pt x="1395" y="71"/>
                    <a:pt x="1149" y="98"/>
                  </a:cubicBezTo>
                  <a:cubicBezTo>
                    <a:pt x="1027" y="115"/>
                    <a:pt x="913" y="127"/>
                    <a:pt x="809" y="146"/>
                  </a:cubicBezTo>
                  <a:cubicBezTo>
                    <a:pt x="705" y="167"/>
                    <a:pt x="610" y="188"/>
                    <a:pt x="524" y="207"/>
                  </a:cubicBezTo>
                  <a:cubicBezTo>
                    <a:pt x="187" y="282"/>
                    <a:pt x="0" y="324"/>
                    <a:pt x="0" y="324"/>
                  </a:cubicBezTo>
                  <a:cubicBezTo>
                    <a:pt x="0" y="324"/>
                    <a:pt x="190" y="308"/>
                    <a:pt x="535" y="277"/>
                  </a:cubicBezTo>
                  <a:cubicBezTo>
                    <a:pt x="621" y="268"/>
                    <a:pt x="715" y="260"/>
                    <a:pt x="821" y="250"/>
                  </a:cubicBezTo>
                  <a:cubicBezTo>
                    <a:pt x="925" y="243"/>
                    <a:pt x="1039" y="245"/>
                    <a:pt x="1162" y="242"/>
                  </a:cubicBezTo>
                  <a:cubicBezTo>
                    <a:pt x="1315" y="241"/>
                    <a:pt x="1481" y="232"/>
                    <a:pt x="1659" y="232"/>
                  </a:cubicBezTo>
                  <a:cubicBezTo>
                    <a:pt x="1764" y="232"/>
                    <a:pt x="1874" y="235"/>
                    <a:pt x="1988" y="245"/>
                  </a:cubicBezTo>
                  <a:cubicBezTo>
                    <a:pt x="2141" y="253"/>
                    <a:pt x="2302" y="260"/>
                    <a:pt x="2468" y="269"/>
                  </a:cubicBezTo>
                  <a:cubicBezTo>
                    <a:pt x="2635" y="279"/>
                    <a:pt x="2806" y="308"/>
                    <a:pt x="2985" y="326"/>
                  </a:cubicBezTo>
                  <a:cubicBezTo>
                    <a:pt x="3073" y="337"/>
                    <a:pt x="3163" y="347"/>
                    <a:pt x="3255" y="358"/>
                  </a:cubicBezTo>
                  <a:cubicBezTo>
                    <a:pt x="3301" y="364"/>
                    <a:pt x="3348" y="369"/>
                    <a:pt x="3394" y="376"/>
                  </a:cubicBezTo>
                  <a:cubicBezTo>
                    <a:pt x="3440" y="386"/>
                    <a:pt x="3487" y="393"/>
                    <a:pt x="3535" y="402"/>
                  </a:cubicBezTo>
                  <a:cubicBezTo>
                    <a:pt x="3721" y="438"/>
                    <a:pt x="3914" y="474"/>
                    <a:pt x="4112" y="511"/>
                  </a:cubicBezTo>
                  <a:cubicBezTo>
                    <a:pt x="4896" y="688"/>
                    <a:pt x="5743" y="945"/>
                    <a:pt x="6596" y="1307"/>
                  </a:cubicBezTo>
                  <a:cubicBezTo>
                    <a:pt x="7442" y="1680"/>
                    <a:pt x="8208" y="2121"/>
                    <a:pt x="8874" y="2572"/>
                  </a:cubicBezTo>
                  <a:cubicBezTo>
                    <a:pt x="9036" y="2691"/>
                    <a:pt x="9195" y="2808"/>
                    <a:pt x="9349" y="2919"/>
                  </a:cubicBezTo>
                  <a:cubicBezTo>
                    <a:pt x="9387" y="2948"/>
                    <a:pt x="9426" y="2976"/>
                    <a:pt x="9464" y="3003"/>
                  </a:cubicBezTo>
                  <a:cubicBezTo>
                    <a:pt x="9502" y="3031"/>
                    <a:pt x="9536" y="3063"/>
                    <a:pt x="9571" y="3092"/>
                  </a:cubicBezTo>
                  <a:cubicBezTo>
                    <a:pt x="9643" y="3151"/>
                    <a:pt x="9711" y="3211"/>
                    <a:pt x="9780" y="3268"/>
                  </a:cubicBezTo>
                  <a:cubicBezTo>
                    <a:pt x="9916" y="3385"/>
                    <a:pt x="10055" y="3491"/>
                    <a:pt x="10176" y="3605"/>
                  </a:cubicBezTo>
                  <a:cubicBezTo>
                    <a:pt x="10297" y="3721"/>
                    <a:pt x="10411" y="3833"/>
                    <a:pt x="10521" y="3938"/>
                  </a:cubicBezTo>
                  <a:cubicBezTo>
                    <a:pt x="10751" y="4145"/>
                    <a:pt x="10925" y="4360"/>
                    <a:pt x="11090" y="4539"/>
                  </a:cubicBezTo>
                  <a:cubicBezTo>
                    <a:pt x="11171" y="4631"/>
                    <a:pt x="11250" y="4713"/>
                    <a:pt x="11317" y="4793"/>
                  </a:cubicBezTo>
                  <a:cubicBezTo>
                    <a:pt x="11382" y="4877"/>
                    <a:pt x="11441" y="4952"/>
                    <a:pt x="11493" y="5020"/>
                  </a:cubicBezTo>
                  <a:cubicBezTo>
                    <a:pt x="11685" y="5264"/>
                    <a:pt x="11800" y="5410"/>
                    <a:pt x="11821" y="5437"/>
                  </a:cubicBezTo>
                  <a:lnTo>
                    <a:pt x="11821" y="5437"/>
                  </a:lnTo>
                  <a:cubicBezTo>
                    <a:pt x="11802" y="5405"/>
                    <a:pt x="11707" y="5245"/>
                    <a:pt x="11551" y="4979"/>
                  </a:cubicBezTo>
                  <a:cubicBezTo>
                    <a:pt x="11505" y="4906"/>
                    <a:pt x="11457" y="4822"/>
                    <a:pt x="11402" y="4731"/>
                  </a:cubicBezTo>
                  <a:cubicBezTo>
                    <a:pt x="11343" y="4643"/>
                    <a:pt x="11273" y="4551"/>
                    <a:pt x="11201" y="4450"/>
                  </a:cubicBezTo>
                  <a:cubicBezTo>
                    <a:pt x="11055" y="4253"/>
                    <a:pt x="10899" y="4015"/>
                    <a:pt x="10686" y="3786"/>
                  </a:cubicBezTo>
                  <a:cubicBezTo>
                    <a:pt x="10584" y="3668"/>
                    <a:pt x="10475" y="3544"/>
                    <a:pt x="10364" y="3416"/>
                  </a:cubicBezTo>
                  <a:cubicBezTo>
                    <a:pt x="10251" y="3287"/>
                    <a:pt x="10118" y="3170"/>
                    <a:pt x="9986" y="3038"/>
                  </a:cubicBezTo>
                  <a:cubicBezTo>
                    <a:pt x="9921" y="2974"/>
                    <a:pt x="9854" y="2910"/>
                    <a:pt x="9785" y="2843"/>
                  </a:cubicBezTo>
                  <a:cubicBezTo>
                    <a:pt x="9750" y="2811"/>
                    <a:pt x="9718" y="2776"/>
                    <a:pt x="9681" y="2743"/>
                  </a:cubicBezTo>
                  <a:cubicBezTo>
                    <a:pt x="9643" y="2713"/>
                    <a:pt x="9606" y="2682"/>
                    <a:pt x="9568" y="2650"/>
                  </a:cubicBezTo>
                  <a:cubicBezTo>
                    <a:pt x="9416" y="2525"/>
                    <a:pt x="9259" y="2397"/>
                    <a:pt x="9099" y="2265"/>
                  </a:cubicBezTo>
                  <a:cubicBezTo>
                    <a:pt x="8437" y="1764"/>
                    <a:pt x="7655" y="1280"/>
                    <a:pt x="6774" y="891"/>
                  </a:cubicBezTo>
                  <a:cubicBezTo>
                    <a:pt x="5890" y="515"/>
                    <a:pt x="5000" y="277"/>
                    <a:pt x="4183" y="136"/>
                  </a:cubicBezTo>
                  <a:cubicBezTo>
                    <a:pt x="3976" y="111"/>
                    <a:pt x="3775" y="85"/>
                    <a:pt x="3581" y="59"/>
                  </a:cubicBezTo>
                  <a:cubicBezTo>
                    <a:pt x="3532" y="52"/>
                    <a:pt x="3483" y="46"/>
                    <a:pt x="3435" y="40"/>
                  </a:cubicBezTo>
                  <a:cubicBezTo>
                    <a:pt x="3388" y="36"/>
                    <a:pt x="3339" y="34"/>
                    <a:pt x="3292" y="33"/>
                  </a:cubicBezTo>
                  <a:cubicBezTo>
                    <a:pt x="3197" y="28"/>
                    <a:pt x="3102" y="23"/>
                    <a:pt x="3011" y="19"/>
                  </a:cubicBezTo>
                  <a:cubicBezTo>
                    <a:pt x="2842" y="13"/>
                    <a:pt x="2680" y="0"/>
                    <a:pt x="2525" y="0"/>
                  </a:cubicBezTo>
                  <a:close/>
                  <a:moveTo>
                    <a:pt x="11821" y="5437"/>
                  </a:moveTo>
                  <a:cubicBezTo>
                    <a:pt x="11824" y="5441"/>
                    <a:pt x="11825" y="5444"/>
                    <a:pt x="11825" y="5444"/>
                  </a:cubicBezTo>
                  <a:lnTo>
                    <a:pt x="11825" y="5442"/>
                  </a:lnTo>
                  <a:cubicBezTo>
                    <a:pt x="11825" y="5442"/>
                    <a:pt x="11824" y="5440"/>
                    <a:pt x="11821" y="5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7051695" y="345062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0" y="1"/>
                  </a:moveTo>
                  <a:cubicBezTo>
                    <a:pt x="2520" y="1"/>
                    <a:pt x="2499" y="1"/>
                    <a:pt x="2479" y="1"/>
                  </a:cubicBezTo>
                  <a:cubicBezTo>
                    <a:pt x="2310" y="7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1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6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1" y="246"/>
                    <a:pt x="1164" y="241"/>
                  </a:cubicBezTo>
                  <a:cubicBezTo>
                    <a:pt x="1313" y="240"/>
                    <a:pt x="1474" y="233"/>
                    <a:pt x="1647" y="233"/>
                  </a:cubicBezTo>
                  <a:cubicBezTo>
                    <a:pt x="1757" y="233"/>
                    <a:pt x="1871" y="236"/>
                    <a:pt x="1990" y="246"/>
                  </a:cubicBezTo>
                  <a:cubicBezTo>
                    <a:pt x="2143" y="254"/>
                    <a:pt x="2304" y="261"/>
                    <a:pt x="2470" y="269"/>
                  </a:cubicBezTo>
                  <a:cubicBezTo>
                    <a:pt x="2635" y="279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8"/>
                    <a:pt x="9350" y="2920"/>
                  </a:cubicBezTo>
                  <a:cubicBezTo>
                    <a:pt x="9389" y="2949"/>
                    <a:pt x="9428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5" y="3152"/>
                    <a:pt x="9713" y="3212"/>
                    <a:pt x="9782" y="3268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2" y="4540"/>
                  </a:cubicBezTo>
                  <a:cubicBezTo>
                    <a:pt x="11173" y="4632"/>
                    <a:pt x="11252" y="4713"/>
                    <a:pt x="11319" y="4793"/>
                  </a:cubicBezTo>
                  <a:cubicBezTo>
                    <a:pt x="11384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7" y="4552"/>
                    <a:pt x="11205" y="4451"/>
                  </a:cubicBezTo>
                  <a:cubicBezTo>
                    <a:pt x="11057" y="4253"/>
                    <a:pt x="10901" y="4016"/>
                    <a:pt x="10688" y="3785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2" y="2810"/>
                    <a:pt x="9719" y="2775"/>
                    <a:pt x="9683" y="2744"/>
                  </a:cubicBezTo>
                  <a:cubicBezTo>
                    <a:pt x="9645" y="2714"/>
                    <a:pt x="9608" y="2682"/>
                    <a:pt x="9570" y="2651"/>
                  </a:cubicBezTo>
                  <a:cubicBezTo>
                    <a:pt x="9418" y="2526"/>
                    <a:pt x="9261" y="2397"/>
                    <a:pt x="9101" y="2264"/>
                  </a:cubicBezTo>
                  <a:cubicBezTo>
                    <a:pt x="8439" y="1765"/>
                    <a:pt x="7657" y="1279"/>
                    <a:pt x="6776" y="892"/>
                  </a:cubicBezTo>
                  <a:cubicBezTo>
                    <a:pt x="5892" y="515"/>
                    <a:pt x="5002" y="276"/>
                    <a:pt x="4185" y="137"/>
                  </a:cubicBezTo>
                  <a:cubicBezTo>
                    <a:pt x="3978" y="110"/>
                    <a:pt x="3777" y="84"/>
                    <a:pt x="3583" y="59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9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3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7025924" y="3501297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39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08" y="8"/>
                    <a:pt x="2144" y="14"/>
                    <a:pt x="1987" y="20"/>
                  </a:cubicBezTo>
                  <a:cubicBezTo>
                    <a:pt x="1675" y="23"/>
                    <a:pt x="1396" y="72"/>
                    <a:pt x="1150" y="99"/>
                  </a:cubicBezTo>
                  <a:cubicBezTo>
                    <a:pt x="1027" y="116"/>
                    <a:pt x="913" y="128"/>
                    <a:pt x="809" y="147"/>
                  </a:cubicBezTo>
                  <a:cubicBezTo>
                    <a:pt x="705" y="168"/>
                    <a:pt x="610" y="189"/>
                    <a:pt x="525" y="208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0" y="307"/>
                    <a:pt x="535" y="278"/>
                  </a:cubicBezTo>
                  <a:cubicBezTo>
                    <a:pt x="621" y="269"/>
                    <a:pt x="716" y="260"/>
                    <a:pt x="821" y="250"/>
                  </a:cubicBezTo>
                  <a:cubicBezTo>
                    <a:pt x="925" y="244"/>
                    <a:pt x="1039" y="246"/>
                    <a:pt x="1162" y="243"/>
                  </a:cubicBezTo>
                  <a:cubicBezTo>
                    <a:pt x="1315" y="242"/>
                    <a:pt x="1481" y="233"/>
                    <a:pt x="1659" y="233"/>
                  </a:cubicBezTo>
                  <a:cubicBezTo>
                    <a:pt x="1765" y="233"/>
                    <a:pt x="1875" y="236"/>
                    <a:pt x="1988" y="246"/>
                  </a:cubicBezTo>
                  <a:cubicBezTo>
                    <a:pt x="2141" y="254"/>
                    <a:pt x="2302" y="261"/>
                    <a:pt x="2468" y="270"/>
                  </a:cubicBezTo>
                  <a:cubicBezTo>
                    <a:pt x="2635" y="280"/>
                    <a:pt x="2806" y="309"/>
                    <a:pt x="2985" y="327"/>
                  </a:cubicBezTo>
                  <a:cubicBezTo>
                    <a:pt x="3073" y="338"/>
                    <a:pt x="3164" y="348"/>
                    <a:pt x="3255" y="359"/>
                  </a:cubicBezTo>
                  <a:cubicBezTo>
                    <a:pt x="3301" y="365"/>
                    <a:pt x="3348" y="368"/>
                    <a:pt x="3394" y="377"/>
                  </a:cubicBezTo>
                  <a:cubicBezTo>
                    <a:pt x="3440" y="385"/>
                    <a:pt x="3488" y="394"/>
                    <a:pt x="3535" y="403"/>
                  </a:cubicBezTo>
                  <a:cubicBezTo>
                    <a:pt x="3721" y="438"/>
                    <a:pt x="3914" y="475"/>
                    <a:pt x="4113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6" y="2692"/>
                    <a:pt x="9195" y="2809"/>
                    <a:pt x="9349" y="2920"/>
                  </a:cubicBezTo>
                  <a:cubicBezTo>
                    <a:pt x="9388" y="2949"/>
                    <a:pt x="9426" y="2977"/>
                    <a:pt x="9464" y="3004"/>
                  </a:cubicBezTo>
                  <a:cubicBezTo>
                    <a:pt x="9502" y="3032"/>
                    <a:pt x="9536" y="3064"/>
                    <a:pt x="9571" y="3093"/>
                  </a:cubicBezTo>
                  <a:cubicBezTo>
                    <a:pt x="9643" y="3152"/>
                    <a:pt x="9712" y="3212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4"/>
                    <a:pt x="10521" y="3939"/>
                  </a:cubicBezTo>
                  <a:cubicBezTo>
                    <a:pt x="10751" y="4146"/>
                    <a:pt x="10925" y="4361"/>
                    <a:pt x="11090" y="4540"/>
                  </a:cubicBezTo>
                  <a:cubicBezTo>
                    <a:pt x="11171" y="4632"/>
                    <a:pt x="11250" y="4714"/>
                    <a:pt x="11318" y="4794"/>
                  </a:cubicBezTo>
                  <a:cubicBezTo>
                    <a:pt x="11382" y="4876"/>
                    <a:pt x="11441" y="4952"/>
                    <a:pt x="11493" y="5020"/>
                  </a:cubicBezTo>
                  <a:cubicBezTo>
                    <a:pt x="11707" y="5293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6" y="4905"/>
                    <a:pt x="11457" y="4823"/>
                    <a:pt x="11402" y="4732"/>
                  </a:cubicBezTo>
                  <a:cubicBezTo>
                    <a:pt x="11344" y="4642"/>
                    <a:pt x="11273" y="4552"/>
                    <a:pt x="11201" y="4451"/>
                  </a:cubicBezTo>
                  <a:cubicBezTo>
                    <a:pt x="11055" y="4253"/>
                    <a:pt x="10899" y="4016"/>
                    <a:pt x="10686" y="3787"/>
                  </a:cubicBezTo>
                  <a:cubicBezTo>
                    <a:pt x="10584" y="3667"/>
                    <a:pt x="10476" y="3544"/>
                    <a:pt x="10364" y="3415"/>
                  </a:cubicBezTo>
                  <a:cubicBezTo>
                    <a:pt x="10251" y="3288"/>
                    <a:pt x="10118" y="3169"/>
                    <a:pt x="9987" y="3039"/>
                  </a:cubicBezTo>
                  <a:cubicBezTo>
                    <a:pt x="9921" y="2975"/>
                    <a:pt x="9854" y="2909"/>
                    <a:pt x="9785" y="2844"/>
                  </a:cubicBezTo>
                  <a:cubicBezTo>
                    <a:pt x="9750" y="2812"/>
                    <a:pt x="9718" y="2776"/>
                    <a:pt x="9681" y="2744"/>
                  </a:cubicBezTo>
                  <a:cubicBezTo>
                    <a:pt x="9643" y="2714"/>
                    <a:pt x="9606" y="2682"/>
                    <a:pt x="9568" y="2651"/>
                  </a:cubicBezTo>
                  <a:cubicBezTo>
                    <a:pt x="9417" y="2526"/>
                    <a:pt x="9259" y="2397"/>
                    <a:pt x="9099" y="2266"/>
                  </a:cubicBezTo>
                  <a:cubicBezTo>
                    <a:pt x="8437" y="1765"/>
                    <a:pt x="7655" y="1279"/>
                    <a:pt x="6774" y="892"/>
                  </a:cubicBezTo>
                  <a:cubicBezTo>
                    <a:pt x="5890" y="515"/>
                    <a:pt x="5000" y="276"/>
                    <a:pt x="4183" y="137"/>
                  </a:cubicBezTo>
                  <a:cubicBezTo>
                    <a:pt x="3977" y="110"/>
                    <a:pt x="3775" y="84"/>
                    <a:pt x="3581" y="59"/>
                  </a:cubicBezTo>
                  <a:cubicBezTo>
                    <a:pt x="3532" y="53"/>
                    <a:pt x="3483" y="47"/>
                    <a:pt x="3436" y="41"/>
                  </a:cubicBezTo>
                  <a:cubicBezTo>
                    <a:pt x="3388" y="37"/>
                    <a:pt x="3339" y="35"/>
                    <a:pt x="3292" y="32"/>
                  </a:cubicBezTo>
                  <a:cubicBezTo>
                    <a:pt x="3197" y="27"/>
                    <a:pt x="3102" y="24"/>
                    <a:pt x="3011" y="20"/>
                  </a:cubicBezTo>
                  <a:cubicBezTo>
                    <a:pt x="2848" y="14"/>
                    <a:pt x="269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7000095" y="3552024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4" y="13"/>
                    <a:pt x="1989" y="18"/>
                  </a:cubicBezTo>
                  <a:cubicBezTo>
                    <a:pt x="1675" y="21"/>
                    <a:pt x="1396" y="70"/>
                    <a:pt x="1150" y="97"/>
                  </a:cubicBezTo>
                  <a:cubicBezTo>
                    <a:pt x="1027" y="114"/>
                    <a:pt x="913" y="126"/>
                    <a:pt x="809" y="145"/>
                  </a:cubicBezTo>
                  <a:cubicBezTo>
                    <a:pt x="705" y="168"/>
                    <a:pt x="610" y="187"/>
                    <a:pt x="526" y="206"/>
                  </a:cubicBezTo>
                  <a:cubicBezTo>
                    <a:pt x="187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5" y="276"/>
                  </a:cubicBezTo>
                  <a:cubicBezTo>
                    <a:pt x="621" y="267"/>
                    <a:pt x="717" y="259"/>
                    <a:pt x="821" y="249"/>
                  </a:cubicBezTo>
                  <a:cubicBezTo>
                    <a:pt x="925" y="242"/>
                    <a:pt x="1040" y="244"/>
                    <a:pt x="1162" y="241"/>
                  </a:cubicBezTo>
                  <a:cubicBezTo>
                    <a:pt x="1315" y="240"/>
                    <a:pt x="1481" y="231"/>
                    <a:pt x="1659" y="231"/>
                  </a:cubicBezTo>
                  <a:cubicBezTo>
                    <a:pt x="1765" y="231"/>
                    <a:pt x="1876" y="234"/>
                    <a:pt x="1990" y="244"/>
                  </a:cubicBezTo>
                  <a:cubicBezTo>
                    <a:pt x="2141" y="252"/>
                    <a:pt x="2302" y="259"/>
                    <a:pt x="2468" y="268"/>
                  </a:cubicBezTo>
                  <a:cubicBezTo>
                    <a:pt x="2635" y="278"/>
                    <a:pt x="2806" y="307"/>
                    <a:pt x="2985" y="325"/>
                  </a:cubicBezTo>
                  <a:cubicBezTo>
                    <a:pt x="3074" y="336"/>
                    <a:pt x="3165" y="346"/>
                    <a:pt x="3257" y="357"/>
                  </a:cubicBezTo>
                  <a:cubicBezTo>
                    <a:pt x="3303" y="363"/>
                    <a:pt x="3349" y="368"/>
                    <a:pt x="3394" y="375"/>
                  </a:cubicBezTo>
                  <a:cubicBezTo>
                    <a:pt x="3442" y="385"/>
                    <a:pt x="3488" y="392"/>
                    <a:pt x="3535" y="401"/>
                  </a:cubicBezTo>
                  <a:cubicBezTo>
                    <a:pt x="3721" y="436"/>
                    <a:pt x="3916" y="473"/>
                    <a:pt x="4113" y="510"/>
                  </a:cubicBezTo>
                  <a:cubicBezTo>
                    <a:pt x="4897" y="687"/>
                    <a:pt x="5743" y="944"/>
                    <a:pt x="6596" y="1306"/>
                  </a:cubicBezTo>
                  <a:cubicBezTo>
                    <a:pt x="7442" y="1679"/>
                    <a:pt x="8208" y="2120"/>
                    <a:pt x="8874" y="2571"/>
                  </a:cubicBezTo>
                  <a:cubicBezTo>
                    <a:pt x="9038" y="2690"/>
                    <a:pt x="9195" y="2807"/>
                    <a:pt x="9350" y="2918"/>
                  </a:cubicBezTo>
                  <a:cubicBezTo>
                    <a:pt x="9388" y="2947"/>
                    <a:pt x="9426" y="2975"/>
                    <a:pt x="9464" y="3002"/>
                  </a:cubicBezTo>
                  <a:cubicBezTo>
                    <a:pt x="9502" y="3030"/>
                    <a:pt x="9536" y="3062"/>
                    <a:pt x="9573" y="3091"/>
                  </a:cubicBezTo>
                  <a:cubicBezTo>
                    <a:pt x="9643" y="3150"/>
                    <a:pt x="9713" y="3210"/>
                    <a:pt x="9782" y="3267"/>
                  </a:cubicBezTo>
                  <a:cubicBezTo>
                    <a:pt x="9916" y="3384"/>
                    <a:pt x="10056" y="3490"/>
                    <a:pt x="10176" y="3604"/>
                  </a:cubicBezTo>
                  <a:cubicBezTo>
                    <a:pt x="10297" y="3720"/>
                    <a:pt x="10412" y="3832"/>
                    <a:pt x="10522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18" y="4792"/>
                  </a:cubicBezTo>
                  <a:cubicBezTo>
                    <a:pt x="11382" y="4876"/>
                    <a:pt x="11441" y="4950"/>
                    <a:pt x="11493" y="5019"/>
                  </a:cubicBezTo>
                  <a:cubicBezTo>
                    <a:pt x="11673" y="5247"/>
                    <a:pt x="11785" y="5389"/>
                    <a:pt x="11817" y="5429"/>
                  </a:cubicBezTo>
                  <a:lnTo>
                    <a:pt x="11817" y="5429"/>
                  </a:lnTo>
                  <a:cubicBezTo>
                    <a:pt x="11791" y="5385"/>
                    <a:pt x="11699" y="5227"/>
                    <a:pt x="11552" y="4978"/>
                  </a:cubicBezTo>
                  <a:cubicBezTo>
                    <a:pt x="11507" y="4905"/>
                    <a:pt x="11457" y="4821"/>
                    <a:pt x="11402" y="4730"/>
                  </a:cubicBezTo>
                  <a:cubicBezTo>
                    <a:pt x="11345" y="4642"/>
                    <a:pt x="11275" y="4550"/>
                    <a:pt x="11203" y="4449"/>
                  </a:cubicBezTo>
                  <a:cubicBezTo>
                    <a:pt x="11055" y="4252"/>
                    <a:pt x="10899" y="4014"/>
                    <a:pt x="10687" y="3785"/>
                  </a:cubicBezTo>
                  <a:cubicBezTo>
                    <a:pt x="10584" y="3667"/>
                    <a:pt x="10477" y="3543"/>
                    <a:pt x="10364" y="3413"/>
                  </a:cubicBezTo>
                  <a:cubicBezTo>
                    <a:pt x="10251" y="3286"/>
                    <a:pt x="10118" y="3169"/>
                    <a:pt x="9988" y="3037"/>
                  </a:cubicBezTo>
                  <a:cubicBezTo>
                    <a:pt x="9921" y="2973"/>
                    <a:pt x="9854" y="2909"/>
                    <a:pt x="9785" y="2842"/>
                  </a:cubicBezTo>
                  <a:cubicBezTo>
                    <a:pt x="9751" y="2810"/>
                    <a:pt x="9718" y="2774"/>
                    <a:pt x="9681" y="2742"/>
                  </a:cubicBezTo>
                  <a:cubicBezTo>
                    <a:pt x="9643" y="2712"/>
                    <a:pt x="9606" y="2681"/>
                    <a:pt x="9568" y="2649"/>
                  </a:cubicBezTo>
                  <a:cubicBezTo>
                    <a:pt x="9417" y="2524"/>
                    <a:pt x="9259" y="2396"/>
                    <a:pt x="9100" y="2264"/>
                  </a:cubicBezTo>
                  <a:cubicBezTo>
                    <a:pt x="8437" y="1763"/>
                    <a:pt x="7655" y="1278"/>
                    <a:pt x="6775" y="890"/>
                  </a:cubicBezTo>
                  <a:cubicBezTo>
                    <a:pt x="5890" y="514"/>
                    <a:pt x="5001" y="276"/>
                    <a:pt x="4183" y="135"/>
                  </a:cubicBezTo>
                  <a:cubicBezTo>
                    <a:pt x="3977" y="109"/>
                    <a:pt x="3777" y="83"/>
                    <a:pt x="3581" y="58"/>
                  </a:cubicBezTo>
                  <a:cubicBezTo>
                    <a:pt x="3532" y="51"/>
                    <a:pt x="3485" y="45"/>
                    <a:pt x="3436" y="39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3" y="22"/>
                    <a:pt x="3011" y="18"/>
                  </a:cubicBezTo>
                  <a:cubicBezTo>
                    <a:pt x="2851" y="12"/>
                    <a:pt x="2695" y="0"/>
                    <a:pt x="2545" y="0"/>
                  </a:cubicBezTo>
                  <a:close/>
                  <a:moveTo>
                    <a:pt x="11817" y="5429"/>
                  </a:moveTo>
                  <a:cubicBezTo>
                    <a:pt x="11822" y="5438"/>
                    <a:pt x="11825" y="5443"/>
                    <a:pt x="11825" y="5443"/>
                  </a:cubicBezTo>
                  <a:lnTo>
                    <a:pt x="11827" y="5441"/>
                  </a:lnTo>
                  <a:cubicBezTo>
                    <a:pt x="11827" y="5441"/>
                    <a:pt x="11823" y="5437"/>
                    <a:pt x="11817" y="5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6974267" y="3602663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25" y="0"/>
                  </a:moveTo>
                  <a:cubicBezTo>
                    <a:pt x="2510" y="0"/>
                    <a:pt x="2495" y="0"/>
                    <a:pt x="2479" y="0"/>
                  </a:cubicBezTo>
                  <a:cubicBezTo>
                    <a:pt x="2308" y="8"/>
                    <a:pt x="2145" y="14"/>
                    <a:pt x="1989" y="19"/>
                  </a:cubicBezTo>
                  <a:cubicBezTo>
                    <a:pt x="1676" y="22"/>
                    <a:pt x="1396" y="71"/>
                    <a:pt x="1150" y="98"/>
                  </a:cubicBezTo>
                  <a:cubicBezTo>
                    <a:pt x="1028" y="115"/>
                    <a:pt x="913" y="127"/>
                    <a:pt x="809" y="146"/>
                  </a:cubicBezTo>
                  <a:cubicBezTo>
                    <a:pt x="707" y="169"/>
                    <a:pt x="612" y="188"/>
                    <a:pt x="526" y="207"/>
                  </a:cubicBezTo>
                  <a:cubicBezTo>
                    <a:pt x="189" y="282"/>
                    <a:pt x="1" y="324"/>
                    <a:pt x="1" y="324"/>
                  </a:cubicBezTo>
                  <a:cubicBezTo>
                    <a:pt x="1" y="324"/>
                    <a:pt x="192" y="308"/>
                    <a:pt x="537" y="277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0" y="245"/>
                    <a:pt x="1162" y="242"/>
                  </a:cubicBezTo>
                  <a:cubicBezTo>
                    <a:pt x="1315" y="241"/>
                    <a:pt x="1481" y="232"/>
                    <a:pt x="1660" y="232"/>
                  </a:cubicBezTo>
                  <a:cubicBezTo>
                    <a:pt x="1766" y="232"/>
                    <a:pt x="1876" y="235"/>
                    <a:pt x="1990" y="245"/>
                  </a:cubicBezTo>
                  <a:cubicBezTo>
                    <a:pt x="2143" y="253"/>
                    <a:pt x="2302" y="262"/>
                    <a:pt x="2469" y="269"/>
                  </a:cubicBezTo>
                  <a:cubicBezTo>
                    <a:pt x="2635" y="279"/>
                    <a:pt x="2808" y="308"/>
                    <a:pt x="2985" y="327"/>
                  </a:cubicBezTo>
                  <a:cubicBezTo>
                    <a:pt x="3075" y="337"/>
                    <a:pt x="3165" y="347"/>
                    <a:pt x="3257" y="360"/>
                  </a:cubicBezTo>
                  <a:cubicBezTo>
                    <a:pt x="3303" y="364"/>
                    <a:pt x="3349" y="369"/>
                    <a:pt x="3396" y="376"/>
                  </a:cubicBezTo>
                  <a:cubicBezTo>
                    <a:pt x="3442" y="386"/>
                    <a:pt x="3488" y="395"/>
                    <a:pt x="3535" y="402"/>
                  </a:cubicBezTo>
                  <a:cubicBezTo>
                    <a:pt x="3723" y="438"/>
                    <a:pt x="3916" y="474"/>
                    <a:pt x="4113" y="511"/>
                  </a:cubicBezTo>
                  <a:cubicBezTo>
                    <a:pt x="4898" y="688"/>
                    <a:pt x="5743" y="945"/>
                    <a:pt x="6596" y="1307"/>
                  </a:cubicBezTo>
                  <a:cubicBezTo>
                    <a:pt x="7444" y="1680"/>
                    <a:pt x="8210" y="2121"/>
                    <a:pt x="8876" y="2572"/>
                  </a:cubicBezTo>
                  <a:cubicBezTo>
                    <a:pt x="9038" y="2691"/>
                    <a:pt x="9195" y="2808"/>
                    <a:pt x="9350" y="2921"/>
                  </a:cubicBezTo>
                  <a:cubicBezTo>
                    <a:pt x="9389" y="2948"/>
                    <a:pt x="9428" y="2976"/>
                    <a:pt x="9466" y="3003"/>
                  </a:cubicBezTo>
                  <a:cubicBezTo>
                    <a:pt x="9502" y="3032"/>
                    <a:pt x="9538" y="3063"/>
                    <a:pt x="9573" y="3092"/>
                  </a:cubicBezTo>
                  <a:cubicBezTo>
                    <a:pt x="9643" y="3151"/>
                    <a:pt x="9713" y="3211"/>
                    <a:pt x="9782" y="3269"/>
                  </a:cubicBezTo>
                  <a:cubicBezTo>
                    <a:pt x="9918" y="3385"/>
                    <a:pt x="10057" y="3491"/>
                    <a:pt x="10176" y="3605"/>
                  </a:cubicBezTo>
                  <a:cubicBezTo>
                    <a:pt x="10297" y="3721"/>
                    <a:pt x="10412" y="3833"/>
                    <a:pt x="10522" y="3938"/>
                  </a:cubicBezTo>
                  <a:cubicBezTo>
                    <a:pt x="10751" y="4145"/>
                    <a:pt x="10925" y="4360"/>
                    <a:pt x="11092" y="4539"/>
                  </a:cubicBezTo>
                  <a:cubicBezTo>
                    <a:pt x="11173" y="4631"/>
                    <a:pt x="11252" y="4713"/>
                    <a:pt x="11319" y="4794"/>
                  </a:cubicBezTo>
                  <a:cubicBezTo>
                    <a:pt x="11384" y="4877"/>
                    <a:pt x="11442" y="4952"/>
                    <a:pt x="11495" y="5020"/>
                  </a:cubicBezTo>
                  <a:cubicBezTo>
                    <a:pt x="11687" y="5265"/>
                    <a:pt x="11802" y="5411"/>
                    <a:pt x="11823" y="5438"/>
                  </a:cubicBezTo>
                  <a:lnTo>
                    <a:pt x="11823" y="5438"/>
                  </a:lnTo>
                  <a:cubicBezTo>
                    <a:pt x="11805" y="5406"/>
                    <a:pt x="11710" y="5245"/>
                    <a:pt x="11552" y="4979"/>
                  </a:cubicBezTo>
                  <a:cubicBezTo>
                    <a:pt x="11507" y="4906"/>
                    <a:pt x="11457" y="4822"/>
                    <a:pt x="11403" y="4731"/>
                  </a:cubicBezTo>
                  <a:cubicBezTo>
                    <a:pt x="11345" y="4643"/>
                    <a:pt x="11275" y="4551"/>
                    <a:pt x="11203" y="4450"/>
                  </a:cubicBezTo>
                  <a:cubicBezTo>
                    <a:pt x="11055" y="4253"/>
                    <a:pt x="10899" y="4015"/>
                    <a:pt x="10688" y="3786"/>
                  </a:cubicBezTo>
                  <a:cubicBezTo>
                    <a:pt x="10584" y="3668"/>
                    <a:pt x="10477" y="3544"/>
                    <a:pt x="10366" y="3414"/>
                  </a:cubicBezTo>
                  <a:cubicBezTo>
                    <a:pt x="10251" y="3287"/>
                    <a:pt x="10118" y="3170"/>
                    <a:pt x="9988" y="3038"/>
                  </a:cubicBezTo>
                  <a:cubicBezTo>
                    <a:pt x="9921" y="2974"/>
                    <a:pt x="9854" y="2910"/>
                    <a:pt x="9787" y="2843"/>
                  </a:cubicBezTo>
                  <a:cubicBezTo>
                    <a:pt x="9752" y="2811"/>
                    <a:pt x="9718" y="2776"/>
                    <a:pt x="9681" y="2743"/>
                  </a:cubicBezTo>
                  <a:cubicBezTo>
                    <a:pt x="9645" y="2713"/>
                    <a:pt x="9606" y="2682"/>
                    <a:pt x="9568" y="2650"/>
                  </a:cubicBezTo>
                  <a:cubicBezTo>
                    <a:pt x="9417" y="2525"/>
                    <a:pt x="9261" y="2397"/>
                    <a:pt x="9101" y="2265"/>
                  </a:cubicBezTo>
                  <a:cubicBezTo>
                    <a:pt x="8439" y="1764"/>
                    <a:pt x="7657" y="1279"/>
                    <a:pt x="6776" y="891"/>
                  </a:cubicBezTo>
                  <a:cubicBezTo>
                    <a:pt x="5890" y="515"/>
                    <a:pt x="5001" y="277"/>
                    <a:pt x="4183" y="136"/>
                  </a:cubicBezTo>
                  <a:cubicBezTo>
                    <a:pt x="3977" y="111"/>
                    <a:pt x="3777" y="85"/>
                    <a:pt x="3581" y="59"/>
                  </a:cubicBezTo>
                  <a:cubicBezTo>
                    <a:pt x="3532" y="52"/>
                    <a:pt x="3485" y="46"/>
                    <a:pt x="3436" y="40"/>
                  </a:cubicBezTo>
                  <a:cubicBezTo>
                    <a:pt x="3389" y="36"/>
                    <a:pt x="3340" y="36"/>
                    <a:pt x="3292" y="33"/>
                  </a:cubicBezTo>
                  <a:cubicBezTo>
                    <a:pt x="3198" y="28"/>
                    <a:pt x="3104" y="23"/>
                    <a:pt x="3011" y="19"/>
                  </a:cubicBezTo>
                  <a:cubicBezTo>
                    <a:pt x="2844" y="13"/>
                    <a:pt x="2682" y="0"/>
                    <a:pt x="2525" y="0"/>
                  </a:cubicBezTo>
                  <a:close/>
                  <a:moveTo>
                    <a:pt x="11823" y="5438"/>
                  </a:moveTo>
                  <a:cubicBezTo>
                    <a:pt x="11826" y="5442"/>
                    <a:pt x="11827" y="5444"/>
                    <a:pt x="11827" y="5444"/>
                  </a:cubicBezTo>
                  <a:lnTo>
                    <a:pt x="11827" y="5442"/>
                  </a:lnTo>
                  <a:cubicBezTo>
                    <a:pt x="11827" y="5442"/>
                    <a:pt x="11826" y="5441"/>
                    <a:pt x="11823" y="5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6948438" y="365336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5" y="13"/>
                    <a:pt x="1989" y="19"/>
                  </a:cubicBezTo>
                  <a:cubicBezTo>
                    <a:pt x="1676" y="21"/>
                    <a:pt x="1396" y="70"/>
                    <a:pt x="1152" y="99"/>
                  </a:cubicBezTo>
                  <a:cubicBezTo>
                    <a:pt x="1028" y="116"/>
                    <a:pt x="915" y="126"/>
                    <a:pt x="809" y="145"/>
                  </a:cubicBezTo>
                  <a:cubicBezTo>
                    <a:pt x="707" y="168"/>
                    <a:pt x="612" y="187"/>
                    <a:pt x="527" y="206"/>
                  </a:cubicBezTo>
                  <a:cubicBezTo>
                    <a:pt x="189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7" y="276"/>
                  </a:cubicBezTo>
                  <a:cubicBezTo>
                    <a:pt x="623" y="268"/>
                    <a:pt x="718" y="259"/>
                    <a:pt x="821" y="249"/>
                  </a:cubicBezTo>
                  <a:cubicBezTo>
                    <a:pt x="927" y="242"/>
                    <a:pt x="1042" y="244"/>
                    <a:pt x="1162" y="241"/>
                  </a:cubicBezTo>
                  <a:cubicBezTo>
                    <a:pt x="1311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3" y="252"/>
                    <a:pt x="2304" y="261"/>
                    <a:pt x="2470" y="268"/>
                  </a:cubicBezTo>
                  <a:cubicBezTo>
                    <a:pt x="2635" y="278"/>
                    <a:pt x="2808" y="307"/>
                    <a:pt x="2985" y="327"/>
                  </a:cubicBezTo>
                  <a:cubicBezTo>
                    <a:pt x="3075" y="337"/>
                    <a:pt x="3166" y="348"/>
                    <a:pt x="3257" y="359"/>
                  </a:cubicBezTo>
                  <a:cubicBezTo>
                    <a:pt x="3303" y="365"/>
                    <a:pt x="3350" y="368"/>
                    <a:pt x="3396" y="375"/>
                  </a:cubicBezTo>
                  <a:cubicBezTo>
                    <a:pt x="3442" y="385"/>
                    <a:pt x="3490" y="394"/>
                    <a:pt x="3535" y="403"/>
                  </a:cubicBezTo>
                  <a:cubicBezTo>
                    <a:pt x="3723" y="438"/>
                    <a:pt x="3916" y="473"/>
                    <a:pt x="4113" y="511"/>
                  </a:cubicBezTo>
                  <a:cubicBezTo>
                    <a:pt x="4898" y="687"/>
                    <a:pt x="5744" y="944"/>
                    <a:pt x="6596" y="1306"/>
                  </a:cubicBezTo>
                  <a:cubicBezTo>
                    <a:pt x="7444" y="1679"/>
                    <a:pt x="8210" y="2122"/>
                    <a:pt x="8876" y="2573"/>
                  </a:cubicBezTo>
                  <a:cubicBezTo>
                    <a:pt x="9038" y="2690"/>
                    <a:pt x="9197" y="2807"/>
                    <a:pt x="9350" y="2920"/>
                  </a:cubicBezTo>
                  <a:cubicBezTo>
                    <a:pt x="9390" y="2947"/>
                    <a:pt x="9428" y="2975"/>
                    <a:pt x="9466" y="3002"/>
                  </a:cubicBezTo>
                  <a:cubicBezTo>
                    <a:pt x="9503" y="3031"/>
                    <a:pt x="9538" y="3062"/>
                    <a:pt x="9573" y="3092"/>
                  </a:cubicBezTo>
                  <a:cubicBezTo>
                    <a:pt x="9643" y="3152"/>
                    <a:pt x="9714" y="3210"/>
                    <a:pt x="9782" y="3268"/>
                  </a:cubicBezTo>
                  <a:cubicBezTo>
                    <a:pt x="9918" y="3384"/>
                    <a:pt x="10057" y="3490"/>
                    <a:pt x="10178" y="3604"/>
                  </a:cubicBezTo>
                  <a:cubicBezTo>
                    <a:pt x="10297" y="3720"/>
                    <a:pt x="10413" y="3832"/>
                    <a:pt x="10523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20" y="4793"/>
                  </a:cubicBezTo>
                  <a:cubicBezTo>
                    <a:pt x="11384" y="4876"/>
                    <a:pt x="11442" y="4951"/>
                    <a:pt x="11495" y="5019"/>
                  </a:cubicBezTo>
                  <a:cubicBezTo>
                    <a:pt x="11709" y="5291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2" y="4978"/>
                  </a:cubicBezTo>
                  <a:cubicBezTo>
                    <a:pt x="11508" y="4905"/>
                    <a:pt x="11457" y="4821"/>
                    <a:pt x="11404" y="4730"/>
                  </a:cubicBezTo>
                  <a:cubicBezTo>
                    <a:pt x="11346" y="4642"/>
                    <a:pt x="11275" y="4550"/>
                    <a:pt x="11203" y="4449"/>
                  </a:cubicBezTo>
                  <a:cubicBezTo>
                    <a:pt x="11057" y="4252"/>
                    <a:pt x="10901" y="4014"/>
                    <a:pt x="10688" y="3785"/>
                  </a:cubicBezTo>
                  <a:cubicBezTo>
                    <a:pt x="10586" y="3667"/>
                    <a:pt x="10478" y="3543"/>
                    <a:pt x="10366" y="3415"/>
                  </a:cubicBezTo>
                  <a:cubicBezTo>
                    <a:pt x="10251" y="3286"/>
                    <a:pt x="10118" y="3169"/>
                    <a:pt x="9989" y="3037"/>
                  </a:cubicBezTo>
                  <a:cubicBezTo>
                    <a:pt x="9923" y="2973"/>
                    <a:pt x="9854" y="2909"/>
                    <a:pt x="9787" y="2842"/>
                  </a:cubicBezTo>
                  <a:cubicBezTo>
                    <a:pt x="9752" y="2810"/>
                    <a:pt x="9718" y="2775"/>
                    <a:pt x="9681" y="2742"/>
                  </a:cubicBezTo>
                  <a:cubicBezTo>
                    <a:pt x="9645" y="2712"/>
                    <a:pt x="9607" y="2681"/>
                    <a:pt x="9570" y="2649"/>
                  </a:cubicBezTo>
                  <a:cubicBezTo>
                    <a:pt x="9417" y="2524"/>
                    <a:pt x="9261" y="2396"/>
                    <a:pt x="9101" y="2264"/>
                  </a:cubicBezTo>
                  <a:cubicBezTo>
                    <a:pt x="8439" y="1763"/>
                    <a:pt x="7657" y="1279"/>
                    <a:pt x="6777" y="890"/>
                  </a:cubicBezTo>
                  <a:cubicBezTo>
                    <a:pt x="5890" y="514"/>
                    <a:pt x="5002" y="276"/>
                    <a:pt x="4183" y="136"/>
                  </a:cubicBezTo>
                  <a:cubicBezTo>
                    <a:pt x="3979" y="110"/>
                    <a:pt x="3777" y="84"/>
                    <a:pt x="3581" y="58"/>
                  </a:cubicBezTo>
                  <a:cubicBezTo>
                    <a:pt x="3534" y="51"/>
                    <a:pt x="3485" y="45"/>
                    <a:pt x="3438" y="39"/>
                  </a:cubicBezTo>
                  <a:cubicBezTo>
                    <a:pt x="3389" y="35"/>
                    <a:pt x="3341" y="35"/>
                    <a:pt x="3292" y="32"/>
                  </a:cubicBezTo>
                  <a:cubicBezTo>
                    <a:pt x="3198" y="27"/>
                    <a:pt x="3104" y="22"/>
                    <a:pt x="3013" y="18"/>
                  </a:cubicBezTo>
                  <a:cubicBezTo>
                    <a:pt x="2851" y="13"/>
                    <a:pt x="2696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6922638" y="3704030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0"/>
                  </a:moveTo>
                  <a:cubicBezTo>
                    <a:pt x="2522" y="0"/>
                    <a:pt x="2500" y="0"/>
                    <a:pt x="2479" y="1"/>
                  </a:cubicBezTo>
                  <a:cubicBezTo>
                    <a:pt x="2309" y="7"/>
                    <a:pt x="2146" y="13"/>
                    <a:pt x="1988" y="19"/>
                  </a:cubicBezTo>
                  <a:cubicBezTo>
                    <a:pt x="1676" y="21"/>
                    <a:pt x="1395" y="70"/>
                    <a:pt x="1151" y="99"/>
                  </a:cubicBezTo>
                  <a:cubicBezTo>
                    <a:pt x="1028" y="116"/>
                    <a:pt x="914" y="126"/>
                    <a:pt x="810" y="145"/>
                  </a:cubicBezTo>
                  <a:cubicBezTo>
                    <a:pt x="706" y="168"/>
                    <a:pt x="611" y="187"/>
                    <a:pt x="526" y="206"/>
                  </a:cubicBezTo>
                  <a:cubicBezTo>
                    <a:pt x="188" y="282"/>
                    <a:pt x="0" y="323"/>
                    <a:pt x="0" y="323"/>
                  </a:cubicBezTo>
                  <a:cubicBezTo>
                    <a:pt x="0" y="323"/>
                    <a:pt x="191" y="307"/>
                    <a:pt x="536" y="276"/>
                  </a:cubicBezTo>
                  <a:cubicBezTo>
                    <a:pt x="622" y="268"/>
                    <a:pt x="717" y="259"/>
                    <a:pt x="822" y="249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2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2" y="253"/>
                    <a:pt x="2303" y="261"/>
                    <a:pt x="2469" y="268"/>
                  </a:cubicBezTo>
                  <a:cubicBezTo>
                    <a:pt x="2636" y="278"/>
                    <a:pt x="2807" y="308"/>
                    <a:pt x="2986" y="327"/>
                  </a:cubicBezTo>
                  <a:cubicBezTo>
                    <a:pt x="3075" y="337"/>
                    <a:pt x="3165" y="348"/>
                    <a:pt x="3256" y="359"/>
                  </a:cubicBezTo>
                  <a:cubicBezTo>
                    <a:pt x="3302" y="365"/>
                    <a:pt x="3350" y="368"/>
                    <a:pt x="3396" y="375"/>
                  </a:cubicBezTo>
                  <a:cubicBezTo>
                    <a:pt x="3441" y="385"/>
                    <a:pt x="3489" y="394"/>
                    <a:pt x="3535" y="403"/>
                  </a:cubicBezTo>
                  <a:cubicBezTo>
                    <a:pt x="3723" y="438"/>
                    <a:pt x="3915" y="473"/>
                    <a:pt x="4114" y="511"/>
                  </a:cubicBezTo>
                  <a:cubicBezTo>
                    <a:pt x="4898" y="689"/>
                    <a:pt x="5744" y="944"/>
                    <a:pt x="6597" y="1306"/>
                  </a:cubicBezTo>
                  <a:cubicBezTo>
                    <a:pt x="7443" y="1679"/>
                    <a:pt x="8209" y="2122"/>
                    <a:pt x="8875" y="2573"/>
                  </a:cubicBezTo>
                  <a:cubicBezTo>
                    <a:pt x="9037" y="2691"/>
                    <a:pt x="9196" y="2807"/>
                    <a:pt x="9351" y="2920"/>
                  </a:cubicBezTo>
                  <a:cubicBezTo>
                    <a:pt x="9389" y="2947"/>
                    <a:pt x="9427" y="2975"/>
                    <a:pt x="9465" y="3002"/>
                  </a:cubicBezTo>
                  <a:cubicBezTo>
                    <a:pt x="9502" y="3031"/>
                    <a:pt x="9537" y="3063"/>
                    <a:pt x="9572" y="3092"/>
                  </a:cubicBezTo>
                  <a:cubicBezTo>
                    <a:pt x="9644" y="3152"/>
                    <a:pt x="9713" y="3210"/>
                    <a:pt x="9781" y="3268"/>
                  </a:cubicBezTo>
                  <a:cubicBezTo>
                    <a:pt x="9917" y="3384"/>
                    <a:pt x="10057" y="3490"/>
                    <a:pt x="10177" y="3606"/>
                  </a:cubicBezTo>
                  <a:cubicBezTo>
                    <a:pt x="10296" y="3720"/>
                    <a:pt x="10413" y="3832"/>
                    <a:pt x="10523" y="3939"/>
                  </a:cubicBezTo>
                  <a:cubicBezTo>
                    <a:pt x="10750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4" y="5019"/>
                  </a:cubicBezTo>
                  <a:cubicBezTo>
                    <a:pt x="11708" y="5291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3" y="4980"/>
                  </a:cubicBezTo>
                  <a:cubicBezTo>
                    <a:pt x="11507" y="4905"/>
                    <a:pt x="11458" y="4821"/>
                    <a:pt x="11403" y="4731"/>
                  </a:cubicBezTo>
                  <a:cubicBezTo>
                    <a:pt x="11345" y="4642"/>
                    <a:pt x="11274" y="4550"/>
                    <a:pt x="11203" y="4449"/>
                  </a:cubicBezTo>
                  <a:cubicBezTo>
                    <a:pt x="11056" y="4252"/>
                    <a:pt x="10900" y="4014"/>
                    <a:pt x="10688" y="3785"/>
                  </a:cubicBezTo>
                  <a:cubicBezTo>
                    <a:pt x="10585" y="3667"/>
                    <a:pt x="10477" y="3543"/>
                    <a:pt x="10365" y="3415"/>
                  </a:cubicBezTo>
                  <a:cubicBezTo>
                    <a:pt x="10251" y="3286"/>
                    <a:pt x="10119" y="3169"/>
                    <a:pt x="9988" y="3039"/>
                  </a:cubicBezTo>
                  <a:cubicBezTo>
                    <a:pt x="9922" y="2975"/>
                    <a:pt x="9855" y="2909"/>
                    <a:pt x="9786" y="2842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7" y="2681"/>
                    <a:pt x="9569" y="2649"/>
                  </a:cubicBezTo>
                  <a:cubicBezTo>
                    <a:pt x="9416" y="2525"/>
                    <a:pt x="9260" y="2396"/>
                    <a:pt x="9100" y="2264"/>
                  </a:cubicBezTo>
                  <a:cubicBezTo>
                    <a:pt x="8438" y="1763"/>
                    <a:pt x="7656" y="1279"/>
                    <a:pt x="6776" y="890"/>
                  </a:cubicBezTo>
                  <a:cubicBezTo>
                    <a:pt x="5891" y="515"/>
                    <a:pt x="5002" y="276"/>
                    <a:pt x="4182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1"/>
                    <a:pt x="3484" y="45"/>
                    <a:pt x="3437" y="39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2"/>
                    <a:pt x="3012" y="18"/>
                  </a:cubicBezTo>
                  <a:cubicBezTo>
                    <a:pt x="2851" y="13"/>
                    <a:pt x="2695" y="0"/>
                    <a:pt x="2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7331711" y="3598650"/>
              <a:ext cx="188981" cy="370924"/>
            </a:xfrm>
            <a:custGeom>
              <a:avLst/>
              <a:gdLst/>
              <a:ahLst/>
              <a:cxnLst/>
              <a:rect l="l" t="t" r="r" b="b"/>
              <a:pathLst>
                <a:path w="6497" h="12752" extrusionOk="0">
                  <a:moveTo>
                    <a:pt x="6497" y="1"/>
                  </a:moveTo>
                  <a:lnTo>
                    <a:pt x="6497" y="1"/>
                  </a:lnTo>
                  <a:cubicBezTo>
                    <a:pt x="6496" y="2"/>
                    <a:pt x="4840" y="2752"/>
                    <a:pt x="3048" y="6274"/>
                  </a:cubicBezTo>
                  <a:cubicBezTo>
                    <a:pt x="1254" y="9795"/>
                    <a:pt x="1" y="12751"/>
                    <a:pt x="1" y="12751"/>
                  </a:cubicBezTo>
                  <a:cubicBezTo>
                    <a:pt x="1" y="12751"/>
                    <a:pt x="1657" y="9999"/>
                    <a:pt x="3450" y="6479"/>
                  </a:cubicBezTo>
                  <a:cubicBezTo>
                    <a:pt x="5243" y="2958"/>
                    <a:pt x="6496" y="2"/>
                    <a:pt x="6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7307976" y="3345277"/>
              <a:ext cx="221443" cy="200849"/>
            </a:xfrm>
            <a:custGeom>
              <a:avLst/>
              <a:gdLst/>
              <a:ahLst/>
              <a:cxnLst/>
              <a:rect l="l" t="t" r="r" b="b"/>
              <a:pathLst>
                <a:path w="7613" h="6905" extrusionOk="0">
                  <a:moveTo>
                    <a:pt x="1" y="0"/>
                  </a:moveTo>
                  <a:cubicBezTo>
                    <a:pt x="1" y="0"/>
                    <a:pt x="137" y="58"/>
                    <a:pt x="381" y="164"/>
                  </a:cubicBezTo>
                  <a:cubicBezTo>
                    <a:pt x="442" y="190"/>
                    <a:pt x="511" y="219"/>
                    <a:pt x="584" y="249"/>
                  </a:cubicBezTo>
                  <a:cubicBezTo>
                    <a:pt x="659" y="283"/>
                    <a:pt x="737" y="323"/>
                    <a:pt x="823" y="364"/>
                  </a:cubicBezTo>
                  <a:cubicBezTo>
                    <a:pt x="992" y="446"/>
                    <a:pt x="1190" y="534"/>
                    <a:pt x="1396" y="651"/>
                  </a:cubicBezTo>
                  <a:cubicBezTo>
                    <a:pt x="1501" y="706"/>
                    <a:pt x="1610" y="766"/>
                    <a:pt x="1724" y="827"/>
                  </a:cubicBezTo>
                  <a:cubicBezTo>
                    <a:pt x="1838" y="888"/>
                    <a:pt x="1952" y="961"/>
                    <a:pt x="2073" y="1032"/>
                  </a:cubicBezTo>
                  <a:cubicBezTo>
                    <a:pt x="2314" y="1171"/>
                    <a:pt x="2560" y="1339"/>
                    <a:pt x="2823" y="1512"/>
                  </a:cubicBezTo>
                  <a:cubicBezTo>
                    <a:pt x="3338" y="1869"/>
                    <a:pt x="3884" y="2289"/>
                    <a:pt x="4422" y="2774"/>
                  </a:cubicBezTo>
                  <a:cubicBezTo>
                    <a:pt x="4956" y="3261"/>
                    <a:pt x="5429" y="3765"/>
                    <a:pt x="5834" y="4242"/>
                  </a:cubicBezTo>
                  <a:cubicBezTo>
                    <a:pt x="6031" y="4487"/>
                    <a:pt x="6223" y="4714"/>
                    <a:pt x="6384" y="4942"/>
                  </a:cubicBezTo>
                  <a:cubicBezTo>
                    <a:pt x="6465" y="5055"/>
                    <a:pt x="6549" y="5162"/>
                    <a:pt x="6622" y="5269"/>
                  </a:cubicBezTo>
                  <a:cubicBezTo>
                    <a:pt x="6694" y="5376"/>
                    <a:pt x="6763" y="5480"/>
                    <a:pt x="6830" y="5578"/>
                  </a:cubicBezTo>
                  <a:cubicBezTo>
                    <a:pt x="6966" y="5773"/>
                    <a:pt x="7071" y="5960"/>
                    <a:pt x="7171" y="6122"/>
                  </a:cubicBezTo>
                  <a:cubicBezTo>
                    <a:pt x="7220" y="6203"/>
                    <a:pt x="7267" y="6276"/>
                    <a:pt x="7307" y="6346"/>
                  </a:cubicBezTo>
                  <a:cubicBezTo>
                    <a:pt x="7345" y="6418"/>
                    <a:pt x="7382" y="6482"/>
                    <a:pt x="7412" y="6541"/>
                  </a:cubicBezTo>
                  <a:cubicBezTo>
                    <a:pt x="7540" y="6774"/>
                    <a:pt x="7612" y="6904"/>
                    <a:pt x="7612" y="6904"/>
                  </a:cubicBezTo>
                  <a:cubicBezTo>
                    <a:pt x="7612" y="6904"/>
                    <a:pt x="7548" y="6771"/>
                    <a:pt x="7432" y="6531"/>
                  </a:cubicBezTo>
                  <a:cubicBezTo>
                    <a:pt x="7403" y="6470"/>
                    <a:pt x="7371" y="6405"/>
                    <a:pt x="7336" y="6331"/>
                  </a:cubicBezTo>
                  <a:cubicBezTo>
                    <a:pt x="7299" y="6259"/>
                    <a:pt x="7255" y="6181"/>
                    <a:pt x="7210" y="6099"/>
                  </a:cubicBezTo>
                  <a:cubicBezTo>
                    <a:pt x="7117" y="5934"/>
                    <a:pt x="7019" y="5741"/>
                    <a:pt x="6889" y="5540"/>
                  </a:cubicBezTo>
                  <a:cubicBezTo>
                    <a:pt x="6827" y="5439"/>
                    <a:pt x="6761" y="5332"/>
                    <a:pt x="6692" y="5222"/>
                  </a:cubicBezTo>
                  <a:cubicBezTo>
                    <a:pt x="6622" y="5112"/>
                    <a:pt x="6541" y="5002"/>
                    <a:pt x="6463" y="4886"/>
                  </a:cubicBezTo>
                  <a:cubicBezTo>
                    <a:pt x="6307" y="4652"/>
                    <a:pt x="6121" y="4416"/>
                    <a:pt x="5927" y="4166"/>
                  </a:cubicBezTo>
                  <a:cubicBezTo>
                    <a:pt x="5528" y="3675"/>
                    <a:pt x="5057" y="3160"/>
                    <a:pt x="4518" y="2668"/>
                  </a:cubicBezTo>
                  <a:cubicBezTo>
                    <a:pt x="3974" y="2179"/>
                    <a:pt x="3416" y="1761"/>
                    <a:pt x="2890" y="1411"/>
                  </a:cubicBezTo>
                  <a:cubicBezTo>
                    <a:pt x="2621" y="1243"/>
                    <a:pt x="2369" y="1079"/>
                    <a:pt x="2122" y="948"/>
                  </a:cubicBezTo>
                  <a:cubicBezTo>
                    <a:pt x="1998" y="880"/>
                    <a:pt x="1882" y="812"/>
                    <a:pt x="1764" y="752"/>
                  </a:cubicBezTo>
                  <a:cubicBezTo>
                    <a:pt x="1648" y="696"/>
                    <a:pt x="1535" y="639"/>
                    <a:pt x="1428" y="587"/>
                  </a:cubicBezTo>
                  <a:cubicBezTo>
                    <a:pt x="1216" y="477"/>
                    <a:pt x="1014" y="398"/>
                    <a:pt x="841" y="323"/>
                  </a:cubicBezTo>
                  <a:cubicBezTo>
                    <a:pt x="754" y="284"/>
                    <a:pt x="673" y="249"/>
                    <a:pt x="598" y="219"/>
                  </a:cubicBezTo>
                  <a:cubicBezTo>
                    <a:pt x="522" y="191"/>
                    <a:pt x="452" y="165"/>
                    <a:pt x="389" y="142"/>
                  </a:cubicBezTo>
                  <a:cubicBezTo>
                    <a:pt x="140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4"/>
            <p:cNvSpPr/>
            <p:nvPr/>
          </p:nvSpPr>
          <p:spPr>
            <a:xfrm>
              <a:off x="7533862" y="3544549"/>
              <a:ext cx="289042" cy="55732"/>
            </a:xfrm>
            <a:custGeom>
              <a:avLst/>
              <a:gdLst/>
              <a:ahLst/>
              <a:cxnLst/>
              <a:rect l="l" t="t" r="r" b="b"/>
              <a:pathLst>
                <a:path w="9937" h="1916" extrusionOk="0">
                  <a:moveTo>
                    <a:pt x="2711" y="0"/>
                  </a:moveTo>
                  <a:cubicBezTo>
                    <a:pt x="2551" y="0"/>
                    <a:pt x="2396" y="3"/>
                    <a:pt x="2247" y="12"/>
                  </a:cubicBezTo>
                  <a:cubicBezTo>
                    <a:pt x="2111" y="20"/>
                    <a:pt x="1978" y="21"/>
                    <a:pt x="1853" y="32"/>
                  </a:cubicBezTo>
                  <a:cubicBezTo>
                    <a:pt x="1726" y="43"/>
                    <a:pt x="1604" y="53"/>
                    <a:pt x="1487" y="62"/>
                  </a:cubicBezTo>
                  <a:cubicBezTo>
                    <a:pt x="1255" y="79"/>
                    <a:pt x="1047" y="113"/>
                    <a:pt x="864" y="136"/>
                  </a:cubicBezTo>
                  <a:cubicBezTo>
                    <a:pt x="774" y="148"/>
                    <a:pt x="688" y="159"/>
                    <a:pt x="610" y="171"/>
                  </a:cubicBezTo>
                  <a:cubicBezTo>
                    <a:pt x="532" y="185"/>
                    <a:pt x="461" y="198"/>
                    <a:pt x="396" y="209"/>
                  </a:cubicBezTo>
                  <a:cubicBezTo>
                    <a:pt x="141" y="256"/>
                    <a:pt x="1" y="282"/>
                    <a:pt x="1" y="282"/>
                  </a:cubicBezTo>
                  <a:cubicBezTo>
                    <a:pt x="1" y="282"/>
                    <a:pt x="143" y="264"/>
                    <a:pt x="399" y="232"/>
                  </a:cubicBezTo>
                  <a:cubicBezTo>
                    <a:pt x="465" y="223"/>
                    <a:pt x="535" y="214"/>
                    <a:pt x="615" y="204"/>
                  </a:cubicBezTo>
                  <a:cubicBezTo>
                    <a:pt x="693" y="195"/>
                    <a:pt x="778" y="189"/>
                    <a:pt x="870" y="180"/>
                  </a:cubicBezTo>
                  <a:cubicBezTo>
                    <a:pt x="1053" y="166"/>
                    <a:pt x="1261" y="140"/>
                    <a:pt x="1494" y="134"/>
                  </a:cubicBezTo>
                  <a:cubicBezTo>
                    <a:pt x="1608" y="128"/>
                    <a:pt x="1730" y="122"/>
                    <a:pt x="1856" y="116"/>
                  </a:cubicBezTo>
                  <a:cubicBezTo>
                    <a:pt x="1983" y="110"/>
                    <a:pt x="2114" y="113"/>
                    <a:pt x="2250" y="110"/>
                  </a:cubicBezTo>
                  <a:cubicBezTo>
                    <a:pt x="2310" y="108"/>
                    <a:pt x="2371" y="107"/>
                    <a:pt x="2432" y="107"/>
                  </a:cubicBezTo>
                  <a:cubicBezTo>
                    <a:pt x="2651" y="107"/>
                    <a:pt x="2880" y="116"/>
                    <a:pt x="3118" y="124"/>
                  </a:cubicBezTo>
                  <a:cubicBezTo>
                    <a:pt x="3729" y="153"/>
                    <a:pt x="4398" y="215"/>
                    <a:pt x="5095" y="327"/>
                  </a:cubicBezTo>
                  <a:cubicBezTo>
                    <a:pt x="5791" y="444"/>
                    <a:pt x="6445" y="599"/>
                    <a:pt x="7033" y="765"/>
                  </a:cubicBezTo>
                  <a:cubicBezTo>
                    <a:pt x="7325" y="857"/>
                    <a:pt x="7604" y="936"/>
                    <a:pt x="7860" y="1031"/>
                  </a:cubicBezTo>
                  <a:cubicBezTo>
                    <a:pt x="7988" y="1077"/>
                    <a:pt x="8113" y="1117"/>
                    <a:pt x="8231" y="1163"/>
                  </a:cubicBezTo>
                  <a:cubicBezTo>
                    <a:pt x="8349" y="1210"/>
                    <a:pt x="8462" y="1254"/>
                    <a:pt x="8569" y="1296"/>
                  </a:cubicBezTo>
                  <a:cubicBezTo>
                    <a:pt x="8786" y="1377"/>
                    <a:pt x="8975" y="1467"/>
                    <a:pt x="9145" y="1540"/>
                  </a:cubicBezTo>
                  <a:cubicBezTo>
                    <a:pt x="9229" y="1578"/>
                    <a:pt x="9308" y="1610"/>
                    <a:pt x="9379" y="1644"/>
                  </a:cubicBezTo>
                  <a:cubicBezTo>
                    <a:pt x="9450" y="1679"/>
                    <a:pt x="9515" y="1711"/>
                    <a:pt x="9573" y="1739"/>
                  </a:cubicBezTo>
                  <a:cubicBezTo>
                    <a:pt x="9806" y="1853"/>
                    <a:pt x="9936" y="1916"/>
                    <a:pt x="9936" y="1916"/>
                  </a:cubicBezTo>
                  <a:cubicBezTo>
                    <a:pt x="9936" y="1916"/>
                    <a:pt x="9810" y="1846"/>
                    <a:pt x="9583" y="1719"/>
                  </a:cubicBezTo>
                  <a:cubicBezTo>
                    <a:pt x="9527" y="1688"/>
                    <a:pt x="9463" y="1653"/>
                    <a:pt x="9394" y="1615"/>
                  </a:cubicBezTo>
                  <a:cubicBezTo>
                    <a:pt x="9324" y="1578"/>
                    <a:pt x="9246" y="1542"/>
                    <a:pt x="9163" y="1500"/>
                  </a:cubicBezTo>
                  <a:cubicBezTo>
                    <a:pt x="8998" y="1419"/>
                    <a:pt x="8812" y="1320"/>
                    <a:pt x="8596" y="1231"/>
                  </a:cubicBezTo>
                  <a:cubicBezTo>
                    <a:pt x="8489" y="1184"/>
                    <a:pt x="8378" y="1135"/>
                    <a:pt x="8262" y="1085"/>
                  </a:cubicBezTo>
                  <a:cubicBezTo>
                    <a:pt x="8145" y="1034"/>
                    <a:pt x="8020" y="990"/>
                    <a:pt x="7893" y="940"/>
                  </a:cubicBezTo>
                  <a:cubicBezTo>
                    <a:pt x="7638" y="837"/>
                    <a:pt x="7360" y="748"/>
                    <a:pt x="7068" y="651"/>
                  </a:cubicBezTo>
                  <a:cubicBezTo>
                    <a:pt x="6478" y="470"/>
                    <a:pt x="5820" y="304"/>
                    <a:pt x="5118" y="186"/>
                  </a:cubicBezTo>
                  <a:cubicBezTo>
                    <a:pt x="4415" y="73"/>
                    <a:pt x="3738" y="20"/>
                    <a:pt x="3123" y="3"/>
                  </a:cubicBezTo>
                  <a:cubicBezTo>
                    <a:pt x="2982" y="2"/>
                    <a:pt x="284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4"/>
          <p:cNvGrpSpPr/>
          <p:nvPr/>
        </p:nvGrpSpPr>
        <p:grpSpPr>
          <a:xfrm flipH="1">
            <a:off x="6176506" y="592522"/>
            <a:ext cx="1562303" cy="1325270"/>
            <a:chOff x="6745850" y="3270525"/>
            <a:chExt cx="1300618" cy="1103288"/>
          </a:xfrm>
        </p:grpSpPr>
        <p:sp>
          <p:nvSpPr>
            <p:cNvPr id="714" name="Google Shape;714;p44"/>
            <p:cNvSpPr/>
            <p:nvPr/>
          </p:nvSpPr>
          <p:spPr>
            <a:xfrm>
              <a:off x="6745850" y="3286697"/>
              <a:ext cx="1300618" cy="1087116"/>
            </a:xfrm>
            <a:custGeom>
              <a:avLst/>
              <a:gdLst/>
              <a:ahLst/>
              <a:cxnLst/>
              <a:rect l="l" t="t" r="r" b="b"/>
              <a:pathLst>
                <a:path w="44714" h="37374" extrusionOk="0">
                  <a:moveTo>
                    <a:pt x="10257" y="0"/>
                  </a:moveTo>
                  <a:cubicBezTo>
                    <a:pt x="9635" y="0"/>
                    <a:pt x="9062" y="362"/>
                    <a:pt x="8800" y="937"/>
                  </a:cubicBezTo>
                  <a:lnTo>
                    <a:pt x="442" y="19201"/>
                  </a:lnTo>
                  <a:cubicBezTo>
                    <a:pt x="1" y="20163"/>
                    <a:pt x="600" y="21281"/>
                    <a:pt x="1645" y="21450"/>
                  </a:cubicBezTo>
                  <a:cubicBezTo>
                    <a:pt x="2096" y="21520"/>
                    <a:pt x="2547" y="21609"/>
                    <a:pt x="2993" y="21708"/>
                  </a:cubicBezTo>
                  <a:cubicBezTo>
                    <a:pt x="3625" y="21849"/>
                    <a:pt x="4253" y="22014"/>
                    <a:pt x="4875" y="22202"/>
                  </a:cubicBezTo>
                  <a:cubicBezTo>
                    <a:pt x="5598" y="22420"/>
                    <a:pt x="6312" y="22670"/>
                    <a:pt x="7015" y="22951"/>
                  </a:cubicBezTo>
                  <a:cubicBezTo>
                    <a:pt x="7805" y="23266"/>
                    <a:pt x="8581" y="23619"/>
                    <a:pt x="9338" y="24010"/>
                  </a:cubicBezTo>
                  <a:cubicBezTo>
                    <a:pt x="10172" y="24439"/>
                    <a:pt x="10983" y="24914"/>
                    <a:pt x="11766" y="25432"/>
                  </a:cubicBezTo>
                  <a:cubicBezTo>
                    <a:pt x="12621" y="25996"/>
                    <a:pt x="13444" y="26611"/>
                    <a:pt x="14227" y="27272"/>
                  </a:cubicBezTo>
                  <a:cubicBezTo>
                    <a:pt x="14337" y="27327"/>
                    <a:pt x="14448" y="27457"/>
                    <a:pt x="14542" y="27537"/>
                  </a:cubicBezTo>
                  <a:cubicBezTo>
                    <a:pt x="14661" y="27637"/>
                    <a:pt x="14779" y="27738"/>
                    <a:pt x="14897" y="27842"/>
                  </a:cubicBezTo>
                  <a:cubicBezTo>
                    <a:pt x="15131" y="28048"/>
                    <a:pt x="15358" y="28261"/>
                    <a:pt x="15580" y="28479"/>
                  </a:cubicBezTo>
                  <a:cubicBezTo>
                    <a:pt x="15777" y="28673"/>
                    <a:pt x="15970" y="28871"/>
                    <a:pt x="16156" y="29074"/>
                  </a:cubicBezTo>
                  <a:cubicBezTo>
                    <a:pt x="16319" y="29254"/>
                    <a:pt x="16465" y="29450"/>
                    <a:pt x="16698" y="29546"/>
                  </a:cubicBezTo>
                  <a:cubicBezTo>
                    <a:pt x="16883" y="29624"/>
                    <a:pt x="17090" y="29632"/>
                    <a:pt x="17290" y="29650"/>
                  </a:cubicBezTo>
                  <a:cubicBezTo>
                    <a:pt x="18072" y="29719"/>
                    <a:pt x="18845" y="29907"/>
                    <a:pt x="19608" y="30085"/>
                  </a:cubicBezTo>
                  <a:cubicBezTo>
                    <a:pt x="20604" y="30321"/>
                    <a:pt x="21587" y="30614"/>
                    <a:pt x="22550" y="30963"/>
                  </a:cubicBezTo>
                  <a:cubicBezTo>
                    <a:pt x="23433" y="31283"/>
                    <a:pt x="24299" y="31650"/>
                    <a:pt x="25143" y="32064"/>
                  </a:cubicBezTo>
                  <a:cubicBezTo>
                    <a:pt x="25908" y="32439"/>
                    <a:pt x="26657" y="32851"/>
                    <a:pt x="27383" y="33299"/>
                  </a:cubicBezTo>
                  <a:cubicBezTo>
                    <a:pt x="28031" y="33699"/>
                    <a:pt x="28662" y="34126"/>
                    <a:pt x="29273" y="34580"/>
                  </a:cubicBezTo>
                  <a:cubicBezTo>
                    <a:pt x="29802" y="34972"/>
                    <a:pt x="30314" y="35383"/>
                    <a:pt x="30810" y="35814"/>
                  </a:cubicBezTo>
                  <a:cubicBezTo>
                    <a:pt x="31215" y="36166"/>
                    <a:pt x="31610" y="36531"/>
                    <a:pt x="31990" y="36908"/>
                  </a:cubicBezTo>
                  <a:cubicBezTo>
                    <a:pt x="32307" y="37223"/>
                    <a:pt x="32714" y="37374"/>
                    <a:pt x="33117" y="37374"/>
                  </a:cubicBezTo>
                  <a:cubicBezTo>
                    <a:pt x="33670" y="37374"/>
                    <a:pt x="34216" y="37091"/>
                    <a:pt x="34516" y="36558"/>
                  </a:cubicBezTo>
                  <a:lnTo>
                    <a:pt x="44377" y="19059"/>
                  </a:lnTo>
                  <a:cubicBezTo>
                    <a:pt x="44713" y="18464"/>
                    <a:pt x="44634" y="17722"/>
                    <a:pt x="44180" y="17210"/>
                  </a:cubicBezTo>
                  <a:lnTo>
                    <a:pt x="43321" y="16239"/>
                  </a:lnTo>
                  <a:cubicBezTo>
                    <a:pt x="43281" y="16195"/>
                    <a:pt x="43240" y="16154"/>
                    <a:pt x="43196" y="16114"/>
                  </a:cubicBezTo>
                  <a:cubicBezTo>
                    <a:pt x="37228" y="10723"/>
                    <a:pt x="31076" y="9999"/>
                    <a:pt x="28198" y="9999"/>
                  </a:cubicBezTo>
                  <a:cubicBezTo>
                    <a:pt x="27925" y="9999"/>
                    <a:pt x="27681" y="10006"/>
                    <a:pt x="27470" y="10015"/>
                  </a:cubicBezTo>
                  <a:cubicBezTo>
                    <a:pt x="27445" y="10017"/>
                    <a:pt x="27421" y="10017"/>
                    <a:pt x="27396" y="10017"/>
                  </a:cubicBezTo>
                  <a:cubicBezTo>
                    <a:pt x="26858" y="10017"/>
                    <a:pt x="26355" y="9747"/>
                    <a:pt x="26057" y="9296"/>
                  </a:cubicBezTo>
                  <a:cubicBezTo>
                    <a:pt x="24715" y="7259"/>
                    <a:pt x="20494" y="1976"/>
                    <a:pt x="11877" y="159"/>
                  </a:cubicBezTo>
                  <a:cubicBezTo>
                    <a:pt x="11819" y="147"/>
                    <a:pt x="11760" y="138"/>
                    <a:pt x="11702" y="133"/>
                  </a:cubicBezTo>
                  <a:lnTo>
                    <a:pt x="10412" y="8"/>
                  </a:lnTo>
                  <a:cubicBezTo>
                    <a:pt x="10360" y="3"/>
                    <a:pt x="10308" y="0"/>
                    <a:pt x="10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4"/>
            <p:cNvSpPr/>
            <p:nvPr/>
          </p:nvSpPr>
          <p:spPr>
            <a:xfrm>
              <a:off x="7263619" y="4045941"/>
              <a:ext cx="498472" cy="304750"/>
            </a:xfrm>
            <a:custGeom>
              <a:avLst/>
              <a:gdLst/>
              <a:ahLst/>
              <a:cxnLst/>
              <a:rect l="l" t="t" r="r" b="b"/>
              <a:pathLst>
                <a:path w="17137" h="10477" extrusionOk="0">
                  <a:moveTo>
                    <a:pt x="700" y="1"/>
                  </a:moveTo>
                  <a:cubicBezTo>
                    <a:pt x="523" y="1"/>
                    <a:pt x="429" y="5"/>
                    <a:pt x="429" y="5"/>
                  </a:cubicBezTo>
                  <a:lnTo>
                    <a:pt x="1" y="842"/>
                  </a:lnTo>
                  <a:lnTo>
                    <a:pt x="1009" y="3119"/>
                  </a:lnTo>
                  <a:cubicBezTo>
                    <a:pt x="10630" y="4348"/>
                    <a:pt x="15282" y="10477"/>
                    <a:pt x="15282" y="10477"/>
                  </a:cubicBezTo>
                  <a:lnTo>
                    <a:pt x="17137" y="7827"/>
                  </a:lnTo>
                  <a:cubicBezTo>
                    <a:pt x="11097" y="363"/>
                    <a:pt x="2343" y="1"/>
                    <a:pt x="700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4"/>
            <p:cNvSpPr/>
            <p:nvPr/>
          </p:nvSpPr>
          <p:spPr>
            <a:xfrm>
              <a:off x="6777962" y="3788671"/>
              <a:ext cx="501963" cy="298961"/>
            </a:xfrm>
            <a:custGeom>
              <a:avLst/>
              <a:gdLst/>
              <a:ahLst/>
              <a:cxnLst/>
              <a:rect l="l" t="t" r="r" b="b"/>
              <a:pathLst>
                <a:path w="17257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6" y="3217"/>
                    <a:pt x="14396" y="10277"/>
                  </a:cubicBezTo>
                  <a:lnTo>
                    <a:pt x="16829" y="9754"/>
                  </a:lnTo>
                  <a:lnTo>
                    <a:pt x="17257" y="8917"/>
                  </a:lnTo>
                  <a:cubicBezTo>
                    <a:pt x="17257" y="8917"/>
                    <a:pt x="11727" y="551"/>
                    <a:pt x="1105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4"/>
            <p:cNvSpPr/>
            <p:nvPr/>
          </p:nvSpPr>
          <p:spPr>
            <a:xfrm>
              <a:off x="7270484" y="4032562"/>
              <a:ext cx="498414" cy="304750"/>
            </a:xfrm>
            <a:custGeom>
              <a:avLst/>
              <a:gdLst/>
              <a:ahLst/>
              <a:cxnLst/>
              <a:rect l="l" t="t" r="r" b="b"/>
              <a:pathLst>
                <a:path w="17135" h="10477" extrusionOk="0">
                  <a:moveTo>
                    <a:pt x="699" y="1"/>
                  </a:moveTo>
                  <a:cubicBezTo>
                    <a:pt x="521" y="1"/>
                    <a:pt x="426" y="5"/>
                    <a:pt x="426" y="5"/>
                  </a:cubicBezTo>
                  <a:lnTo>
                    <a:pt x="0" y="842"/>
                  </a:lnTo>
                  <a:lnTo>
                    <a:pt x="1007" y="3119"/>
                  </a:lnTo>
                  <a:cubicBezTo>
                    <a:pt x="10628" y="4348"/>
                    <a:pt x="15280" y="10477"/>
                    <a:pt x="15280" y="10477"/>
                  </a:cubicBezTo>
                  <a:lnTo>
                    <a:pt x="17135" y="7827"/>
                  </a:lnTo>
                  <a:cubicBezTo>
                    <a:pt x="11096" y="364"/>
                    <a:pt x="2347" y="1"/>
                    <a:pt x="699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>
              <a:off x="6784797" y="3775292"/>
              <a:ext cx="501934" cy="298961"/>
            </a:xfrm>
            <a:custGeom>
              <a:avLst/>
              <a:gdLst/>
              <a:ahLst/>
              <a:cxnLst/>
              <a:rect l="l" t="t" r="r" b="b"/>
              <a:pathLst>
                <a:path w="17256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7"/>
                  </a:cubicBezTo>
                  <a:lnTo>
                    <a:pt x="16829" y="9754"/>
                  </a:lnTo>
                  <a:lnTo>
                    <a:pt x="17256" y="8917"/>
                  </a:lnTo>
                  <a:cubicBezTo>
                    <a:pt x="17256" y="8917"/>
                    <a:pt x="11726" y="551"/>
                    <a:pt x="1105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4"/>
            <p:cNvSpPr/>
            <p:nvPr/>
          </p:nvSpPr>
          <p:spPr>
            <a:xfrm>
              <a:off x="7284911" y="3543996"/>
              <a:ext cx="751883" cy="716280"/>
            </a:xfrm>
            <a:custGeom>
              <a:avLst/>
              <a:gdLst/>
              <a:ahLst/>
              <a:cxnLst/>
              <a:rect l="l" t="t" r="r" b="b"/>
              <a:pathLst>
                <a:path w="25849" h="24625" extrusionOk="0">
                  <a:moveTo>
                    <a:pt x="9456" y="1"/>
                  </a:moveTo>
                  <a:cubicBezTo>
                    <a:pt x="8885" y="1"/>
                    <a:pt x="8563" y="31"/>
                    <a:pt x="8563" y="31"/>
                  </a:cubicBezTo>
                  <a:lnTo>
                    <a:pt x="1" y="16837"/>
                  </a:lnTo>
                  <a:cubicBezTo>
                    <a:pt x="11303" y="17272"/>
                    <a:pt x="16639" y="24624"/>
                    <a:pt x="16639" y="24624"/>
                  </a:cubicBezTo>
                  <a:lnTo>
                    <a:pt x="25849" y="7772"/>
                  </a:lnTo>
                  <a:cubicBezTo>
                    <a:pt x="19920" y="639"/>
                    <a:pt x="12075" y="1"/>
                    <a:pt x="9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6817054" y="3270525"/>
              <a:ext cx="716861" cy="763227"/>
            </a:xfrm>
            <a:custGeom>
              <a:avLst/>
              <a:gdLst/>
              <a:ahLst/>
              <a:cxnLst/>
              <a:rect l="l" t="t" r="r" b="b"/>
              <a:pathLst>
                <a:path w="24645" h="26239" extrusionOk="0">
                  <a:moveTo>
                    <a:pt x="8217" y="0"/>
                  </a:moveTo>
                  <a:lnTo>
                    <a:pt x="8210" y="20"/>
                  </a:lnTo>
                  <a:lnTo>
                    <a:pt x="1" y="17358"/>
                  </a:lnTo>
                  <a:cubicBezTo>
                    <a:pt x="30" y="17358"/>
                    <a:pt x="8578" y="17365"/>
                    <a:pt x="15467" y="25487"/>
                  </a:cubicBezTo>
                  <a:cubicBezTo>
                    <a:pt x="15673" y="25732"/>
                    <a:pt x="15879" y="25981"/>
                    <a:pt x="16081" y="26239"/>
                  </a:cubicBezTo>
                  <a:lnTo>
                    <a:pt x="24645" y="9430"/>
                  </a:lnTo>
                  <a:cubicBezTo>
                    <a:pt x="24645" y="9430"/>
                    <a:pt x="24582" y="9324"/>
                    <a:pt x="24457" y="9136"/>
                  </a:cubicBezTo>
                  <a:cubicBezTo>
                    <a:pt x="23436" y="7611"/>
                    <a:pt x="18263" y="671"/>
                    <a:pt x="8257" y="3"/>
                  </a:cubicBezTo>
                  <a:cubicBezTo>
                    <a:pt x="8245" y="2"/>
                    <a:pt x="8230" y="0"/>
                    <a:pt x="8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6784797" y="3775292"/>
              <a:ext cx="984117" cy="562029"/>
            </a:xfrm>
            <a:custGeom>
              <a:avLst/>
              <a:gdLst/>
              <a:ahLst/>
              <a:cxnLst/>
              <a:rect l="l" t="t" r="r" b="b"/>
              <a:pathLst>
                <a:path w="33833" h="19322" extrusionOk="0">
                  <a:moveTo>
                    <a:pt x="1104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9"/>
                  </a:cubicBezTo>
                  <a:lnTo>
                    <a:pt x="16736" y="9774"/>
                  </a:lnTo>
                  <a:lnTo>
                    <a:pt x="17705" y="11964"/>
                  </a:lnTo>
                  <a:cubicBezTo>
                    <a:pt x="27326" y="13193"/>
                    <a:pt x="31978" y="19322"/>
                    <a:pt x="31978" y="19322"/>
                  </a:cubicBezTo>
                  <a:lnTo>
                    <a:pt x="33833" y="16672"/>
                  </a:lnTo>
                  <a:cubicBezTo>
                    <a:pt x="27801" y="9218"/>
                    <a:pt x="19064" y="8846"/>
                    <a:pt x="17404" y="8846"/>
                  </a:cubicBezTo>
                  <a:cubicBezTo>
                    <a:pt x="17321" y="8846"/>
                    <a:pt x="17255" y="8847"/>
                    <a:pt x="17208" y="8848"/>
                  </a:cubicBezTo>
                  <a:cubicBezTo>
                    <a:pt x="16655" y="8052"/>
                    <a:pt x="11163" y="522"/>
                    <a:pt x="1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4"/>
            <p:cNvSpPr/>
            <p:nvPr/>
          </p:nvSpPr>
          <p:spPr>
            <a:xfrm>
              <a:off x="7539069" y="369891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1"/>
                    <a:pt x="2479" y="1"/>
                  </a:cubicBezTo>
                  <a:cubicBezTo>
                    <a:pt x="2309" y="7"/>
                    <a:pt x="2146" y="14"/>
                    <a:pt x="1988" y="20"/>
                  </a:cubicBezTo>
                  <a:cubicBezTo>
                    <a:pt x="1677" y="21"/>
                    <a:pt x="1396" y="70"/>
                    <a:pt x="1151" y="99"/>
                  </a:cubicBezTo>
                  <a:cubicBezTo>
                    <a:pt x="1029" y="116"/>
                    <a:pt x="914" y="127"/>
                    <a:pt x="810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3" y="250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3" y="240"/>
                    <a:pt x="1474" y="233"/>
                    <a:pt x="1646" y="233"/>
                  </a:cubicBezTo>
                  <a:cubicBezTo>
                    <a:pt x="1756" y="233"/>
                    <a:pt x="1871" y="236"/>
                    <a:pt x="1990" y="246"/>
                  </a:cubicBezTo>
                  <a:cubicBezTo>
                    <a:pt x="2143" y="253"/>
                    <a:pt x="2303" y="261"/>
                    <a:pt x="2470" y="269"/>
                  </a:cubicBezTo>
                  <a:cubicBezTo>
                    <a:pt x="2636" y="278"/>
                    <a:pt x="2808" y="308"/>
                    <a:pt x="2986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4"/>
                    <a:pt x="4114" y="512"/>
                  </a:cubicBezTo>
                  <a:cubicBezTo>
                    <a:pt x="4898" y="689"/>
                    <a:pt x="5745" y="944"/>
                    <a:pt x="6597" y="1306"/>
                  </a:cubicBezTo>
                  <a:cubicBezTo>
                    <a:pt x="7444" y="1679"/>
                    <a:pt x="8209" y="2122"/>
                    <a:pt x="8876" y="2573"/>
                  </a:cubicBezTo>
                  <a:cubicBezTo>
                    <a:pt x="9038" y="2691"/>
                    <a:pt x="9197" y="2807"/>
                    <a:pt x="9351" y="2920"/>
                  </a:cubicBezTo>
                  <a:cubicBezTo>
                    <a:pt x="9389" y="2948"/>
                    <a:pt x="9427" y="2975"/>
                    <a:pt x="9465" y="3003"/>
                  </a:cubicBezTo>
                  <a:cubicBezTo>
                    <a:pt x="9502" y="3032"/>
                    <a:pt x="9537" y="3062"/>
                    <a:pt x="9572" y="3093"/>
                  </a:cubicBezTo>
                  <a:cubicBezTo>
                    <a:pt x="9644" y="3152"/>
                    <a:pt x="9713" y="3210"/>
                    <a:pt x="9782" y="3268"/>
                  </a:cubicBezTo>
                  <a:cubicBezTo>
                    <a:pt x="9918" y="3385"/>
                    <a:pt x="10057" y="3490"/>
                    <a:pt x="10178" y="3605"/>
                  </a:cubicBezTo>
                  <a:cubicBezTo>
                    <a:pt x="10297" y="3721"/>
                    <a:pt x="10413" y="3832"/>
                    <a:pt x="10523" y="3938"/>
                  </a:cubicBezTo>
                  <a:cubicBezTo>
                    <a:pt x="10751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5" y="5020"/>
                  </a:cubicBezTo>
                  <a:cubicBezTo>
                    <a:pt x="11709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2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3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4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2"/>
                    <a:pt x="3484" y="46"/>
                    <a:pt x="3437" y="41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0"/>
                    <a:pt x="2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4"/>
            <p:cNvSpPr/>
            <p:nvPr/>
          </p:nvSpPr>
          <p:spPr>
            <a:xfrm>
              <a:off x="7513298" y="3749579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44" y="1"/>
                  </a:moveTo>
                  <a:cubicBezTo>
                    <a:pt x="2522" y="1"/>
                    <a:pt x="2500" y="1"/>
                    <a:pt x="2479" y="1"/>
                  </a:cubicBezTo>
                  <a:cubicBezTo>
                    <a:pt x="2308" y="7"/>
                    <a:pt x="2144" y="14"/>
                    <a:pt x="1987" y="20"/>
                  </a:cubicBezTo>
                  <a:cubicBezTo>
                    <a:pt x="1675" y="21"/>
                    <a:pt x="1395" y="72"/>
                    <a:pt x="1149" y="99"/>
                  </a:cubicBezTo>
                  <a:cubicBezTo>
                    <a:pt x="1027" y="116"/>
                    <a:pt x="912" y="127"/>
                    <a:pt x="808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0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1" y="241"/>
                  </a:cubicBezTo>
                  <a:cubicBezTo>
                    <a:pt x="1311" y="240"/>
                    <a:pt x="1472" y="233"/>
                    <a:pt x="1644" y="233"/>
                  </a:cubicBezTo>
                  <a:cubicBezTo>
                    <a:pt x="1754" y="233"/>
                    <a:pt x="1869" y="236"/>
                    <a:pt x="1988" y="246"/>
                  </a:cubicBezTo>
                  <a:cubicBezTo>
                    <a:pt x="2141" y="254"/>
                    <a:pt x="2301" y="261"/>
                    <a:pt x="2468" y="269"/>
                  </a:cubicBezTo>
                  <a:cubicBezTo>
                    <a:pt x="2635" y="279"/>
                    <a:pt x="2806" y="309"/>
                    <a:pt x="2984" y="327"/>
                  </a:cubicBezTo>
                  <a:cubicBezTo>
                    <a:pt x="3073" y="338"/>
                    <a:pt x="3163" y="348"/>
                    <a:pt x="3256" y="359"/>
                  </a:cubicBezTo>
                  <a:cubicBezTo>
                    <a:pt x="3302" y="365"/>
                    <a:pt x="3348" y="368"/>
                    <a:pt x="3394" y="376"/>
                  </a:cubicBezTo>
                  <a:cubicBezTo>
                    <a:pt x="3441" y="385"/>
                    <a:pt x="3487" y="394"/>
                    <a:pt x="3535" y="403"/>
                  </a:cubicBezTo>
                  <a:cubicBezTo>
                    <a:pt x="3721" y="438"/>
                    <a:pt x="3914" y="475"/>
                    <a:pt x="4112" y="512"/>
                  </a:cubicBezTo>
                  <a:cubicBezTo>
                    <a:pt x="4896" y="689"/>
                    <a:pt x="5743" y="944"/>
                    <a:pt x="6595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7" y="2691"/>
                    <a:pt x="9195" y="2807"/>
                    <a:pt x="9349" y="2920"/>
                  </a:cubicBezTo>
                  <a:cubicBezTo>
                    <a:pt x="9387" y="2948"/>
                    <a:pt x="9425" y="2975"/>
                    <a:pt x="9464" y="3003"/>
                  </a:cubicBezTo>
                  <a:cubicBezTo>
                    <a:pt x="9502" y="3032"/>
                    <a:pt x="9535" y="3064"/>
                    <a:pt x="9572" y="3093"/>
                  </a:cubicBezTo>
                  <a:cubicBezTo>
                    <a:pt x="9642" y="3152"/>
                    <a:pt x="9713" y="3210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6" y="3721"/>
                    <a:pt x="10411" y="3832"/>
                    <a:pt x="10521" y="3939"/>
                  </a:cubicBezTo>
                  <a:cubicBezTo>
                    <a:pt x="10750" y="4144"/>
                    <a:pt x="10925" y="4360"/>
                    <a:pt x="11091" y="4540"/>
                  </a:cubicBezTo>
                  <a:cubicBezTo>
                    <a:pt x="11172" y="4630"/>
                    <a:pt x="11252" y="4712"/>
                    <a:pt x="11317" y="4793"/>
                  </a:cubicBezTo>
                  <a:cubicBezTo>
                    <a:pt x="11381" y="4876"/>
                    <a:pt x="11441" y="4952"/>
                    <a:pt x="11493" y="5020"/>
                  </a:cubicBezTo>
                  <a:cubicBezTo>
                    <a:pt x="11707" y="5292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5" y="4905"/>
                    <a:pt x="11456" y="4823"/>
                    <a:pt x="11401" y="4731"/>
                  </a:cubicBezTo>
                  <a:cubicBezTo>
                    <a:pt x="11343" y="4642"/>
                    <a:pt x="11274" y="4552"/>
                    <a:pt x="11203" y="4451"/>
                  </a:cubicBezTo>
                  <a:cubicBezTo>
                    <a:pt x="11054" y="4253"/>
                    <a:pt x="10899" y="4014"/>
                    <a:pt x="10686" y="3785"/>
                  </a:cubicBezTo>
                  <a:cubicBezTo>
                    <a:pt x="10584" y="3667"/>
                    <a:pt x="10477" y="3543"/>
                    <a:pt x="10364" y="3415"/>
                  </a:cubicBezTo>
                  <a:cubicBezTo>
                    <a:pt x="10251" y="3287"/>
                    <a:pt x="10118" y="3169"/>
                    <a:pt x="9986" y="3039"/>
                  </a:cubicBezTo>
                  <a:cubicBezTo>
                    <a:pt x="9921" y="2975"/>
                    <a:pt x="9853" y="2909"/>
                    <a:pt x="9785" y="2844"/>
                  </a:cubicBezTo>
                  <a:cubicBezTo>
                    <a:pt x="9749" y="2810"/>
                    <a:pt x="9717" y="2775"/>
                    <a:pt x="9681" y="2744"/>
                  </a:cubicBezTo>
                  <a:cubicBezTo>
                    <a:pt x="9642" y="2714"/>
                    <a:pt x="9606" y="2682"/>
                    <a:pt x="9568" y="2651"/>
                  </a:cubicBezTo>
                  <a:cubicBezTo>
                    <a:pt x="9416" y="2526"/>
                    <a:pt x="9259" y="2397"/>
                    <a:pt x="9098" y="2264"/>
                  </a:cubicBezTo>
                  <a:cubicBezTo>
                    <a:pt x="8437" y="1765"/>
                    <a:pt x="7654" y="1279"/>
                    <a:pt x="6774" y="891"/>
                  </a:cubicBezTo>
                  <a:cubicBezTo>
                    <a:pt x="5889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0" y="59"/>
                  </a:cubicBezTo>
                  <a:cubicBezTo>
                    <a:pt x="3532" y="53"/>
                    <a:pt x="3483" y="47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2" y="23"/>
                    <a:pt x="3010" y="18"/>
                  </a:cubicBezTo>
                  <a:cubicBezTo>
                    <a:pt x="2849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4"/>
            <p:cNvSpPr/>
            <p:nvPr/>
          </p:nvSpPr>
          <p:spPr>
            <a:xfrm>
              <a:off x="7487469" y="380024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1"/>
                  </a:moveTo>
                  <a:cubicBezTo>
                    <a:pt x="2522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5" y="70"/>
                    <a:pt x="1149" y="99"/>
                  </a:cubicBezTo>
                  <a:cubicBezTo>
                    <a:pt x="1027" y="116"/>
                    <a:pt x="913" y="127"/>
                    <a:pt x="809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1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68" y="269"/>
                  </a:cubicBezTo>
                  <a:cubicBezTo>
                    <a:pt x="2635" y="280"/>
                    <a:pt x="2807" y="309"/>
                    <a:pt x="2985" y="327"/>
                  </a:cubicBezTo>
                  <a:cubicBezTo>
                    <a:pt x="3073" y="338"/>
                    <a:pt x="3165" y="348"/>
                    <a:pt x="3257" y="359"/>
                  </a:cubicBezTo>
                  <a:cubicBezTo>
                    <a:pt x="3302" y="365"/>
                    <a:pt x="3348" y="368"/>
                    <a:pt x="3396" y="376"/>
                  </a:cubicBezTo>
                  <a:cubicBezTo>
                    <a:pt x="3442" y="385"/>
                    <a:pt x="3487" y="394"/>
                    <a:pt x="3535" y="403"/>
                  </a:cubicBezTo>
                  <a:cubicBezTo>
                    <a:pt x="3723" y="438"/>
                    <a:pt x="3915" y="475"/>
                    <a:pt x="4112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4" y="2573"/>
                  </a:cubicBezTo>
                  <a:cubicBezTo>
                    <a:pt x="9037" y="2692"/>
                    <a:pt x="9195" y="2807"/>
                    <a:pt x="9349" y="2920"/>
                  </a:cubicBezTo>
                  <a:cubicBezTo>
                    <a:pt x="9387" y="2948"/>
                    <a:pt x="9427" y="2975"/>
                    <a:pt x="9464" y="3004"/>
                  </a:cubicBezTo>
                  <a:cubicBezTo>
                    <a:pt x="9502" y="3032"/>
                    <a:pt x="9536" y="3064"/>
                    <a:pt x="9572" y="3093"/>
                  </a:cubicBezTo>
                  <a:cubicBezTo>
                    <a:pt x="9643" y="3152"/>
                    <a:pt x="9713" y="3210"/>
                    <a:pt x="9782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2"/>
                    <a:pt x="10521" y="3939"/>
                  </a:cubicBezTo>
                  <a:cubicBezTo>
                    <a:pt x="10750" y="4144"/>
                    <a:pt x="10925" y="4361"/>
                    <a:pt x="11091" y="4540"/>
                  </a:cubicBezTo>
                  <a:cubicBezTo>
                    <a:pt x="11172" y="4630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3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1" y="4980"/>
                  </a:cubicBezTo>
                  <a:cubicBezTo>
                    <a:pt x="11507" y="4905"/>
                    <a:pt x="11456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5" y="4253"/>
                    <a:pt x="10900" y="4014"/>
                    <a:pt x="10688" y="3785"/>
                  </a:cubicBezTo>
                  <a:cubicBezTo>
                    <a:pt x="10584" y="3667"/>
                    <a:pt x="10477" y="3544"/>
                    <a:pt x="10365" y="3415"/>
                  </a:cubicBezTo>
                  <a:cubicBezTo>
                    <a:pt x="10251" y="3287"/>
                    <a:pt x="10118" y="3169"/>
                    <a:pt x="9988" y="3039"/>
                  </a:cubicBezTo>
                  <a:cubicBezTo>
                    <a:pt x="9921" y="2975"/>
                    <a:pt x="9853" y="2909"/>
                    <a:pt x="9786" y="2844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6" y="2682"/>
                    <a:pt x="9568" y="2651"/>
                  </a:cubicBezTo>
                  <a:cubicBezTo>
                    <a:pt x="9416" y="2526"/>
                    <a:pt x="9261" y="2397"/>
                    <a:pt x="9100" y="2265"/>
                  </a:cubicBezTo>
                  <a:cubicBezTo>
                    <a:pt x="8438" y="1765"/>
                    <a:pt x="7656" y="1279"/>
                    <a:pt x="6776" y="891"/>
                  </a:cubicBezTo>
                  <a:cubicBezTo>
                    <a:pt x="5890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1" y="58"/>
                  </a:cubicBezTo>
                  <a:cubicBezTo>
                    <a:pt x="3532" y="52"/>
                    <a:pt x="3484" y="46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4" y="23"/>
                    <a:pt x="3011" y="18"/>
                  </a:cubicBezTo>
                  <a:cubicBezTo>
                    <a:pt x="2851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4"/>
            <p:cNvSpPr/>
            <p:nvPr/>
          </p:nvSpPr>
          <p:spPr>
            <a:xfrm>
              <a:off x="7461640" y="3850917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1"/>
                  </a:moveTo>
                  <a:cubicBezTo>
                    <a:pt x="2523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6" y="72"/>
                    <a:pt x="1151" y="99"/>
                  </a:cubicBezTo>
                  <a:cubicBezTo>
                    <a:pt x="1027" y="116"/>
                    <a:pt x="914" y="127"/>
                    <a:pt x="809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1" y="251"/>
                  </a:cubicBezTo>
                  <a:cubicBezTo>
                    <a:pt x="926" y="243"/>
                    <a:pt x="1041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70" y="269"/>
                  </a:cubicBezTo>
                  <a:cubicBezTo>
                    <a:pt x="2635" y="280"/>
                    <a:pt x="2808" y="309"/>
                    <a:pt x="2985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49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5"/>
                    <a:pt x="4113" y="512"/>
                  </a:cubicBezTo>
                  <a:cubicBezTo>
                    <a:pt x="4898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6" y="2573"/>
                  </a:cubicBezTo>
                  <a:cubicBezTo>
                    <a:pt x="9038" y="2692"/>
                    <a:pt x="9197" y="2807"/>
                    <a:pt x="9349" y="2920"/>
                  </a:cubicBezTo>
                  <a:cubicBezTo>
                    <a:pt x="9389" y="2948"/>
                    <a:pt x="9427" y="2977"/>
                    <a:pt x="9466" y="3004"/>
                  </a:cubicBezTo>
                  <a:cubicBezTo>
                    <a:pt x="9502" y="3032"/>
                    <a:pt x="9537" y="3064"/>
                    <a:pt x="9572" y="3093"/>
                  </a:cubicBezTo>
                  <a:cubicBezTo>
                    <a:pt x="9643" y="3152"/>
                    <a:pt x="9713" y="3210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1" y="4540"/>
                  </a:cubicBezTo>
                  <a:cubicBezTo>
                    <a:pt x="11172" y="4632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5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4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5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9"/>
                  </a:cubicBezTo>
                  <a:cubicBezTo>
                    <a:pt x="3533" y="53"/>
                    <a:pt x="3485" y="47"/>
                    <a:pt x="3437" y="41"/>
                  </a:cubicBezTo>
                  <a:cubicBezTo>
                    <a:pt x="3388" y="35"/>
                    <a:pt x="3341" y="35"/>
                    <a:pt x="3292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4"/>
            <p:cNvSpPr/>
            <p:nvPr/>
          </p:nvSpPr>
          <p:spPr>
            <a:xfrm>
              <a:off x="7435812" y="3901585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40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10" y="8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0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7"/>
                  </a:cubicBezTo>
                  <a:cubicBezTo>
                    <a:pt x="623" y="269"/>
                    <a:pt x="717" y="260"/>
                    <a:pt x="821" y="251"/>
                  </a:cubicBezTo>
                  <a:cubicBezTo>
                    <a:pt x="927" y="244"/>
                    <a:pt x="1041" y="246"/>
                    <a:pt x="1163" y="241"/>
                  </a:cubicBezTo>
                  <a:cubicBezTo>
                    <a:pt x="1316" y="241"/>
                    <a:pt x="1480" y="233"/>
                    <a:pt x="1656" y="233"/>
                  </a:cubicBezTo>
                  <a:cubicBezTo>
                    <a:pt x="1763" y="233"/>
                    <a:pt x="1875" y="236"/>
                    <a:pt x="1990" y="246"/>
                  </a:cubicBezTo>
                  <a:cubicBezTo>
                    <a:pt x="2143" y="254"/>
                    <a:pt x="2303" y="261"/>
                    <a:pt x="2470" y="270"/>
                  </a:cubicBezTo>
                  <a:cubicBezTo>
                    <a:pt x="2635" y="280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7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9"/>
                    <a:pt x="9350" y="2920"/>
                  </a:cubicBezTo>
                  <a:cubicBezTo>
                    <a:pt x="9389" y="2949"/>
                    <a:pt x="9427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4" y="3152"/>
                    <a:pt x="9713" y="3212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4"/>
                    <a:pt x="10523" y="3939"/>
                  </a:cubicBezTo>
                  <a:cubicBezTo>
                    <a:pt x="10751" y="4146"/>
                    <a:pt x="10925" y="4361"/>
                    <a:pt x="11092" y="4540"/>
                  </a:cubicBezTo>
                  <a:cubicBezTo>
                    <a:pt x="11173" y="4632"/>
                    <a:pt x="11252" y="4714"/>
                    <a:pt x="11319" y="4794"/>
                  </a:cubicBezTo>
                  <a:cubicBezTo>
                    <a:pt x="11383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2"/>
                  </a:cubicBezTo>
                  <a:cubicBezTo>
                    <a:pt x="11345" y="4642"/>
                    <a:pt x="11275" y="4552"/>
                    <a:pt x="11205" y="4451"/>
                  </a:cubicBezTo>
                  <a:cubicBezTo>
                    <a:pt x="11056" y="4253"/>
                    <a:pt x="10901" y="4016"/>
                    <a:pt x="10688" y="3787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1" y="2810"/>
                    <a:pt x="9719" y="2776"/>
                    <a:pt x="9683" y="2744"/>
                  </a:cubicBezTo>
                  <a:cubicBezTo>
                    <a:pt x="9644" y="2714"/>
                    <a:pt x="9608" y="2682"/>
                    <a:pt x="9570" y="2651"/>
                  </a:cubicBezTo>
                  <a:cubicBezTo>
                    <a:pt x="9418" y="2526"/>
                    <a:pt x="9261" y="2398"/>
                    <a:pt x="9100" y="2265"/>
                  </a:cubicBezTo>
                  <a:cubicBezTo>
                    <a:pt x="8439" y="1765"/>
                    <a:pt x="7656" y="1279"/>
                    <a:pt x="6776" y="892"/>
                  </a:cubicBezTo>
                  <a:cubicBezTo>
                    <a:pt x="5891" y="515"/>
                    <a:pt x="5002" y="277"/>
                    <a:pt x="4185" y="137"/>
                  </a:cubicBezTo>
                  <a:cubicBezTo>
                    <a:pt x="3978" y="110"/>
                    <a:pt x="3777" y="84"/>
                    <a:pt x="3582" y="60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8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2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7410041" y="3952283"/>
              <a:ext cx="343960" cy="158352"/>
            </a:xfrm>
            <a:custGeom>
              <a:avLst/>
              <a:gdLst/>
              <a:ahLst/>
              <a:cxnLst/>
              <a:rect l="l" t="t" r="r" b="b"/>
              <a:pathLst>
                <a:path w="11825" h="5444" extrusionOk="0">
                  <a:moveTo>
                    <a:pt x="2525" y="0"/>
                  </a:moveTo>
                  <a:cubicBezTo>
                    <a:pt x="2509" y="0"/>
                    <a:pt x="2494" y="0"/>
                    <a:pt x="2479" y="0"/>
                  </a:cubicBezTo>
                  <a:cubicBezTo>
                    <a:pt x="2308" y="8"/>
                    <a:pt x="2144" y="14"/>
                    <a:pt x="1987" y="19"/>
                  </a:cubicBezTo>
                  <a:cubicBezTo>
                    <a:pt x="1675" y="22"/>
                    <a:pt x="1395" y="71"/>
                    <a:pt x="1149" y="98"/>
                  </a:cubicBezTo>
                  <a:cubicBezTo>
                    <a:pt x="1027" y="115"/>
                    <a:pt x="913" y="127"/>
                    <a:pt x="809" y="146"/>
                  </a:cubicBezTo>
                  <a:cubicBezTo>
                    <a:pt x="705" y="167"/>
                    <a:pt x="610" y="188"/>
                    <a:pt x="524" y="207"/>
                  </a:cubicBezTo>
                  <a:cubicBezTo>
                    <a:pt x="187" y="282"/>
                    <a:pt x="0" y="324"/>
                    <a:pt x="0" y="324"/>
                  </a:cubicBezTo>
                  <a:cubicBezTo>
                    <a:pt x="0" y="324"/>
                    <a:pt x="190" y="308"/>
                    <a:pt x="535" y="277"/>
                  </a:cubicBezTo>
                  <a:cubicBezTo>
                    <a:pt x="621" y="268"/>
                    <a:pt x="715" y="260"/>
                    <a:pt x="821" y="250"/>
                  </a:cubicBezTo>
                  <a:cubicBezTo>
                    <a:pt x="925" y="243"/>
                    <a:pt x="1039" y="245"/>
                    <a:pt x="1162" y="242"/>
                  </a:cubicBezTo>
                  <a:cubicBezTo>
                    <a:pt x="1315" y="241"/>
                    <a:pt x="1481" y="232"/>
                    <a:pt x="1659" y="232"/>
                  </a:cubicBezTo>
                  <a:cubicBezTo>
                    <a:pt x="1764" y="232"/>
                    <a:pt x="1874" y="235"/>
                    <a:pt x="1988" y="245"/>
                  </a:cubicBezTo>
                  <a:cubicBezTo>
                    <a:pt x="2141" y="253"/>
                    <a:pt x="2302" y="260"/>
                    <a:pt x="2468" y="269"/>
                  </a:cubicBezTo>
                  <a:cubicBezTo>
                    <a:pt x="2635" y="279"/>
                    <a:pt x="2806" y="308"/>
                    <a:pt x="2985" y="326"/>
                  </a:cubicBezTo>
                  <a:cubicBezTo>
                    <a:pt x="3073" y="337"/>
                    <a:pt x="3163" y="347"/>
                    <a:pt x="3255" y="358"/>
                  </a:cubicBezTo>
                  <a:cubicBezTo>
                    <a:pt x="3301" y="364"/>
                    <a:pt x="3348" y="369"/>
                    <a:pt x="3394" y="376"/>
                  </a:cubicBezTo>
                  <a:cubicBezTo>
                    <a:pt x="3440" y="386"/>
                    <a:pt x="3487" y="393"/>
                    <a:pt x="3535" y="402"/>
                  </a:cubicBezTo>
                  <a:cubicBezTo>
                    <a:pt x="3721" y="438"/>
                    <a:pt x="3914" y="474"/>
                    <a:pt x="4112" y="511"/>
                  </a:cubicBezTo>
                  <a:cubicBezTo>
                    <a:pt x="4896" y="688"/>
                    <a:pt x="5743" y="945"/>
                    <a:pt x="6596" y="1307"/>
                  </a:cubicBezTo>
                  <a:cubicBezTo>
                    <a:pt x="7442" y="1680"/>
                    <a:pt x="8208" y="2121"/>
                    <a:pt x="8874" y="2572"/>
                  </a:cubicBezTo>
                  <a:cubicBezTo>
                    <a:pt x="9036" y="2691"/>
                    <a:pt x="9195" y="2808"/>
                    <a:pt x="9349" y="2919"/>
                  </a:cubicBezTo>
                  <a:cubicBezTo>
                    <a:pt x="9387" y="2948"/>
                    <a:pt x="9426" y="2976"/>
                    <a:pt x="9464" y="3003"/>
                  </a:cubicBezTo>
                  <a:cubicBezTo>
                    <a:pt x="9502" y="3031"/>
                    <a:pt x="9536" y="3063"/>
                    <a:pt x="9571" y="3092"/>
                  </a:cubicBezTo>
                  <a:cubicBezTo>
                    <a:pt x="9643" y="3151"/>
                    <a:pt x="9711" y="3211"/>
                    <a:pt x="9780" y="3268"/>
                  </a:cubicBezTo>
                  <a:cubicBezTo>
                    <a:pt x="9916" y="3385"/>
                    <a:pt x="10055" y="3491"/>
                    <a:pt x="10176" y="3605"/>
                  </a:cubicBezTo>
                  <a:cubicBezTo>
                    <a:pt x="10297" y="3721"/>
                    <a:pt x="10411" y="3833"/>
                    <a:pt x="10521" y="3938"/>
                  </a:cubicBezTo>
                  <a:cubicBezTo>
                    <a:pt x="10751" y="4145"/>
                    <a:pt x="10925" y="4360"/>
                    <a:pt x="11090" y="4539"/>
                  </a:cubicBezTo>
                  <a:cubicBezTo>
                    <a:pt x="11171" y="4631"/>
                    <a:pt x="11250" y="4713"/>
                    <a:pt x="11317" y="4793"/>
                  </a:cubicBezTo>
                  <a:cubicBezTo>
                    <a:pt x="11382" y="4877"/>
                    <a:pt x="11441" y="4952"/>
                    <a:pt x="11493" y="5020"/>
                  </a:cubicBezTo>
                  <a:cubicBezTo>
                    <a:pt x="11685" y="5264"/>
                    <a:pt x="11800" y="5410"/>
                    <a:pt x="11821" y="5437"/>
                  </a:cubicBezTo>
                  <a:lnTo>
                    <a:pt x="11821" y="5437"/>
                  </a:lnTo>
                  <a:cubicBezTo>
                    <a:pt x="11802" y="5405"/>
                    <a:pt x="11707" y="5245"/>
                    <a:pt x="11551" y="4979"/>
                  </a:cubicBezTo>
                  <a:cubicBezTo>
                    <a:pt x="11505" y="4906"/>
                    <a:pt x="11457" y="4822"/>
                    <a:pt x="11402" y="4731"/>
                  </a:cubicBezTo>
                  <a:cubicBezTo>
                    <a:pt x="11343" y="4643"/>
                    <a:pt x="11273" y="4551"/>
                    <a:pt x="11201" y="4450"/>
                  </a:cubicBezTo>
                  <a:cubicBezTo>
                    <a:pt x="11055" y="4253"/>
                    <a:pt x="10899" y="4015"/>
                    <a:pt x="10686" y="3786"/>
                  </a:cubicBezTo>
                  <a:cubicBezTo>
                    <a:pt x="10584" y="3668"/>
                    <a:pt x="10475" y="3544"/>
                    <a:pt x="10364" y="3416"/>
                  </a:cubicBezTo>
                  <a:cubicBezTo>
                    <a:pt x="10251" y="3287"/>
                    <a:pt x="10118" y="3170"/>
                    <a:pt x="9986" y="3038"/>
                  </a:cubicBezTo>
                  <a:cubicBezTo>
                    <a:pt x="9921" y="2974"/>
                    <a:pt x="9854" y="2910"/>
                    <a:pt x="9785" y="2843"/>
                  </a:cubicBezTo>
                  <a:cubicBezTo>
                    <a:pt x="9750" y="2811"/>
                    <a:pt x="9718" y="2776"/>
                    <a:pt x="9681" y="2743"/>
                  </a:cubicBezTo>
                  <a:cubicBezTo>
                    <a:pt x="9643" y="2713"/>
                    <a:pt x="9606" y="2682"/>
                    <a:pt x="9568" y="2650"/>
                  </a:cubicBezTo>
                  <a:cubicBezTo>
                    <a:pt x="9416" y="2525"/>
                    <a:pt x="9259" y="2397"/>
                    <a:pt x="9099" y="2265"/>
                  </a:cubicBezTo>
                  <a:cubicBezTo>
                    <a:pt x="8437" y="1764"/>
                    <a:pt x="7655" y="1280"/>
                    <a:pt x="6774" y="891"/>
                  </a:cubicBezTo>
                  <a:cubicBezTo>
                    <a:pt x="5890" y="515"/>
                    <a:pt x="5000" y="277"/>
                    <a:pt x="4183" y="136"/>
                  </a:cubicBezTo>
                  <a:cubicBezTo>
                    <a:pt x="3976" y="111"/>
                    <a:pt x="3775" y="85"/>
                    <a:pt x="3581" y="59"/>
                  </a:cubicBezTo>
                  <a:cubicBezTo>
                    <a:pt x="3532" y="52"/>
                    <a:pt x="3483" y="46"/>
                    <a:pt x="3435" y="40"/>
                  </a:cubicBezTo>
                  <a:cubicBezTo>
                    <a:pt x="3388" y="36"/>
                    <a:pt x="3339" y="34"/>
                    <a:pt x="3292" y="33"/>
                  </a:cubicBezTo>
                  <a:cubicBezTo>
                    <a:pt x="3197" y="28"/>
                    <a:pt x="3102" y="23"/>
                    <a:pt x="3011" y="19"/>
                  </a:cubicBezTo>
                  <a:cubicBezTo>
                    <a:pt x="2842" y="13"/>
                    <a:pt x="2680" y="0"/>
                    <a:pt x="2525" y="0"/>
                  </a:cubicBezTo>
                  <a:close/>
                  <a:moveTo>
                    <a:pt x="11821" y="5437"/>
                  </a:moveTo>
                  <a:cubicBezTo>
                    <a:pt x="11824" y="5441"/>
                    <a:pt x="11825" y="5444"/>
                    <a:pt x="11825" y="5444"/>
                  </a:cubicBezTo>
                  <a:lnTo>
                    <a:pt x="11825" y="5442"/>
                  </a:lnTo>
                  <a:cubicBezTo>
                    <a:pt x="11825" y="5442"/>
                    <a:pt x="11824" y="5440"/>
                    <a:pt x="11821" y="5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7051695" y="345062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0" y="1"/>
                  </a:moveTo>
                  <a:cubicBezTo>
                    <a:pt x="2520" y="1"/>
                    <a:pt x="2499" y="1"/>
                    <a:pt x="2479" y="1"/>
                  </a:cubicBezTo>
                  <a:cubicBezTo>
                    <a:pt x="2310" y="7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1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6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1" y="246"/>
                    <a:pt x="1164" y="241"/>
                  </a:cubicBezTo>
                  <a:cubicBezTo>
                    <a:pt x="1313" y="240"/>
                    <a:pt x="1474" y="233"/>
                    <a:pt x="1647" y="233"/>
                  </a:cubicBezTo>
                  <a:cubicBezTo>
                    <a:pt x="1757" y="233"/>
                    <a:pt x="1871" y="236"/>
                    <a:pt x="1990" y="246"/>
                  </a:cubicBezTo>
                  <a:cubicBezTo>
                    <a:pt x="2143" y="254"/>
                    <a:pt x="2304" y="261"/>
                    <a:pt x="2470" y="269"/>
                  </a:cubicBezTo>
                  <a:cubicBezTo>
                    <a:pt x="2635" y="279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8"/>
                    <a:pt x="9350" y="2920"/>
                  </a:cubicBezTo>
                  <a:cubicBezTo>
                    <a:pt x="9389" y="2949"/>
                    <a:pt x="9428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5" y="3152"/>
                    <a:pt x="9713" y="3212"/>
                    <a:pt x="9782" y="3268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2" y="4540"/>
                  </a:cubicBezTo>
                  <a:cubicBezTo>
                    <a:pt x="11173" y="4632"/>
                    <a:pt x="11252" y="4713"/>
                    <a:pt x="11319" y="4793"/>
                  </a:cubicBezTo>
                  <a:cubicBezTo>
                    <a:pt x="11384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7" y="4552"/>
                    <a:pt x="11205" y="4451"/>
                  </a:cubicBezTo>
                  <a:cubicBezTo>
                    <a:pt x="11057" y="4253"/>
                    <a:pt x="10901" y="4016"/>
                    <a:pt x="10688" y="3785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2" y="2810"/>
                    <a:pt x="9719" y="2775"/>
                    <a:pt x="9683" y="2744"/>
                  </a:cubicBezTo>
                  <a:cubicBezTo>
                    <a:pt x="9645" y="2714"/>
                    <a:pt x="9608" y="2682"/>
                    <a:pt x="9570" y="2651"/>
                  </a:cubicBezTo>
                  <a:cubicBezTo>
                    <a:pt x="9418" y="2526"/>
                    <a:pt x="9261" y="2397"/>
                    <a:pt x="9101" y="2264"/>
                  </a:cubicBezTo>
                  <a:cubicBezTo>
                    <a:pt x="8439" y="1765"/>
                    <a:pt x="7657" y="1279"/>
                    <a:pt x="6776" y="892"/>
                  </a:cubicBezTo>
                  <a:cubicBezTo>
                    <a:pt x="5892" y="515"/>
                    <a:pt x="5002" y="276"/>
                    <a:pt x="4185" y="137"/>
                  </a:cubicBezTo>
                  <a:cubicBezTo>
                    <a:pt x="3978" y="110"/>
                    <a:pt x="3777" y="84"/>
                    <a:pt x="3583" y="59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9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3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4"/>
            <p:cNvSpPr/>
            <p:nvPr/>
          </p:nvSpPr>
          <p:spPr>
            <a:xfrm>
              <a:off x="7025924" y="3501297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39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08" y="8"/>
                    <a:pt x="2144" y="14"/>
                    <a:pt x="1987" y="20"/>
                  </a:cubicBezTo>
                  <a:cubicBezTo>
                    <a:pt x="1675" y="23"/>
                    <a:pt x="1396" y="72"/>
                    <a:pt x="1150" y="99"/>
                  </a:cubicBezTo>
                  <a:cubicBezTo>
                    <a:pt x="1027" y="116"/>
                    <a:pt x="913" y="128"/>
                    <a:pt x="809" y="147"/>
                  </a:cubicBezTo>
                  <a:cubicBezTo>
                    <a:pt x="705" y="168"/>
                    <a:pt x="610" y="189"/>
                    <a:pt x="525" y="208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0" y="307"/>
                    <a:pt x="535" y="278"/>
                  </a:cubicBezTo>
                  <a:cubicBezTo>
                    <a:pt x="621" y="269"/>
                    <a:pt x="716" y="260"/>
                    <a:pt x="821" y="250"/>
                  </a:cubicBezTo>
                  <a:cubicBezTo>
                    <a:pt x="925" y="244"/>
                    <a:pt x="1039" y="246"/>
                    <a:pt x="1162" y="243"/>
                  </a:cubicBezTo>
                  <a:cubicBezTo>
                    <a:pt x="1315" y="242"/>
                    <a:pt x="1481" y="233"/>
                    <a:pt x="1659" y="233"/>
                  </a:cubicBezTo>
                  <a:cubicBezTo>
                    <a:pt x="1765" y="233"/>
                    <a:pt x="1875" y="236"/>
                    <a:pt x="1988" y="246"/>
                  </a:cubicBezTo>
                  <a:cubicBezTo>
                    <a:pt x="2141" y="254"/>
                    <a:pt x="2302" y="261"/>
                    <a:pt x="2468" y="270"/>
                  </a:cubicBezTo>
                  <a:cubicBezTo>
                    <a:pt x="2635" y="280"/>
                    <a:pt x="2806" y="309"/>
                    <a:pt x="2985" y="327"/>
                  </a:cubicBezTo>
                  <a:cubicBezTo>
                    <a:pt x="3073" y="338"/>
                    <a:pt x="3164" y="348"/>
                    <a:pt x="3255" y="359"/>
                  </a:cubicBezTo>
                  <a:cubicBezTo>
                    <a:pt x="3301" y="365"/>
                    <a:pt x="3348" y="368"/>
                    <a:pt x="3394" y="377"/>
                  </a:cubicBezTo>
                  <a:cubicBezTo>
                    <a:pt x="3440" y="385"/>
                    <a:pt x="3488" y="394"/>
                    <a:pt x="3535" y="403"/>
                  </a:cubicBezTo>
                  <a:cubicBezTo>
                    <a:pt x="3721" y="438"/>
                    <a:pt x="3914" y="475"/>
                    <a:pt x="4113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6" y="2692"/>
                    <a:pt x="9195" y="2809"/>
                    <a:pt x="9349" y="2920"/>
                  </a:cubicBezTo>
                  <a:cubicBezTo>
                    <a:pt x="9388" y="2949"/>
                    <a:pt x="9426" y="2977"/>
                    <a:pt x="9464" y="3004"/>
                  </a:cubicBezTo>
                  <a:cubicBezTo>
                    <a:pt x="9502" y="3032"/>
                    <a:pt x="9536" y="3064"/>
                    <a:pt x="9571" y="3093"/>
                  </a:cubicBezTo>
                  <a:cubicBezTo>
                    <a:pt x="9643" y="3152"/>
                    <a:pt x="9712" y="3212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4"/>
                    <a:pt x="10521" y="3939"/>
                  </a:cubicBezTo>
                  <a:cubicBezTo>
                    <a:pt x="10751" y="4146"/>
                    <a:pt x="10925" y="4361"/>
                    <a:pt x="11090" y="4540"/>
                  </a:cubicBezTo>
                  <a:cubicBezTo>
                    <a:pt x="11171" y="4632"/>
                    <a:pt x="11250" y="4714"/>
                    <a:pt x="11318" y="4794"/>
                  </a:cubicBezTo>
                  <a:cubicBezTo>
                    <a:pt x="11382" y="4876"/>
                    <a:pt x="11441" y="4952"/>
                    <a:pt x="11493" y="5020"/>
                  </a:cubicBezTo>
                  <a:cubicBezTo>
                    <a:pt x="11707" y="5293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6" y="4905"/>
                    <a:pt x="11457" y="4823"/>
                    <a:pt x="11402" y="4732"/>
                  </a:cubicBezTo>
                  <a:cubicBezTo>
                    <a:pt x="11344" y="4642"/>
                    <a:pt x="11273" y="4552"/>
                    <a:pt x="11201" y="4451"/>
                  </a:cubicBezTo>
                  <a:cubicBezTo>
                    <a:pt x="11055" y="4253"/>
                    <a:pt x="10899" y="4016"/>
                    <a:pt x="10686" y="3787"/>
                  </a:cubicBezTo>
                  <a:cubicBezTo>
                    <a:pt x="10584" y="3667"/>
                    <a:pt x="10476" y="3544"/>
                    <a:pt x="10364" y="3415"/>
                  </a:cubicBezTo>
                  <a:cubicBezTo>
                    <a:pt x="10251" y="3288"/>
                    <a:pt x="10118" y="3169"/>
                    <a:pt x="9987" y="3039"/>
                  </a:cubicBezTo>
                  <a:cubicBezTo>
                    <a:pt x="9921" y="2975"/>
                    <a:pt x="9854" y="2909"/>
                    <a:pt x="9785" y="2844"/>
                  </a:cubicBezTo>
                  <a:cubicBezTo>
                    <a:pt x="9750" y="2812"/>
                    <a:pt x="9718" y="2776"/>
                    <a:pt x="9681" y="2744"/>
                  </a:cubicBezTo>
                  <a:cubicBezTo>
                    <a:pt x="9643" y="2714"/>
                    <a:pt x="9606" y="2682"/>
                    <a:pt x="9568" y="2651"/>
                  </a:cubicBezTo>
                  <a:cubicBezTo>
                    <a:pt x="9417" y="2526"/>
                    <a:pt x="9259" y="2397"/>
                    <a:pt x="9099" y="2266"/>
                  </a:cubicBezTo>
                  <a:cubicBezTo>
                    <a:pt x="8437" y="1765"/>
                    <a:pt x="7655" y="1279"/>
                    <a:pt x="6774" y="892"/>
                  </a:cubicBezTo>
                  <a:cubicBezTo>
                    <a:pt x="5890" y="515"/>
                    <a:pt x="5000" y="276"/>
                    <a:pt x="4183" y="137"/>
                  </a:cubicBezTo>
                  <a:cubicBezTo>
                    <a:pt x="3977" y="110"/>
                    <a:pt x="3775" y="84"/>
                    <a:pt x="3581" y="59"/>
                  </a:cubicBezTo>
                  <a:cubicBezTo>
                    <a:pt x="3532" y="53"/>
                    <a:pt x="3483" y="47"/>
                    <a:pt x="3436" y="41"/>
                  </a:cubicBezTo>
                  <a:cubicBezTo>
                    <a:pt x="3388" y="37"/>
                    <a:pt x="3339" y="35"/>
                    <a:pt x="3292" y="32"/>
                  </a:cubicBezTo>
                  <a:cubicBezTo>
                    <a:pt x="3197" y="27"/>
                    <a:pt x="3102" y="24"/>
                    <a:pt x="3011" y="20"/>
                  </a:cubicBezTo>
                  <a:cubicBezTo>
                    <a:pt x="2848" y="14"/>
                    <a:pt x="2690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7000095" y="3552024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4" y="13"/>
                    <a:pt x="1989" y="18"/>
                  </a:cubicBezTo>
                  <a:cubicBezTo>
                    <a:pt x="1675" y="21"/>
                    <a:pt x="1396" y="70"/>
                    <a:pt x="1150" y="97"/>
                  </a:cubicBezTo>
                  <a:cubicBezTo>
                    <a:pt x="1027" y="114"/>
                    <a:pt x="913" y="126"/>
                    <a:pt x="809" y="145"/>
                  </a:cubicBezTo>
                  <a:cubicBezTo>
                    <a:pt x="705" y="168"/>
                    <a:pt x="610" y="187"/>
                    <a:pt x="526" y="206"/>
                  </a:cubicBezTo>
                  <a:cubicBezTo>
                    <a:pt x="187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5" y="276"/>
                  </a:cubicBezTo>
                  <a:cubicBezTo>
                    <a:pt x="621" y="267"/>
                    <a:pt x="717" y="259"/>
                    <a:pt x="821" y="249"/>
                  </a:cubicBezTo>
                  <a:cubicBezTo>
                    <a:pt x="925" y="242"/>
                    <a:pt x="1040" y="244"/>
                    <a:pt x="1162" y="241"/>
                  </a:cubicBezTo>
                  <a:cubicBezTo>
                    <a:pt x="1315" y="240"/>
                    <a:pt x="1481" y="231"/>
                    <a:pt x="1659" y="231"/>
                  </a:cubicBezTo>
                  <a:cubicBezTo>
                    <a:pt x="1765" y="231"/>
                    <a:pt x="1876" y="234"/>
                    <a:pt x="1990" y="244"/>
                  </a:cubicBezTo>
                  <a:cubicBezTo>
                    <a:pt x="2141" y="252"/>
                    <a:pt x="2302" y="259"/>
                    <a:pt x="2468" y="268"/>
                  </a:cubicBezTo>
                  <a:cubicBezTo>
                    <a:pt x="2635" y="278"/>
                    <a:pt x="2806" y="307"/>
                    <a:pt x="2985" y="325"/>
                  </a:cubicBezTo>
                  <a:cubicBezTo>
                    <a:pt x="3074" y="336"/>
                    <a:pt x="3165" y="346"/>
                    <a:pt x="3257" y="357"/>
                  </a:cubicBezTo>
                  <a:cubicBezTo>
                    <a:pt x="3303" y="363"/>
                    <a:pt x="3349" y="368"/>
                    <a:pt x="3394" y="375"/>
                  </a:cubicBezTo>
                  <a:cubicBezTo>
                    <a:pt x="3442" y="385"/>
                    <a:pt x="3488" y="392"/>
                    <a:pt x="3535" y="401"/>
                  </a:cubicBezTo>
                  <a:cubicBezTo>
                    <a:pt x="3721" y="436"/>
                    <a:pt x="3916" y="473"/>
                    <a:pt x="4113" y="510"/>
                  </a:cubicBezTo>
                  <a:cubicBezTo>
                    <a:pt x="4897" y="687"/>
                    <a:pt x="5743" y="944"/>
                    <a:pt x="6596" y="1306"/>
                  </a:cubicBezTo>
                  <a:cubicBezTo>
                    <a:pt x="7442" y="1679"/>
                    <a:pt x="8208" y="2120"/>
                    <a:pt x="8874" y="2571"/>
                  </a:cubicBezTo>
                  <a:cubicBezTo>
                    <a:pt x="9038" y="2690"/>
                    <a:pt x="9195" y="2807"/>
                    <a:pt x="9350" y="2918"/>
                  </a:cubicBezTo>
                  <a:cubicBezTo>
                    <a:pt x="9388" y="2947"/>
                    <a:pt x="9426" y="2975"/>
                    <a:pt x="9464" y="3002"/>
                  </a:cubicBezTo>
                  <a:cubicBezTo>
                    <a:pt x="9502" y="3030"/>
                    <a:pt x="9536" y="3062"/>
                    <a:pt x="9573" y="3091"/>
                  </a:cubicBezTo>
                  <a:cubicBezTo>
                    <a:pt x="9643" y="3150"/>
                    <a:pt x="9713" y="3210"/>
                    <a:pt x="9782" y="3267"/>
                  </a:cubicBezTo>
                  <a:cubicBezTo>
                    <a:pt x="9916" y="3384"/>
                    <a:pt x="10056" y="3490"/>
                    <a:pt x="10176" y="3604"/>
                  </a:cubicBezTo>
                  <a:cubicBezTo>
                    <a:pt x="10297" y="3720"/>
                    <a:pt x="10412" y="3832"/>
                    <a:pt x="10522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18" y="4792"/>
                  </a:cubicBezTo>
                  <a:cubicBezTo>
                    <a:pt x="11382" y="4876"/>
                    <a:pt x="11441" y="4950"/>
                    <a:pt x="11493" y="5019"/>
                  </a:cubicBezTo>
                  <a:cubicBezTo>
                    <a:pt x="11673" y="5247"/>
                    <a:pt x="11785" y="5389"/>
                    <a:pt x="11817" y="5429"/>
                  </a:cubicBezTo>
                  <a:lnTo>
                    <a:pt x="11817" y="5429"/>
                  </a:lnTo>
                  <a:cubicBezTo>
                    <a:pt x="11791" y="5385"/>
                    <a:pt x="11699" y="5227"/>
                    <a:pt x="11552" y="4978"/>
                  </a:cubicBezTo>
                  <a:cubicBezTo>
                    <a:pt x="11507" y="4905"/>
                    <a:pt x="11457" y="4821"/>
                    <a:pt x="11402" y="4730"/>
                  </a:cubicBezTo>
                  <a:cubicBezTo>
                    <a:pt x="11345" y="4642"/>
                    <a:pt x="11275" y="4550"/>
                    <a:pt x="11203" y="4449"/>
                  </a:cubicBezTo>
                  <a:cubicBezTo>
                    <a:pt x="11055" y="4252"/>
                    <a:pt x="10899" y="4014"/>
                    <a:pt x="10687" y="3785"/>
                  </a:cubicBezTo>
                  <a:cubicBezTo>
                    <a:pt x="10584" y="3667"/>
                    <a:pt x="10477" y="3543"/>
                    <a:pt x="10364" y="3413"/>
                  </a:cubicBezTo>
                  <a:cubicBezTo>
                    <a:pt x="10251" y="3286"/>
                    <a:pt x="10118" y="3169"/>
                    <a:pt x="9988" y="3037"/>
                  </a:cubicBezTo>
                  <a:cubicBezTo>
                    <a:pt x="9921" y="2973"/>
                    <a:pt x="9854" y="2909"/>
                    <a:pt x="9785" y="2842"/>
                  </a:cubicBezTo>
                  <a:cubicBezTo>
                    <a:pt x="9751" y="2810"/>
                    <a:pt x="9718" y="2774"/>
                    <a:pt x="9681" y="2742"/>
                  </a:cubicBezTo>
                  <a:cubicBezTo>
                    <a:pt x="9643" y="2712"/>
                    <a:pt x="9606" y="2681"/>
                    <a:pt x="9568" y="2649"/>
                  </a:cubicBezTo>
                  <a:cubicBezTo>
                    <a:pt x="9417" y="2524"/>
                    <a:pt x="9259" y="2396"/>
                    <a:pt x="9100" y="2264"/>
                  </a:cubicBezTo>
                  <a:cubicBezTo>
                    <a:pt x="8437" y="1763"/>
                    <a:pt x="7655" y="1278"/>
                    <a:pt x="6775" y="890"/>
                  </a:cubicBezTo>
                  <a:cubicBezTo>
                    <a:pt x="5890" y="514"/>
                    <a:pt x="5001" y="276"/>
                    <a:pt x="4183" y="135"/>
                  </a:cubicBezTo>
                  <a:cubicBezTo>
                    <a:pt x="3977" y="109"/>
                    <a:pt x="3777" y="83"/>
                    <a:pt x="3581" y="58"/>
                  </a:cubicBezTo>
                  <a:cubicBezTo>
                    <a:pt x="3532" y="51"/>
                    <a:pt x="3485" y="45"/>
                    <a:pt x="3436" y="39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3" y="22"/>
                    <a:pt x="3011" y="18"/>
                  </a:cubicBezTo>
                  <a:cubicBezTo>
                    <a:pt x="2851" y="12"/>
                    <a:pt x="2695" y="0"/>
                    <a:pt x="2545" y="0"/>
                  </a:cubicBezTo>
                  <a:close/>
                  <a:moveTo>
                    <a:pt x="11817" y="5429"/>
                  </a:moveTo>
                  <a:cubicBezTo>
                    <a:pt x="11822" y="5438"/>
                    <a:pt x="11825" y="5443"/>
                    <a:pt x="11825" y="5443"/>
                  </a:cubicBezTo>
                  <a:lnTo>
                    <a:pt x="11827" y="5441"/>
                  </a:lnTo>
                  <a:cubicBezTo>
                    <a:pt x="11827" y="5441"/>
                    <a:pt x="11823" y="5437"/>
                    <a:pt x="11817" y="5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6974267" y="3602663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25" y="0"/>
                  </a:moveTo>
                  <a:cubicBezTo>
                    <a:pt x="2510" y="0"/>
                    <a:pt x="2495" y="0"/>
                    <a:pt x="2479" y="0"/>
                  </a:cubicBezTo>
                  <a:cubicBezTo>
                    <a:pt x="2308" y="8"/>
                    <a:pt x="2145" y="14"/>
                    <a:pt x="1989" y="19"/>
                  </a:cubicBezTo>
                  <a:cubicBezTo>
                    <a:pt x="1676" y="22"/>
                    <a:pt x="1396" y="71"/>
                    <a:pt x="1150" y="98"/>
                  </a:cubicBezTo>
                  <a:cubicBezTo>
                    <a:pt x="1028" y="115"/>
                    <a:pt x="913" y="127"/>
                    <a:pt x="809" y="146"/>
                  </a:cubicBezTo>
                  <a:cubicBezTo>
                    <a:pt x="707" y="169"/>
                    <a:pt x="612" y="188"/>
                    <a:pt x="526" y="207"/>
                  </a:cubicBezTo>
                  <a:cubicBezTo>
                    <a:pt x="189" y="282"/>
                    <a:pt x="1" y="324"/>
                    <a:pt x="1" y="324"/>
                  </a:cubicBezTo>
                  <a:cubicBezTo>
                    <a:pt x="1" y="324"/>
                    <a:pt x="192" y="308"/>
                    <a:pt x="537" y="277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0" y="245"/>
                    <a:pt x="1162" y="242"/>
                  </a:cubicBezTo>
                  <a:cubicBezTo>
                    <a:pt x="1315" y="241"/>
                    <a:pt x="1481" y="232"/>
                    <a:pt x="1660" y="232"/>
                  </a:cubicBezTo>
                  <a:cubicBezTo>
                    <a:pt x="1766" y="232"/>
                    <a:pt x="1876" y="235"/>
                    <a:pt x="1990" y="245"/>
                  </a:cubicBezTo>
                  <a:cubicBezTo>
                    <a:pt x="2143" y="253"/>
                    <a:pt x="2302" y="262"/>
                    <a:pt x="2469" y="269"/>
                  </a:cubicBezTo>
                  <a:cubicBezTo>
                    <a:pt x="2635" y="279"/>
                    <a:pt x="2808" y="308"/>
                    <a:pt x="2985" y="327"/>
                  </a:cubicBezTo>
                  <a:cubicBezTo>
                    <a:pt x="3075" y="337"/>
                    <a:pt x="3165" y="347"/>
                    <a:pt x="3257" y="360"/>
                  </a:cubicBezTo>
                  <a:cubicBezTo>
                    <a:pt x="3303" y="364"/>
                    <a:pt x="3349" y="369"/>
                    <a:pt x="3396" y="376"/>
                  </a:cubicBezTo>
                  <a:cubicBezTo>
                    <a:pt x="3442" y="386"/>
                    <a:pt x="3488" y="395"/>
                    <a:pt x="3535" y="402"/>
                  </a:cubicBezTo>
                  <a:cubicBezTo>
                    <a:pt x="3723" y="438"/>
                    <a:pt x="3916" y="474"/>
                    <a:pt x="4113" y="511"/>
                  </a:cubicBezTo>
                  <a:cubicBezTo>
                    <a:pt x="4898" y="688"/>
                    <a:pt x="5743" y="945"/>
                    <a:pt x="6596" y="1307"/>
                  </a:cubicBezTo>
                  <a:cubicBezTo>
                    <a:pt x="7444" y="1680"/>
                    <a:pt x="8210" y="2121"/>
                    <a:pt x="8876" y="2572"/>
                  </a:cubicBezTo>
                  <a:cubicBezTo>
                    <a:pt x="9038" y="2691"/>
                    <a:pt x="9195" y="2808"/>
                    <a:pt x="9350" y="2921"/>
                  </a:cubicBezTo>
                  <a:cubicBezTo>
                    <a:pt x="9389" y="2948"/>
                    <a:pt x="9428" y="2976"/>
                    <a:pt x="9466" y="3003"/>
                  </a:cubicBezTo>
                  <a:cubicBezTo>
                    <a:pt x="9502" y="3032"/>
                    <a:pt x="9538" y="3063"/>
                    <a:pt x="9573" y="3092"/>
                  </a:cubicBezTo>
                  <a:cubicBezTo>
                    <a:pt x="9643" y="3151"/>
                    <a:pt x="9713" y="3211"/>
                    <a:pt x="9782" y="3269"/>
                  </a:cubicBezTo>
                  <a:cubicBezTo>
                    <a:pt x="9918" y="3385"/>
                    <a:pt x="10057" y="3491"/>
                    <a:pt x="10176" y="3605"/>
                  </a:cubicBezTo>
                  <a:cubicBezTo>
                    <a:pt x="10297" y="3721"/>
                    <a:pt x="10412" y="3833"/>
                    <a:pt x="10522" y="3938"/>
                  </a:cubicBezTo>
                  <a:cubicBezTo>
                    <a:pt x="10751" y="4145"/>
                    <a:pt x="10925" y="4360"/>
                    <a:pt x="11092" y="4539"/>
                  </a:cubicBezTo>
                  <a:cubicBezTo>
                    <a:pt x="11173" y="4631"/>
                    <a:pt x="11252" y="4713"/>
                    <a:pt x="11319" y="4794"/>
                  </a:cubicBezTo>
                  <a:cubicBezTo>
                    <a:pt x="11384" y="4877"/>
                    <a:pt x="11442" y="4952"/>
                    <a:pt x="11495" y="5020"/>
                  </a:cubicBezTo>
                  <a:cubicBezTo>
                    <a:pt x="11687" y="5265"/>
                    <a:pt x="11802" y="5411"/>
                    <a:pt x="11823" y="5438"/>
                  </a:cubicBezTo>
                  <a:lnTo>
                    <a:pt x="11823" y="5438"/>
                  </a:lnTo>
                  <a:cubicBezTo>
                    <a:pt x="11805" y="5406"/>
                    <a:pt x="11710" y="5245"/>
                    <a:pt x="11552" y="4979"/>
                  </a:cubicBezTo>
                  <a:cubicBezTo>
                    <a:pt x="11507" y="4906"/>
                    <a:pt x="11457" y="4822"/>
                    <a:pt x="11403" y="4731"/>
                  </a:cubicBezTo>
                  <a:cubicBezTo>
                    <a:pt x="11345" y="4643"/>
                    <a:pt x="11275" y="4551"/>
                    <a:pt x="11203" y="4450"/>
                  </a:cubicBezTo>
                  <a:cubicBezTo>
                    <a:pt x="11055" y="4253"/>
                    <a:pt x="10899" y="4015"/>
                    <a:pt x="10688" y="3786"/>
                  </a:cubicBezTo>
                  <a:cubicBezTo>
                    <a:pt x="10584" y="3668"/>
                    <a:pt x="10477" y="3544"/>
                    <a:pt x="10366" y="3414"/>
                  </a:cubicBezTo>
                  <a:cubicBezTo>
                    <a:pt x="10251" y="3287"/>
                    <a:pt x="10118" y="3170"/>
                    <a:pt x="9988" y="3038"/>
                  </a:cubicBezTo>
                  <a:cubicBezTo>
                    <a:pt x="9921" y="2974"/>
                    <a:pt x="9854" y="2910"/>
                    <a:pt x="9787" y="2843"/>
                  </a:cubicBezTo>
                  <a:cubicBezTo>
                    <a:pt x="9752" y="2811"/>
                    <a:pt x="9718" y="2776"/>
                    <a:pt x="9681" y="2743"/>
                  </a:cubicBezTo>
                  <a:cubicBezTo>
                    <a:pt x="9645" y="2713"/>
                    <a:pt x="9606" y="2682"/>
                    <a:pt x="9568" y="2650"/>
                  </a:cubicBezTo>
                  <a:cubicBezTo>
                    <a:pt x="9417" y="2525"/>
                    <a:pt x="9261" y="2397"/>
                    <a:pt x="9101" y="2265"/>
                  </a:cubicBezTo>
                  <a:cubicBezTo>
                    <a:pt x="8439" y="1764"/>
                    <a:pt x="7657" y="1279"/>
                    <a:pt x="6776" y="891"/>
                  </a:cubicBezTo>
                  <a:cubicBezTo>
                    <a:pt x="5890" y="515"/>
                    <a:pt x="5001" y="277"/>
                    <a:pt x="4183" y="136"/>
                  </a:cubicBezTo>
                  <a:cubicBezTo>
                    <a:pt x="3977" y="111"/>
                    <a:pt x="3777" y="85"/>
                    <a:pt x="3581" y="59"/>
                  </a:cubicBezTo>
                  <a:cubicBezTo>
                    <a:pt x="3532" y="52"/>
                    <a:pt x="3485" y="46"/>
                    <a:pt x="3436" y="40"/>
                  </a:cubicBezTo>
                  <a:cubicBezTo>
                    <a:pt x="3389" y="36"/>
                    <a:pt x="3340" y="36"/>
                    <a:pt x="3292" y="33"/>
                  </a:cubicBezTo>
                  <a:cubicBezTo>
                    <a:pt x="3198" y="28"/>
                    <a:pt x="3104" y="23"/>
                    <a:pt x="3011" y="19"/>
                  </a:cubicBezTo>
                  <a:cubicBezTo>
                    <a:pt x="2844" y="13"/>
                    <a:pt x="2682" y="0"/>
                    <a:pt x="2525" y="0"/>
                  </a:cubicBezTo>
                  <a:close/>
                  <a:moveTo>
                    <a:pt x="11823" y="5438"/>
                  </a:moveTo>
                  <a:cubicBezTo>
                    <a:pt x="11826" y="5442"/>
                    <a:pt x="11827" y="5444"/>
                    <a:pt x="11827" y="5444"/>
                  </a:cubicBezTo>
                  <a:lnTo>
                    <a:pt x="11827" y="5442"/>
                  </a:lnTo>
                  <a:cubicBezTo>
                    <a:pt x="11827" y="5442"/>
                    <a:pt x="11826" y="5441"/>
                    <a:pt x="11823" y="54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948438" y="365336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5" y="13"/>
                    <a:pt x="1989" y="19"/>
                  </a:cubicBezTo>
                  <a:cubicBezTo>
                    <a:pt x="1676" y="21"/>
                    <a:pt x="1396" y="70"/>
                    <a:pt x="1152" y="99"/>
                  </a:cubicBezTo>
                  <a:cubicBezTo>
                    <a:pt x="1028" y="116"/>
                    <a:pt x="915" y="126"/>
                    <a:pt x="809" y="145"/>
                  </a:cubicBezTo>
                  <a:cubicBezTo>
                    <a:pt x="707" y="168"/>
                    <a:pt x="612" y="187"/>
                    <a:pt x="527" y="206"/>
                  </a:cubicBezTo>
                  <a:cubicBezTo>
                    <a:pt x="189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7" y="276"/>
                  </a:cubicBezTo>
                  <a:cubicBezTo>
                    <a:pt x="623" y="268"/>
                    <a:pt x="718" y="259"/>
                    <a:pt x="821" y="249"/>
                  </a:cubicBezTo>
                  <a:cubicBezTo>
                    <a:pt x="927" y="242"/>
                    <a:pt x="1042" y="244"/>
                    <a:pt x="1162" y="241"/>
                  </a:cubicBezTo>
                  <a:cubicBezTo>
                    <a:pt x="1311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3" y="252"/>
                    <a:pt x="2304" y="261"/>
                    <a:pt x="2470" y="268"/>
                  </a:cubicBezTo>
                  <a:cubicBezTo>
                    <a:pt x="2635" y="278"/>
                    <a:pt x="2808" y="307"/>
                    <a:pt x="2985" y="327"/>
                  </a:cubicBezTo>
                  <a:cubicBezTo>
                    <a:pt x="3075" y="337"/>
                    <a:pt x="3166" y="348"/>
                    <a:pt x="3257" y="359"/>
                  </a:cubicBezTo>
                  <a:cubicBezTo>
                    <a:pt x="3303" y="365"/>
                    <a:pt x="3350" y="368"/>
                    <a:pt x="3396" y="375"/>
                  </a:cubicBezTo>
                  <a:cubicBezTo>
                    <a:pt x="3442" y="385"/>
                    <a:pt x="3490" y="394"/>
                    <a:pt x="3535" y="403"/>
                  </a:cubicBezTo>
                  <a:cubicBezTo>
                    <a:pt x="3723" y="438"/>
                    <a:pt x="3916" y="473"/>
                    <a:pt x="4113" y="511"/>
                  </a:cubicBezTo>
                  <a:cubicBezTo>
                    <a:pt x="4898" y="687"/>
                    <a:pt x="5744" y="944"/>
                    <a:pt x="6596" y="1306"/>
                  </a:cubicBezTo>
                  <a:cubicBezTo>
                    <a:pt x="7444" y="1679"/>
                    <a:pt x="8210" y="2122"/>
                    <a:pt x="8876" y="2573"/>
                  </a:cubicBezTo>
                  <a:cubicBezTo>
                    <a:pt x="9038" y="2690"/>
                    <a:pt x="9197" y="2807"/>
                    <a:pt x="9350" y="2920"/>
                  </a:cubicBezTo>
                  <a:cubicBezTo>
                    <a:pt x="9390" y="2947"/>
                    <a:pt x="9428" y="2975"/>
                    <a:pt x="9466" y="3002"/>
                  </a:cubicBezTo>
                  <a:cubicBezTo>
                    <a:pt x="9503" y="3031"/>
                    <a:pt x="9538" y="3062"/>
                    <a:pt x="9573" y="3092"/>
                  </a:cubicBezTo>
                  <a:cubicBezTo>
                    <a:pt x="9643" y="3152"/>
                    <a:pt x="9714" y="3210"/>
                    <a:pt x="9782" y="3268"/>
                  </a:cubicBezTo>
                  <a:cubicBezTo>
                    <a:pt x="9918" y="3384"/>
                    <a:pt x="10057" y="3490"/>
                    <a:pt x="10178" y="3604"/>
                  </a:cubicBezTo>
                  <a:cubicBezTo>
                    <a:pt x="10297" y="3720"/>
                    <a:pt x="10413" y="3832"/>
                    <a:pt x="10523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20" y="4793"/>
                  </a:cubicBezTo>
                  <a:cubicBezTo>
                    <a:pt x="11384" y="4876"/>
                    <a:pt x="11442" y="4951"/>
                    <a:pt x="11495" y="5019"/>
                  </a:cubicBezTo>
                  <a:cubicBezTo>
                    <a:pt x="11709" y="5291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2" y="4978"/>
                  </a:cubicBezTo>
                  <a:cubicBezTo>
                    <a:pt x="11508" y="4905"/>
                    <a:pt x="11457" y="4821"/>
                    <a:pt x="11404" y="4730"/>
                  </a:cubicBezTo>
                  <a:cubicBezTo>
                    <a:pt x="11346" y="4642"/>
                    <a:pt x="11275" y="4550"/>
                    <a:pt x="11203" y="4449"/>
                  </a:cubicBezTo>
                  <a:cubicBezTo>
                    <a:pt x="11057" y="4252"/>
                    <a:pt x="10901" y="4014"/>
                    <a:pt x="10688" y="3785"/>
                  </a:cubicBezTo>
                  <a:cubicBezTo>
                    <a:pt x="10586" y="3667"/>
                    <a:pt x="10478" y="3543"/>
                    <a:pt x="10366" y="3415"/>
                  </a:cubicBezTo>
                  <a:cubicBezTo>
                    <a:pt x="10251" y="3286"/>
                    <a:pt x="10118" y="3169"/>
                    <a:pt x="9989" y="3037"/>
                  </a:cubicBezTo>
                  <a:cubicBezTo>
                    <a:pt x="9923" y="2973"/>
                    <a:pt x="9854" y="2909"/>
                    <a:pt x="9787" y="2842"/>
                  </a:cubicBezTo>
                  <a:cubicBezTo>
                    <a:pt x="9752" y="2810"/>
                    <a:pt x="9718" y="2775"/>
                    <a:pt x="9681" y="2742"/>
                  </a:cubicBezTo>
                  <a:cubicBezTo>
                    <a:pt x="9645" y="2712"/>
                    <a:pt x="9607" y="2681"/>
                    <a:pt x="9570" y="2649"/>
                  </a:cubicBezTo>
                  <a:cubicBezTo>
                    <a:pt x="9417" y="2524"/>
                    <a:pt x="9261" y="2396"/>
                    <a:pt x="9101" y="2264"/>
                  </a:cubicBezTo>
                  <a:cubicBezTo>
                    <a:pt x="8439" y="1763"/>
                    <a:pt x="7657" y="1279"/>
                    <a:pt x="6777" y="890"/>
                  </a:cubicBezTo>
                  <a:cubicBezTo>
                    <a:pt x="5890" y="514"/>
                    <a:pt x="5002" y="276"/>
                    <a:pt x="4183" y="136"/>
                  </a:cubicBezTo>
                  <a:cubicBezTo>
                    <a:pt x="3979" y="110"/>
                    <a:pt x="3777" y="84"/>
                    <a:pt x="3581" y="58"/>
                  </a:cubicBezTo>
                  <a:cubicBezTo>
                    <a:pt x="3534" y="51"/>
                    <a:pt x="3485" y="45"/>
                    <a:pt x="3438" y="39"/>
                  </a:cubicBezTo>
                  <a:cubicBezTo>
                    <a:pt x="3389" y="35"/>
                    <a:pt x="3341" y="35"/>
                    <a:pt x="3292" y="32"/>
                  </a:cubicBezTo>
                  <a:cubicBezTo>
                    <a:pt x="3198" y="27"/>
                    <a:pt x="3104" y="22"/>
                    <a:pt x="3013" y="18"/>
                  </a:cubicBezTo>
                  <a:cubicBezTo>
                    <a:pt x="2851" y="13"/>
                    <a:pt x="2696" y="0"/>
                    <a:pt x="2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6922638" y="3704030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0"/>
                  </a:moveTo>
                  <a:cubicBezTo>
                    <a:pt x="2522" y="0"/>
                    <a:pt x="2500" y="0"/>
                    <a:pt x="2479" y="1"/>
                  </a:cubicBezTo>
                  <a:cubicBezTo>
                    <a:pt x="2309" y="7"/>
                    <a:pt x="2146" y="13"/>
                    <a:pt x="1988" y="19"/>
                  </a:cubicBezTo>
                  <a:cubicBezTo>
                    <a:pt x="1676" y="21"/>
                    <a:pt x="1395" y="70"/>
                    <a:pt x="1151" y="99"/>
                  </a:cubicBezTo>
                  <a:cubicBezTo>
                    <a:pt x="1028" y="116"/>
                    <a:pt x="914" y="126"/>
                    <a:pt x="810" y="145"/>
                  </a:cubicBezTo>
                  <a:cubicBezTo>
                    <a:pt x="706" y="168"/>
                    <a:pt x="611" y="187"/>
                    <a:pt x="526" y="206"/>
                  </a:cubicBezTo>
                  <a:cubicBezTo>
                    <a:pt x="188" y="282"/>
                    <a:pt x="0" y="323"/>
                    <a:pt x="0" y="323"/>
                  </a:cubicBezTo>
                  <a:cubicBezTo>
                    <a:pt x="0" y="323"/>
                    <a:pt x="191" y="307"/>
                    <a:pt x="536" y="276"/>
                  </a:cubicBezTo>
                  <a:cubicBezTo>
                    <a:pt x="622" y="268"/>
                    <a:pt x="717" y="259"/>
                    <a:pt x="822" y="249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2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2" y="253"/>
                    <a:pt x="2303" y="261"/>
                    <a:pt x="2469" y="268"/>
                  </a:cubicBezTo>
                  <a:cubicBezTo>
                    <a:pt x="2636" y="278"/>
                    <a:pt x="2807" y="308"/>
                    <a:pt x="2986" y="327"/>
                  </a:cubicBezTo>
                  <a:cubicBezTo>
                    <a:pt x="3075" y="337"/>
                    <a:pt x="3165" y="348"/>
                    <a:pt x="3256" y="359"/>
                  </a:cubicBezTo>
                  <a:cubicBezTo>
                    <a:pt x="3302" y="365"/>
                    <a:pt x="3350" y="368"/>
                    <a:pt x="3396" y="375"/>
                  </a:cubicBezTo>
                  <a:cubicBezTo>
                    <a:pt x="3441" y="385"/>
                    <a:pt x="3489" y="394"/>
                    <a:pt x="3535" y="403"/>
                  </a:cubicBezTo>
                  <a:cubicBezTo>
                    <a:pt x="3723" y="438"/>
                    <a:pt x="3915" y="473"/>
                    <a:pt x="4114" y="511"/>
                  </a:cubicBezTo>
                  <a:cubicBezTo>
                    <a:pt x="4898" y="689"/>
                    <a:pt x="5744" y="944"/>
                    <a:pt x="6597" y="1306"/>
                  </a:cubicBezTo>
                  <a:cubicBezTo>
                    <a:pt x="7443" y="1679"/>
                    <a:pt x="8209" y="2122"/>
                    <a:pt x="8875" y="2573"/>
                  </a:cubicBezTo>
                  <a:cubicBezTo>
                    <a:pt x="9037" y="2691"/>
                    <a:pt x="9196" y="2807"/>
                    <a:pt x="9351" y="2920"/>
                  </a:cubicBezTo>
                  <a:cubicBezTo>
                    <a:pt x="9389" y="2947"/>
                    <a:pt x="9427" y="2975"/>
                    <a:pt x="9465" y="3002"/>
                  </a:cubicBezTo>
                  <a:cubicBezTo>
                    <a:pt x="9502" y="3031"/>
                    <a:pt x="9537" y="3063"/>
                    <a:pt x="9572" y="3092"/>
                  </a:cubicBezTo>
                  <a:cubicBezTo>
                    <a:pt x="9644" y="3152"/>
                    <a:pt x="9713" y="3210"/>
                    <a:pt x="9781" y="3268"/>
                  </a:cubicBezTo>
                  <a:cubicBezTo>
                    <a:pt x="9917" y="3384"/>
                    <a:pt x="10057" y="3490"/>
                    <a:pt x="10177" y="3606"/>
                  </a:cubicBezTo>
                  <a:cubicBezTo>
                    <a:pt x="10296" y="3720"/>
                    <a:pt x="10413" y="3832"/>
                    <a:pt x="10523" y="3939"/>
                  </a:cubicBezTo>
                  <a:cubicBezTo>
                    <a:pt x="10750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4" y="5019"/>
                  </a:cubicBezTo>
                  <a:cubicBezTo>
                    <a:pt x="11708" y="5291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3" y="4980"/>
                  </a:cubicBezTo>
                  <a:cubicBezTo>
                    <a:pt x="11507" y="4905"/>
                    <a:pt x="11458" y="4821"/>
                    <a:pt x="11403" y="4731"/>
                  </a:cubicBezTo>
                  <a:cubicBezTo>
                    <a:pt x="11345" y="4642"/>
                    <a:pt x="11274" y="4550"/>
                    <a:pt x="11203" y="4449"/>
                  </a:cubicBezTo>
                  <a:cubicBezTo>
                    <a:pt x="11056" y="4252"/>
                    <a:pt x="10900" y="4014"/>
                    <a:pt x="10688" y="3785"/>
                  </a:cubicBezTo>
                  <a:cubicBezTo>
                    <a:pt x="10585" y="3667"/>
                    <a:pt x="10477" y="3543"/>
                    <a:pt x="10365" y="3415"/>
                  </a:cubicBezTo>
                  <a:cubicBezTo>
                    <a:pt x="10251" y="3286"/>
                    <a:pt x="10119" y="3169"/>
                    <a:pt x="9988" y="3039"/>
                  </a:cubicBezTo>
                  <a:cubicBezTo>
                    <a:pt x="9922" y="2975"/>
                    <a:pt x="9855" y="2909"/>
                    <a:pt x="9786" y="2842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7" y="2681"/>
                    <a:pt x="9569" y="2649"/>
                  </a:cubicBezTo>
                  <a:cubicBezTo>
                    <a:pt x="9416" y="2525"/>
                    <a:pt x="9260" y="2396"/>
                    <a:pt x="9100" y="2264"/>
                  </a:cubicBezTo>
                  <a:cubicBezTo>
                    <a:pt x="8438" y="1763"/>
                    <a:pt x="7656" y="1279"/>
                    <a:pt x="6776" y="890"/>
                  </a:cubicBezTo>
                  <a:cubicBezTo>
                    <a:pt x="5891" y="515"/>
                    <a:pt x="5002" y="276"/>
                    <a:pt x="4182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1"/>
                    <a:pt x="3484" y="45"/>
                    <a:pt x="3437" y="39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2"/>
                    <a:pt x="3012" y="18"/>
                  </a:cubicBezTo>
                  <a:cubicBezTo>
                    <a:pt x="2851" y="13"/>
                    <a:pt x="2695" y="0"/>
                    <a:pt x="2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7331711" y="3598650"/>
              <a:ext cx="188981" cy="370924"/>
            </a:xfrm>
            <a:custGeom>
              <a:avLst/>
              <a:gdLst/>
              <a:ahLst/>
              <a:cxnLst/>
              <a:rect l="l" t="t" r="r" b="b"/>
              <a:pathLst>
                <a:path w="6497" h="12752" extrusionOk="0">
                  <a:moveTo>
                    <a:pt x="6497" y="1"/>
                  </a:moveTo>
                  <a:lnTo>
                    <a:pt x="6497" y="1"/>
                  </a:lnTo>
                  <a:cubicBezTo>
                    <a:pt x="6496" y="2"/>
                    <a:pt x="4840" y="2752"/>
                    <a:pt x="3048" y="6274"/>
                  </a:cubicBezTo>
                  <a:cubicBezTo>
                    <a:pt x="1254" y="9795"/>
                    <a:pt x="1" y="12751"/>
                    <a:pt x="1" y="12751"/>
                  </a:cubicBezTo>
                  <a:cubicBezTo>
                    <a:pt x="1" y="12751"/>
                    <a:pt x="1657" y="9999"/>
                    <a:pt x="3450" y="6479"/>
                  </a:cubicBezTo>
                  <a:cubicBezTo>
                    <a:pt x="5243" y="2958"/>
                    <a:pt x="6496" y="2"/>
                    <a:pt x="6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7307976" y="3345277"/>
              <a:ext cx="221443" cy="200849"/>
            </a:xfrm>
            <a:custGeom>
              <a:avLst/>
              <a:gdLst/>
              <a:ahLst/>
              <a:cxnLst/>
              <a:rect l="l" t="t" r="r" b="b"/>
              <a:pathLst>
                <a:path w="7613" h="6905" extrusionOk="0">
                  <a:moveTo>
                    <a:pt x="1" y="0"/>
                  </a:moveTo>
                  <a:cubicBezTo>
                    <a:pt x="1" y="0"/>
                    <a:pt x="137" y="58"/>
                    <a:pt x="381" y="164"/>
                  </a:cubicBezTo>
                  <a:cubicBezTo>
                    <a:pt x="442" y="190"/>
                    <a:pt x="511" y="219"/>
                    <a:pt x="584" y="249"/>
                  </a:cubicBezTo>
                  <a:cubicBezTo>
                    <a:pt x="659" y="283"/>
                    <a:pt x="737" y="323"/>
                    <a:pt x="823" y="364"/>
                  </a:cubicBezTo>
                  <a:cubicBezTo>
                    <a:pt x="992" y="446"/>
                    <a:pt x="1190" y="534"/>
                    <a:pt x="1396" y="651"/>
                  </a:cubicBezTo>
                  <a:cubicBezTo>
                    <a:pt x="1501" y="706"/>
                    <a:pt x="1610" y="766"/>
                    <a:pt x="1724" y="827"/>
                  </a:cubicBezTo>
                  <a:cubicBezTo>
                    <a:pt x="1838" y="888"/>
                    <a:pt x="1952" y="961"/>
                    <a:pt x="2073" y="1032"/>
                  </a:cubicBezTo>
                  <a:cubicBezTo>
                    <a:pt x="2314" y="1171"/>
                    <a:pt x="2560" y="1339"/>
                    <a:pt x="2823" y="1512"/>
                  </a:cubicBezTo>
                  <a:cubicBezTo>
                    <a:pt x="3338" y="1869"/>
                    <a:pt x="3884" y="2289"/>
                    <a:pt x="4422" y="2774"/>
                  </a:cubicBezTo>
                  <a:cubicBezTo>
                    <a:pt x="4956" y="3261"/>
                    <a:pt x="5429" y="3765"/>
                    <a:pt x="5834" y="4242"/>
                  </a:cubicBezTo>
                  <a:cubicBezTo>
                    <a:pt x="6031" y="4487"/>
                    <a:pt x="6223" y="4714"/>
                    <a:pt x="6384" y="4942"/>
                  </a:cubicBezTo>
                  <a:cubicBezTo>
                    <a:pt x="6465" y="5055"/>
                    <a:pt x="6549" y="5162"/>
                    <a:pt x="6622" y="5269"/>
                  </a:cubicBezTo>
                  <a:cubicBezTo>
                    <a:pt x="6694" y="5376"/>
                    <a:pt x="6763" y="5480"/>
                    <a:pt x="6830" y="5578"/>
                  </a:cubicBezTo>
                  <a:cubicBezTo>
                    <a:pt x="6966" y="5773"/>
                    <a:pt x="7071" y="5960"/>
                    <a:pt x="7171" y="6122"/>
                  </a:cubicBezTo>
                  <a:cubicBezTo>
                    <a:pt x="7220" y="6203"/>
                    <a:pt x="7267" y="6276"/>
                    <a:pt x="7307" y="6346"/>
                  </a:cubicBezTo>
                  <a:cubicBezTo>
                    <a:pt x="7345" y="6418"/>
                    <a:pt x="7382" y="6482"/>
                    <a:pt x="7412" y="6541"/>
                  </a:cubicBezTo>
                  <a:cubicBezTo>
                    <a:pt x="7540" y="6774"/>
                    <a:pt x="7612" y="6904"/>
                    <a:pt x="7612" y="6904"/>
                  </a:cubicBezTo>
                  <a:cubicBezTo>
                    <a:pt x="7612" y="6904"/>
                    <a:pt x="7548" y="6771"/>
                    <a:pt x="7432" y="6531"/>
                  </a:cubicBezTo>
                  <a:cubicBezTo>
                    <a:pt x="7403" y="6470"/>
                    <a:pt x="7371" y="6405"/>
                    <a:pt x="7336" y="6331"/>
                  </a:cubicBezTo>
                  <a:cubicBezTo>
                    <a:pt x="7299" y="6259"/>
                    <a:pt x="7255" y="6181"/>
                    <a:pt x="7210" y="6099"/>
                  </a:cubicBezTo>
                  <a:cubicBezTo>
                    <a:pt x="7117" y="5934"/>
                    <a:pt x="7019" y="5741"/>
                    <a:pt x="6889" y="5540"/>
                  </a:cubicBezTo>
                  <a:cubicBezTo>
                    <a:pt x="6827" y="5439"/>
                    <a:pt x="6761" y="5332"/>
                    <a:pt x="6692" y="5222"/>
                  </a:cubicBezTo>
                  <a:cubicBezTo>
                    <a:pt x="6622" y="5112"/>
                    <a:pt x="6541" y="5002"/>
                    <a:pt x="6463" y="4886"/>
                  </a:cubicBezTo>
                  <a:cubicBezTo>
                    <a:pt x="6307" y="4652"/>
                    <a:pt x="6121" y="4416"/>
                    <a:pt x="5927" y="4166"/>
                  </a:cubicBezTo>
                  <a:cubicBezTo>
                    <a:pt x="5528" y="3675"/>
                    <a:pt x="5057" y="3160"/>
                    <a:pt x="4518" y="2668"/>
                  </a:cubicBezTo>
                  <a:cubicBezTo>
                    <a:pt x="3974" y="2179"/>
                    <a:pt x="3416" y="1761"/>
                    <a:pt x="2890" y="1411"/>
                  </a:cubicBezTo>
                  <a:cubicBezTo>
                    <a:pt x="2621" y="1243"/>
                    <a:pt x="2369" y="1079"/>
                    <a:pt x="2122" y="948"/>
                  </a:cubicBezTo>
                  <a:cubicBezTo>
                    <a:pt x="1998" y="880"/>
                    <a:pt x="1882" y="812"/>
                    <a:pt x="1764" y="752"/>
                  </a:cubicBezTo>
                  <a:cubicBezTo>
                    <a:pt x="1648" y="696"/>
                    <a:pt x="1535" y="639"/>
                    <a:pt x="1428" y="587"/>
                  </a:cubicBezTo>
                  <a:cubicBezTo>
                    <a:pt x="1216" y="477"/>
                    <a:pt x="1014" y="398"/>
                    <a:pt x="841" y="323"/>
                  </a:cubicBezTo>
                  <a:cubicBezTo>
                    <a:pt x="754" y="284"/>
                    <a:pt x="673" y="249"/>
                    <a:pt x="598" y="219"/>
                  </a:cubicBezTo>
                  <a:cubicBezTo>
                    <a:pt x="522" y="191"/>
                    <a:pt x="452" y="165"/>
                    <a:pt x="389" y="142"/>
                  </a:cubicBezTo>
                  <a:cubicBezTo>
                    <a:pt x="140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7533862" y="3544549"/>
              <a:ext cx="289042" cy="55732"/>
            </a:xfrm>
            <a:custGeom>
              <a:avLst/>
              <a:gdLst/>
              <a:ahLst/>
              <a:cxnLst/>
              <a:rect l="l" t="t" r="r" b="b"/>
              <a:pathLst>
                <a:path w="9937" h="1916" extrusionOk="0">
                  <a:moveTo>
                    <a:pt x="2711" y="0"/>
                  </a:moveTo>
                  <a:cubicBezTo>
                    <a:pt x="2551" y="0"/>
                    <a:pt x="2396" y="3"/>
                    <a:pt x="2247" y="12"/>
                  </a:cubicBezTo>
                  <a:cubicBezTo>
                    <a:pt x="2111" y="20"/>
                    <a:pt x="1978" y="21"/>
                    <a:pt x="1853" y="32"/>
                  </a:cubicBezTo>
                  <a:cubicBezTo>
                    <a:pt x="1726" y="43"/>
                    <a:pt x="1604" y="53"/>
                    <a:pt x="1487" y="62"/>
                  </a:cubicBezTo>
                  <a:cubicBezTo>
                    <a:pt x="1255" y="79"/>
                    <a:pt x="1047" y="113"/>
                    <a:pt x="864" y="136"/>
                  </a:cubicBezTo>
                  <a:cubicBezTo>
                    <a:pt x="774" y="148"/>
                    <a:pt x="688" y="159"/>
                    <a:pt x="610" y="171"/>
                  </a:cubicBezTo>
                  <a:cubicBezTo>
                    <a:pt x="532" y="185"/>
                    <a:pt x="461" y="198"/>
                    <a:pt x="396" y="209"/>
                  </a:cubicBezTo>
                  <a:cubicBezTo>
                    <a:pt x="141" y="256"/>
                    <a:pt x="1" y="282"/>
                    <a:pt x="1" y="282"/>
                  </a:cubicBezTo>
                  <a:cubicBezTo>
                    <a:pt x="1" y="282"/>
                    <a:pt x="143" y="264"/>
                    <a:pt x="399" y="232"/>
                  </a:cubicBezTo>
                  <a:cubicBezTo>
                    <a:pt x="465" y="223"/>
                    <a:pt x="535" y="214"/>
                    <a:pt x="615" y="204"/>
                  </a:cubicBezTo>
                  <a:cubicBezTo>
                    <a:pt x="693" y="195"/>
                    <a:pt x="778" y="189"/>
                    <a:pt x="870" y="180"/>
                  </a:cubicBezTo>
                  <a:cubicBezTo>
                    <a:pt x="1053" y="166"/>
                    <a:pt x="1261" y="140"/>
                    <a:pt x="1494" y="134"/>
                  </a:cubicBezTo>
                  <a:cubicBezTo>
                    <a:pt x="1608" y="128"/>
                    <a:pt x="1730" y="122"/>
                    <a:pt x="1856" y="116"/>
                  </a:cubicBezTo>
                  <a:cubicBezTo>
                    <a:pt x="1983" y="110"/>
                    <a:pt x="2114" y="113"/>
                    <a:pt x="2250" y="110"/>
                  </a:cubicBezTo>
                  <a:cubicBezTo>
                    <a:pt x="2310" y="108"/>
                    <a:pt x="2371" y="107"/>
                    <a:pt x="2432" y="107"/>
                  </a:cubicBezTo>
                  <a:cubicBezTo>
                    <a:pt x="2651" y="107"/>
                    <a:pt x="2880" y="116"/>
                    <a:pt x="3118" y="124"/>
                  </a:cubicBezTo>
                  <a:cubicBezTo>
                    <a:pt x="3729" y="153"/>
                    <a:pt x="4398" y="215"/>
                    <a:pt x="5095" y="327"/>
                  </a:cubicBezTo>
                  <a:cubicBezTo>
                    <a:pt x="5791" y="444"/>
                    <a:pt x="6445" y="599"/>
                    <a:pt x="7033" y="765"/>
                  </a:cubicBezTo>
                  <a:cubicBezTo>
                    <a:pt x="7325" y="857"/>
                    <a:pt x="7604" y="936"/>
                    <a:pt x="7860" y="1031"/>
                  </a:cubicBezTo>
                  <a:cubicBezTo>
                    <a:pt x="7988" y="1077"/>
                    <a:pt x="8113" y="1117"/>
                    <a:pt x="8231" y="1163"/>
                  </a:cubicBezTo>
                  <a:cubicBezTo>
                    <a:pt x="8349" y="1210"/>
                    <a:pt x="8462" y="1254"/>
                    <a:pt x="8569" y="1296"/>
                  </a:cubicBezTo>
                  <a:cubicBezTo>
                    <a:pt x="8786" y="1377"/>
                    <a:pt x="8975" y="1467"/>
                    <a:pt x="9145" y="1540"/>
                  </a:cubicBezTo>
                  <a:cubicBezTo>
                    <a:pt x="9229" y="1578"/>
                    <a:pt x="9308" y="1610"/>
                    <a:pt x="9379" y="1644"/>
                  </a:cubicBezTo>
                  <a:cubicBezTo>
                    <a:pt x="9450" y="1679"/>
                    <a:pt x="9515" y="1711"/>
                    <a:pt x="9573" y="1739"/>
                  </a:cubicBezTo>
                  <a:cubicBezTo>
                    <a:pt x="9806" y="1853"/>
                    <a:pt x="9936" y="1916"/>
                    <a:pt x="9936" y="1916"/>
                  </a:cubicBezTo>
                  <a:cubicBezTo>
                    <a:pt x="9936" y="1916"/>
                    <a:pt x="9810" y="1846"/>
                    <a:pt x="9583" y="1719"/>
                  </a:cubicBezTo>
                  <a:cubicBezTo>
                    <a:pt x="9527" y="1688"/>
                    <a:pt x="9463" y="1653"/>
                    <a:pt x="9394" y="1615"/>
                  </a:cubicBezTo>
                  <a:cubicBezTo>
                    <a:pt x="9324" y="1578"/>
                    <a:pt x="9246" y="1542"/>
                    <a:pt x="9163" y="1500"/>
                  </a:cubicBezTo>
                  <a:cubicBezTo>
                    <a:pt x="8998" y="1419"/>
                    <a:pt x="8812" y="1320"/>
                    <a:pt x="8596" y="1231"/>
                  </a:cubicBezTo>
                  <a:cubicBezTo>
                    <a:pt x="8489" y="1184"/>
                    <a:pt x="8378" y="1135"/>
                    <a:pt x="8262" y="1085"/>
                  </a:cubicBezTo>
                  <a:cubicBezTo>
                    <a:pt x="8145" y="1034"/>
                    <a:pt x="8020" y="990"/>
                    <a:pt x="7893" y="940"/>
                  </a:cubicBezTo>
                  <a:cubicBezTo>
                    <a:pt x="7638" y="837"/>
                    <a:pt x="7360" y="748"/>
                    <a:pt x="7068" y="651"/>
                  </a:cubicBezTo>
                  <a:cubicBezTo>
                    <a:pt x="6478" y="470"/>
                    <a:pt x="5820" y="304"/>
                    <a:pt x="5118" y="186"/>
                  </a:cubicBezTo>
                  <a:cubicBezTo>
                    <a:pt x="4415" y="73"/>
                    <a:pt x="3738" y="20"/>
                    <a:pt x="3123" y="3"/>
                  </a:cubicBezTo>
                  <a:cubicBezTo>
                    <a:pt x="2982" y="2"/>
                    <a:pt x="284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44"/>
          <p:cNvSpPr/>
          <p:nvPr/>
        </p:nvSpPr>
        <p:spPr>
          <a:xfrm>
            <a:off x="7362954" y="181142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4"/>
          <p:cNvSpPr/>
          <p:nvPr/>
        </p:nvSpPr>
        <p:spPr>
          <a:xfrm>
            <a:off x="5344890" y="75462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4"/>
          <p:cNvSpPr/>
          <p:nvPr/>
        </p:nvSpPr>
        <p:spPr>
          <a:xfrm>
            <a:off x="5288007" y="3130401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4"/>
          <p:cNvGrpSpPr/>
          <p:nvPr/>
        </p:nvGrpSpPr>
        <p:grpSpPr>
          <a:xfrm>
            <a:off x="8060050" y="0"/>
            <a:ext cx="368848" cy="1139798"/>
            <a:chOff x="6701575" y="0"/>
            <a:chExt cx="368848" cy="1139798"/>
          </a:xfrm>
        </p:grpSpPr>
        <p:sp>
          <p:nvSpPr>
            <p:cNvPr id="741" name="Google Shape;741;p44"/>
            <p:cNvSpPr/>
            <p:nvPr/>
          </p:nvSpPr>
          <p:spPr>
            <a:xfrm>
              <a:off x="6701575" y="753825"/>
              <a:ext cx="368848" cy="385973"/>
            </a:xfrm>
            <a:custGeom>
              <a:avLst/>
              <a:gdLst/>
              <a:ahLst/>
              <a:cxnLst/>
              <a:rect l="l" t="t" r="r" b="b"/>
              <a:pathLst>
                <a:path w="7000" h="7325" extrusionOk="0">
                  <a:moveTo>
                    <a:pt x="1108" y="1"/>
                  </a:moveTo>
                  <a:cubicBezTo>
                    <a:pt x="911" y="552"/>
                    <a:pt x="720" y="1107"/>
                    <a:pt x="540" y="1665"/>
                  </a:cubicBezTo>
                  <a:cubicBezTo>
                    <a:pt x="286" y="2456"/>
                    <a:pt x="1" y="3266"/>
                    <a:pt x="27" y="4110"/>
                  </a:cubicBezTo>
                  <a:cubicBezTo>
                    <a:pt x="45" y="4738"/>
                    <a:pt x="253" y="5375"/>
                    <a:pt x="607" y="5895"/>
                  </a:cubicBezTo>
                  <a:cubicBezTo>
                    <a:pt x="965" y="6422"/>
                    <a:pt x="1483" y="6813"/>
                    <a:pt x="2071" y="7051"/>
                  </a:cubicBezTo>
                  <a:cubicBezTo>
                    <a:pt x="2519" y="7233"/>
                    <a:pt x="2996" y="7324"/>
                    <a:pt x="3474" y="7324"/>
                  </a:cubicBezTo>
                  <a:cubicBezTo>
                    <a:pt x="3951" y="7324"/>
                    <a:pt x="4429" y="7233"/>
                    <a:pt x="4877" y="7051"/>
                  </a:cubicBezTo>
                  <a:cubicBezTo>
                    <a:pt x="6226" y="6504"/>
                    <a:pt x="6999" y="5169"/>
                    <a:pt x="6924" y="3726"/>
                  </a:cubicBezTo>
                  <a:cubicBezTo>
                    <a:pt x="6923" y="3715"/>
                    <a:pt x="6923" y="3703"/>
                    <a:pt x="6921" y="3693"/>
                  </a:cubicBezTo>
                  <a:cubicBezTo>
                    <a:pt x="6879" y="2988"/>
                    <a:pt x="6610" y="2291"/>
                    <a:pt x="6394" y="1625"/>
                  </a:cubicBezTo>
                  <a:cubicBezTo>
                    <a:pt x="6218" y="1081"/>
                    <a:pt x="6032" y="540"/>
                    <a:pt x="5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6736352" y="805043"/>
              <a:ext cx="296870" cy="270471"/>
            </a:xfrm>
            <a:custGeom>
              <a:avLst/>
              <a:gdLst/>
              <a:ahLst/>
              <a:cxnLst/>
              <a:rect l="l" t="t" r="r" b="b"/>
              <a:pathLst>
                <a:path w="5634" h="5133" extrusionOk="0">
                  <a:moveTo>
                    <a:pt x="2816" y="1"/>
                  </a:moveTo>
                  <a:cubicBezTo>
                    <a:pt x="2160" y="1"/>
                    <a:pt x="1503" y="251"/>
                    <a:pt x="1002" y="752"/>
                  </a:cubicBezTo>
                  <a:cubicBezTo>
                    <a:pt x="1" y="1755"/>
                    <a:pt x="1" y="3379"/>
                    <a:pt x="1002" y="4382"/>
                  </a:cubicBezTo>
                  <a:cubicBezTo>
                    <a:pt x="1503" y="4882"/>
                    <a:pt x="2160" y="5132"/>
                    <a:pt x="2816" y="5132"/>
                  </a:cubicBezTo>
                  <a:cubicBezTo>
                    <a:pt x="3473" y="5132"/>
                    <a:pt x="4130" y="4882"/>
                    <a:pt x="4631" y="4382"/>
                  </a:cubicBezTo>
                  <a:cubicBezTo>
                    <a:pt x="5633" y="3379"/>
                    <a:pt x="5633" y="1755"/>
                    <a:pt x="4631" y="752"/>
                  </a:cubicBezTo>
                  <a:cubicBezTo>
                    <a:pt x="4130" y="251"/>
                    <a:pt x="347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6759485" y="644645"/>
              <a:ext cx="250079" cy="114448"/>
            </a:xfrm>
            <a:custGeom>
              <a:avLst/>
              <a:gdLst/>
              <a:ahLst/>
              <a:cxnLst/>
              <a:rect l="l" t="t" r="r" b="b"/>
              <a:pathLst>
                <a:path w="4746" h="2172" extrusionOk="0">
                  <a:moveTo>
                    <a:pt x="720" y="1"/>
                  </a:moveTo>
                  <a:lnTo>
                    <a:pt x="0" y="2172"/>
                  </a:lnTo>
                  <a:lnTo>
                    <a:pt x="4745" y="2172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6772184" y="678053"/>
              <a:ext cx="225577" cy="266519"/>
            </a:xfrm>
            <a:custGeom>
              <a:avLst/>
              <a:gdLst/>
              <a:ahLst/>
              <a:cxnLst/>
              <a:rect l="l" t="t" r="r" b="b"/>
              <a:pathLst>
                <a:path w="4281" h="5058" extrusionOk="0">
                  <a:moveTo>
                    <a:pt x="3834" y="4211"/>
                  </a:moveTo>
                  <a:cubicBezTo>
                    <a:pt x="3857" y="4211"/>
                    <a:pt x="3881" y="4214"/>
                    <a:pt x="3905" y="4220"/>
                  </a:cubicBezTo>
                  <a:cubicBezTo>
                    <a:pt x="4035" y="4252"/>
                    <a:pt x="4073" y="4380"/>
                    <a:pt x="4084" y="4434"/>
                  </a:cubicBezTo>
                  <a:cubicBezTo>
                    <a:pt x="4111" y="4576"/>
                    <a:pt x="4062" y="4726"/>
                    <a:pt x="3963" y="4800"/>
                  </a:cubicBezTo>
                  <a:cubicBezTo>
                    <a:pt x="3886" y="4858"/>
                    <a:pt x="3794" y="4883"/>
                    <a:pt x="3699" y="4883"/>
                  </a:cubicBezTo>
                  <a:cubicBezTo>
                    <a:pt x="3533" y="4883"/>
                    <a:pt x="3358" y="4806"/>
                    <a:pt x="3242" y="4695"/>
                  </a:cubicBezTo>
                  <a:cubicBezTo>
                    <a:pt x="3199" y="4652"/>
                    <a:pt x="3159" y="4605"/>
                    <a:pt x="3124" y="4554"/>
                  </a:cubicBezTo>
                  <a:cubicBezTo>
                    <a:pt x="3173" y="4536"/>
                    <a:pt x="3220" y="4515"/>
                    <a:pt x="3268" y="4489"/>
                  </a:cubicBezTo>
                  <a:cubicBezTo>
                    <a:pt x="3326" y="4457"/>
                    <a:pt x="3384" y="4420"/>
                    <a:pt x="3439" y="4383"/>
                  </a:cubicBezTo>
                  <a:cubicBezTo>
                    <a:pt x="3575" y="4295"/>
                    <a:pt x="3704" y="4211"/>
                    <a:pt x="3834" y="4211"/>
                  </a:cubicBezTo>
                  <a:close/>
                  <a:moveTo>
                    <a:pt x="762" y="4296"/>
                  </a:moveTo>
                  <a:cubicBezTo>
                    <a:pt x="863" y="4296"/>
                    <a:pt x="962" y="4305"/>
                    <a:pt x="1061" y="4321"/>
                  </a:cubicBezTo>
                  <a:cubicBezTo>
                    <a:pt x="1052" y="4344"/>
                    <a:pt x="1041" y="4365"/>
                    <a:pt x="1031" y="4388"/>
                  </a:cubicBezTo>
                  <a:cubicBezTo>
                    <a:pt x="950" y="4564"/>
                    <a:pt x="832" y="4776"/>
                    <a:pt x="636" y="4865"/>
                  </a:cubicBezTo>
                  <a:cubicBezTo>
                    <a:pt x="590" y="4886"/>
                    <a:pt x="537" y="4897"/>
                    <a:pt x="483" y="4897"/>
                  </a:cubicBezTo>
                  <a:cubicBezTo>
                    <a:pt x="425" y="4897"/>
                    <a:pt x="366" y="4884"/>
                    <a:pt x="315" y="4859"/>
                  </a:cubicBezTo>
                  <a:cubicBezTo>
                    <a:pt x="267" y="4834"/>
                    <a:pt x="202" y="4788"/>
                    <a:pt x="184" y="4706"/>
                  </a:cubicBezTo>
                  <a:cubicBezTo>
                    <a:pt x="167" y="4637"/>
                    <a:pt x="183" y="4573"/>
                    <a:pt x="230" y="4512"/>
                  </a:cubicBezTo>
                  <a:cubicBezTo>
                    <a:pt x="319" y="4392"/>
                    <a:pt x="511" y="4305"/>
                    <a:pt x="698" y="4298"/>
                  </a:cubicBezTo>
                  <a:cubicBezTo>
                    <a:pt x="718" y="4296"/>
                    <a:pt x="739" y="4296"/>
                    <a:pt x="762" y="4296"/>
                  </a:cubicBezTo>
                  <a:close/>
                  <a:moveTo>
                    <a:pt x="1336" y="1"/>
                  </a:moveTo>
                  <a:lnTo>
                    <a:pt x="1179" y="27"/>
                  </a:lnTo>
                  <a:cubicBezTo>
                    <a:pt x="1385" y="1284"/>
                    <a:pt x="1640" y="2834"/>
                    <a:pt x="1124" y="4168"/>
                  </a:cubicBezTo>
                  <a:cubicBezTo>
                    <a:pt x="1005" y="4149"/>
                    <a:pt x="883" y="4136"/>
                    <a:pt x="761" y="4136"/>
                  </a:cubicBezTo>
                  <a:cubicBezTo>
                    <a:pt x="738" y="4136"/>
                    <a:pt x="715" y="4136"/>
                    <a:pt x="691" y="4137"/>
                  </a:cubicBezTo>
                  <a:cubicBezTo>
                    <a:pt x="456" y="4146"/>
                    <a:pt x="219" y="4258"/>
                    <a:pt x="102" y="4414"/>
                  </a:cubicBezTo>
                  <a:cubicBezTo>
                    <a:pt x="27" y="4513"/>
                    <a:pt x="1" y="4626"/>
                    <a:pt x="27" y="4742"/>
                  </a:cubicBezTo>
                  <a:cubicBezTo>
                    <a:pt x="54" y="4854"/>
                    <a:pt x="131" y="4947"/>
                    <a:pt x="245" y="5002"/>
                  </a:cubicBezTo>
                  <a:cubicBezTo>
                    <a:pt x="319" y="5039"/>
                    <a:pt x="403" y="5057"/>
                    <a:pt x="485" y="5057"/>
                  </a:cubicBezTo>
                  <a:cubicBezTo>
                    <a:pt x="560" y="5057"/>
                    <a:pt x="636" y="5042"/>
                    <a:pt x="704" y="5011"/>
                  </a:cubicBezTo>
                  <a:cubicBezTo>
                    <a:pt x="947" y="4901"/>
                    <a:pt x="1084" y="4655"/>
                    <a:pt x="1177" y="4455"/>
                  </a:cubicBezTo>
                  <a:cubicBezTo>
                    <a:pt x="1193" y="4420"/>
                    <a:pt x="1208" y="4386"/>
                    <a:pt x="1223" y="4351"/>
                  </a:cubicBezTo>
                  <a:cubicBezTo>
                    <a:pt x="1373" y="4383"/>
                    <a:pt x="1521" y="4426"/>
                    <a:pt x="1668" y="4467"/>
                  </a:cubicBezTo>
                  <a:cubicBezTo>
                    <a:pt x="1760" y="4493"/>
                    <a:pt x="1851" y="4519"/>
                    <a:pt x="1943" y="4542"/>
                  </a:cubicBezTo>
                  <a:cubicBezTo>
                    <a:pt x="2134" y="4591"/>
                    <a:pt x="2371" y="4641"/>
                    <a:pt x="2617" y="4641"/>
                  </a:cubicBezTo>
                  <a:cubicBezTo>
                    <a:pt x="2732" y="4641"/>
                    <a:pt x="2849" y="4630"/>
                    <a:pt x="2964" y="4603"/>
                  </a:cubicBezTo>
                  <a:cubicBezTo>
                    <a:pt x="3011" y="4678"/>
                    <a:pt x="3066" y="4749"/>
                    <a:pt x="3130" y="4811"/>
                  </a:cubicBezTo>
                  <a:cubicBezTo>
                    <a:pt x="3275" y="4951"/>
                    <a:pt x="3489" y="5044"/>
                    <a:pt x="3698" y="5044"/>
                  </a:cubicBezTo>
                  <a:cubicBezTo>
                    <a:pt x="3826" y="5044"/>
                    <a:pt x="3953" y="5009"/>
                    <a:pt x="4061" y="4929"/>
                  </a:cubicBezTo>
                  <a:cubicBezTo>
                    <a:pt x="4209" y="4817"/>
                    <a:pt x="4281" y="4606"/>
                    <a:pt x="4241" y="4403"/>
                  </a:cubicBezTo>
                  <a:cubicBezTo>
                    <a:pt x="4208" y="4231"/>
                    <a:pt x="4096" y="4104"/>
                    <a:pt x="3946" y="4064"/>
                  </a:cubicBezTo>
                  <a:cubicBezTo>
                    <a:pt x="3908" y="4054"/>
                    <a:pt x="3871" y="4050"/>
                    <a:pt x="3835" y="4050"/>
                  </a:cubicBezTo>
                  <a:cubicBezTo>
                    <a:pt x="3657" y="4050"/>
                    <a:pt x="3496" y="4155"/>
                    <a:pt x="3352" y="4249"/>
                  </a:cubicBezTo>
                  <a:cubicBezTo>
                    <a:pt x="3295" y="4286"/>
                    <a:pt x="3243" y="4319"/>
                    <a:pt x="3191" y="4348"/>
                  </a:cubicBezTo>
                  <a:cubicBezTo>
                    <a:pt x="3144" y="4374"/>
                    <a:pt x="3095" y="4397"/>
                    <a:pt x="3043" y="4414"/>
                  </a:cubicBezTo>
                  <a:cubicBezTo>
                    <a:pt x="2965" y="4260"/>
                    <a:pt x="2918" y="4087"/>
                    <a:pt x="2881" y="3928"/>
                  </a:cubicBezTo>
                  <a:cubicBezTo>
                    <a:pt x="2591" y="2663"/>
                    <a:pt x="2768" y="1277"/>
                    <a:pt x="3367" y="125"/>
                  </a:cubicBezTo>
                  <a:lnTo>
                    <a:pt x="3223" y="51"/>
                  </a:lnTo>
                  <a:cubicBezTo>
                    <a:pt x="2609" y="1235"/>
                    <a:pt x="2426" y="2663"/>
                    <a:pt x="2724" y="3963"/>
                  </a:cubicBezTo>
                  <a:cubicBezTo>
                    <a:pt x="2760" y="4124"/>
                    <a:pt x="2808" y="4296"/>
                    <a:pt x="2884" y="4457"/>
                  </a:cubicBezTo>
                  <a:cubicBezTo>
                    <a:pt x="2803" y="4472"/>
                    <a:pt x="2716" y="4480"/>
                    <a:pt x="2623" y="4480"/>
                  </a:cubicBezTo>
                  <a:cubicBezTo>
                    <a:pt x="2437" y="4480"/>
                    <a:pt x="2225" y="4449"/>
                    <a:pt x="1984" y="4386"/>
                  </a:cubicBezTo>
                  <a:cubicBezTo>
                    <a:pt x="1892" y="4363"/>
                    <a:pt x="1802" y="4337"/>
                    <a:pt x="1712" y="4313"/>
                  </a:cubicBezTo>
                  <a:cubicBezTo>
                    <a:pt x="1572" y="4273"/>
                    <a:pt x="1429" y="4232"/>
                    <a:pt x="1284" y="4200"/>
                  </a:cubicBezTo>
                  <a:cubicBezTo>
                    <a:pt x="1802" y="2832"/>
                    <a:pt x="1546" y="127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6846428" y="610342"/>
              <a:ext cx="73664" cy="73717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1397" y="1399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6878782" y="0"/>
              <a:ext cx="11645" cy="611338"/>
            </a:xfrm>
            <a:custGeom>
              <a:avLst/>
              <a:gdLst/>
              <a:ahLst/>
              <a:cxnLst/>
              <a:rect l="l" t="t" r="r" b="b"/>
              <a:pathLst>
                <a:path w="221" h="11602" extrusionOk="0">
                  <a:moveTo>
                    <a:pt x="1" y="1"/>
                  </a:moveTo>
                  <a:lnTo>
                    <a:pt x="1" y="11602"/>
                  </a:lnTo>
                  <a:lnTo>
                    <a:pt x="221" y="11602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44"/>
          <p:cNvSpPr/>
          <p:nvPr/>
        </p:nvSpPr>
        <p:spPr>
          <a:xfrm>
            <a:off x="6288329" y="409537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4"/>
          <p:cNvSpPr/>
          <p:nvPr/>
        </p:nvSpPr>
        <p:spPr>
          <a:xfrm>
            <a:off x="4298815" y="25151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DC3FB6D-FB7D-702F-67DB-5A8D719E2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428" y="224401"/>
            <a:ext cx="2924395" cy="2924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title"/>
          </p:nvPr>
        </p:nvSpPr>
        <p:spPr>
          <a:xfrm>
            <a:off x="1" y="1853775"/>
            <a:ext cx="9143999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¿Recursos Educativos en Abierto?</a:t>
            </a:r>
            <a:endParaRPr sz="3800" dirty="0"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 idx="2"/>
          </p:nvPr>
        </p:nvSpPr>
        <p:spPr>
          <a:xfrm rot="19615049">
            <a:off x="2831080" y="298089"/>
            <a:ext cx="2648531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75000"/>
                  </a:schemeClr>
                </a:solidFill>
              </a:rPr>
              <a:t>#OER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68" name="Google Shape;368;p30"/>
          <p:cNvGrpSpPr/>
          <p:nvPr/>
        </p:nvGrpSpPr>
        <p:grpSpPr>
          <a:xfrm>
            <a:off x="7084775" y="3797375"/>
            <a:ext cx="391550" cy="671125"/>
            <a:chOff x="4556550" y="1792600"/>
            <a:chExt cx="391550" cy="671125"/>
          </a:xfrm>
        </p:grpSpPr>
        <p:sp>
          <p:nvSpPr>
            <p:cNvPr id="369" name="Google Shape;369;p30"/>
            <p:cNvSpPr/>
            <p:nvPr/>
          </p:nvSpPr>
          <p:spPr>
            <a:xfrm>
              <a:off x="4556550" y="1792600"/>
              <a:ext cx="391550" cy="671125"/>
            </a:xfrm>
            <a:custGeom>
              <a:avLst/>
              <a:gdLst/>
              <a:ahLst/>
              <a:cxnLst/>
              <a:rect l="l" t="t" r="r" b="b"/>
              <a:pathLst>
                <a:path w="15662" h="26845" extrusionOk="0">
                  <a:moveTo>
                    <a:pt x="8139" y="0"/>
                  </a:moveTo>
                  <a:lnTo>
                    <a:pt x="0" y="24328"/>
                  </a:lnTo>
                  <a:lnTo>
                    <a:pt x="7522" y="26844"/>
                  </a:lnTo>
                  <a:lnTo>
                    <a:pt x="15662" y="2517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718900" y="1866025"/>
              <a:ext cx="204650" cy="112375"/>
            </a:xfrm>
            <a:custGeom>
              <a:avLst/>
              <a:gdLst/>
              <a:ahLst/>
              <a:cxnLst/>
              <a:rect l="l" t="t" r="r" b="b"/>
              <a:pathLst>
                <a:path w="8186" h="4495" extrusionOk="0">
                  <a:moveTo>
                    <a:pt x="662" y="0"/>
                  </a:moveTo>
                  <a:lnTo>
                    <a:pt x="1" y="1978"/>
                  </a:lnTo>
                  <a:lnTo>
                    <a:pt x="7524" y="4494"/>
                  </a:lnTo>
                  <a:lnTo>
                    <a:pt x="8185" y="2517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581425" y="2276925"/>
              <a:ext cx="204625" cy="112375"/>
            </a:xfrm>
            <a:custGeom>
              <a:avLst/>
              <a:gdLst/>
              <a:ahLst/>
              <a:cxnLst/>
              <a:rect l="l" t="t" r="r" b="b"/>
              <a:pathLst>
                <a:path w="8185" h="4495" extrusionOk="0">
                  <a:moveTo>
                    <a:pt x="662" y="1"/>
                  </a:moveTo>
                  <a:lnTo>
                    <a:pt x="0" y="1978"/>
                  </a:lnTo>
                  <a:lnTo>
                    <a:pt x="7523" y="4495"/>
                  </a:lnTo>
                  <a:lnTo>
                    <a:pt x="8185" y="2517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0"/>
          <p:cNvGrpSpPr/>
          <p:nvPr/>
        </p:nvGrpSpPr>
        <p:grpSpPr>
          <a:xfrm>
            <a:off x="2198575" y="3809775"/>
            <a:ext cx="455325" cy="646325"/>
            <a:chOff x="5246725" y="1805050"/>
            <a:chExt cx="455325" cy="646325"/>
          </a:xfrm>
        </p:grpSpPr>
        <p:sp>
          <p:nvSpPr>
            <p:cNvPr id="373" name="Google Shape;373;p30"/>
            <p:cNvSpPr/>
            <p:nvPr/>
          </p:nvSpPr>
          <p:spPr>
            <a:xfrm>
              <a:off x="5246725" y="1805050"/>
              <a:ext cx="455325" cy="646325"/>
            </a:xfrm>
            <a:custGeom>
              <a:avLst/>
              <a:gdLst/>
              <a:ahLst/>
              <a:cxnLst/>
              <a:rect l="l" t="t" r="r" b="b"/>
              <a:pathLst>
                <a:path w="18213" h="25853" extrusionOk="0">
                  <a:moveTo>
                    <a:pt x="6913" y="0"/>
                  </a:moveTo>
                  <a:lnTo>
                    <a:pt x="0" y="3494"/>
                  </a:lnTo>
                  <a:lnTo>
                    <a:pt x="11299" y="25853"/>
                  </a:lnTo>
                  <a:lnTo>
                    <a:pt x="18212" y="22360"/>
                  </a:lnTo>
                  <a:lnTo>
                    <a:pt x="6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280825" y="1872550"/>
              <a:ext cx="195825" cy="132825"/>
            </a:xfrm>
            <a:custGeom>
              <a:avLst/>
              <a:gdLst/>
              <a:ahLst/>
              <a:cxnLst/>
              <a:rect l="l" t="t" r="r" b="b"/>
              <a:pathLst>
                <a:path w="7833" h="5313" extrusionOk="0">
                  <a:moveTo>
                    <a:pt x="6914" y="1"/>
                  </a:moveTo>
                  <a:lnTo>
                    <a:pt x="1" y="3494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322775" y="1955575"/>
              <a:ext cx="195825" cy="132800"/>
            </a:xfrm>
            <a:custGeom>
              <a:avLst/>
              <a:gdLst/>
              <a:ahLst/>
              <a:cxnLst/>
              <a:rect l="l" t="t" r="r" b="b"/>
              <a:pathLst>
                <a:path w="7833" h="5312" extrusionOk="0">
                  <a:moveTo>
                    <a:pt x="6914" y="0"/>
                  </a:moveTo>
                  <a:lnTo>
                    <a:pt x="1" y="3493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429750" y="2167200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4"/>
                  </a:lnTo>
                  <a:lnTo>
                    <a:pt x="919" y="5312"/>
                  </a:lnTo>
                  <a:lnTo>
                    <a:pt x="7832" y="1818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5471700" y="2250175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6"/>
                  </a:lnTo>
                  <a:lnTo>
                    <a:pt x="918" y="5313"/>
                  </a:lnTo>
                  <a:lnTo>
                    <a:pt x="7832" y="1819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0"/>
          <p:cNvSpPr/>
          <p:nvPr/>
        </p:nvSpPr>
        <p:spPr>
          <a:xfrm>
            <a:off x="2615290" y="129455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/>
          <p:cNvSpPr/>
          <p:nvPr/>
        </p:nvSpPr>
        <p:spPr>
          <a:xfrm>
            <a:off x="3791041" y="35477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6197216" y="6083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/>
          <p:cNvSpPr/>
          <p:nvPr/>
        </p:nvSpPr>
        <p:spPr>
          <a:xfrm>
            <a:off x="5022575" y="10902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1147940" y="39287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30"/>
          <p:cNvGrpSpPr/>
          <p:nvPr/>
        </p:nvGrpSpPr>
        <p:grpSpPr>
          <a:xfrm flipH="1">
            <a:off x="889540" y="437078"/>
            <a:ext cx="771012" cy="1110722"/>
            <a:chOff x="4584175" y="3102675"/>
            <a:chExt cx="663750" cy="956200"/>
          </a:xfrm>
        </p:grpSpPr>
        <p:sp>
          <p:nvSpPr>
            <p:cNvPr id="384" name="Google Shape;384;p30"/>
            <p:cNvSpPr/>
            <p:nvPr/>
          </p:nvSpPr>
          <p:spPr>
            <a:xfrm>
              <a:off x="4943925" y="3441975"/>
              <a:ext cx="199025" cy="131700"/>
            </a:xfrm>
            <a:custGeom>
              <a:avLst/>
              <a:gdLst/>
              <a:ahLst/>
              <a:cxnLst/>
              <a:rect l="l" t="t" r="r" b="b"/>
              <a:pathLst>
                <a:path w="7961" h="5268" extrusionOk="0">
                  <a:moveTo>
                    <a:pt x="5429" y="1"/>
                  </a:moveTo>
                  <a:cubicBezTo>
                    <a:pt x="1352" y="1"/>
                    <a:pt x="0" y="4481"/>
                    <a:pt x="0" y="4481"/>
                  </a:cubicBezTo>
                  <a:cubicBezTo>
                    <a:pt x="1110" y="5039"/>
                    <a:pt x="2078" y="5267"/>
                    <a:pt x="2919" y="5267"/>
                  </a:cubicBezTo>
                  <a:cubicBezTo>
                    <a:pt x="6757" y="5267"/>
                    <a:pt x="7960" y="510"/>
                    <a:pt x="7960" y="510"/>
                  </a:cubicBezTo>
                  <a:cubicBezTo>
                    <a:pt x="7019" y="152"/>
                    <a:pt x="6178" y="1"/>
                    <a:pt x="5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4939250" y="3462750"/>
              <a:ext cx="179025" cy="95425"/>
            </a:xfrm>
            <a:custGeom>
              <a:avLst/>
              <a:gdLst/>
              <a:ahLst/>
              <a:cxnLst/>
              <a:rect l="l" t="t" r="r" b="b"/>
              <a:pathLst>
                <a:path w="7161" h="3817" extrusionOk="0">
                  <a:moveTo>
                    <a:pt x="6993" y="1"/>
                  </a:moveTo>
                  <a:cubicBezTo>
                    <a:pt x="6989" y="1"/>
                    <a:pt x="6984" y="1"/>
                    <a:pt x="6980" y="1"/>
                  </a:cubicBezTo>
                  <a:cubicBezTo>
                    <a:pt x="4174" y="154"/>
                    <a:pt x="247" y="3386"/>
                    <a:pt x="82" y="3523"/>
                  </a:cubicBezTo>
                  <a:cubicBezTo>
                    <a:pt x="12" y="3582"/>
                    <a:pt x="1" y="3685"/>
                    <a:pt x="59" y="3756"/>
                  </a:cubicBezTo>
                  <a:cubicBezTo>
                    <a:pt x="93" y="3795"/>
                    <a:pt x="140" y="3817"/>
                    <a:pt x="187" y="3817"/>
                  </a:cubicBezTo>
                  <a:cubicBezTo>
                    <a:pt x="224" y="3817"/>
                    <a:pt x="262" y="3805"/>
                    <a:pt x="293" y="3779"/>
                  </a:cubicBezTo>
                  <a:cubicBezTo>
                    <a:pt x="332" y="3745"/>
                    <a:pt x="4302" y="479"/>
                    <a:pt x="6998" y="333"/>
                  </a:cubicBezTo>
                  <a:cubicBezTo>
                    <a:pt x="7090" y="328"/>
                    <a:pt x="7160" y="250"/>
                    <a:pt x="7154" y="159"/>
                  </a:cubicBezTo>
                  <a:cubicBezTo>
                    <a:pt x="7150" y="71"/>
                    <a:pt x="7080" y="1"/>
                    <a:pt x="6993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028550" y="3290300"/>
              <a:ext cx="219375" cy="118000"/>
            </a:xfrm>
            <a:custGeom>
              <a:avLst/>
              <a:gdLst/>
              <a:ahLst/>
              <a:cxnLst/>
              <a:rect l="l" t="t" r="r" b="b"/>
              <a:pathLst>
                <a:path w="8775" h="4720" extrusionOk="0">
                  <a:moveTo>
                    <a:pt x="5015" y="1"/>
                  </a:moveTo>
                  <a:cubicBezTo>
                    <a:pt x="1957" y="1"/>
                    <a:pt x="0" y="2917"/>
                    <a:pt x="0" y="2917"/>
                  </a:cubicBezTo>
                  <a:cubicBezTo>
                    <a:pt x="1382" y="4241"/>
                    <a:pt x="2672" y="4719"/>
                    <a:pt x="3814" y="4719"/>
                  </a:cubicBezTo>
                  <a:cubicBezTo>
                    <a:pt x="6795" y="4719"/>
                    <a:pt x="8774" y="1461"/>
                    <a:pt x="8774" y="1461"/>
                  </a:cubicBezTo>
                  <a:cubicBezTo>
                    <a:pt x="7402" y="392"/>
                    <a:pt x="6135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5023850" y="3322350"/>
              <a:ext cx="197400" cy="45050"/>
            </a:xfrm>
            <a:custGeom>
              <a:avLst/>
              <a:gdLst/>
              <a:ahLst/>
              <a:cxnLst/>
              <a:rect l="l" t="t" r="r" b="b"/>
              <a:pathLst>
                <a:path w="7896" h="1802" extrusionOk="0">
                  <a:moveTo>
                    <a:pt x="6425" y="0"/>
                  </a:moveTo>
                  <a:cubicBezTo>
                    <a:pt x="3725" y="0"/>
                    <a:pt x="293" y="1412"/>
                    <a:pt x="124" y="1482"/>
                  </a:cubicBezTo>
                  <a:cubicBezTo>
                    <a:pt x="40" y="1517"/>
                    <a:pt x="0" y="1615"/>
                    <a:pt x="35" y="1699"/>
                  </a:cubicBezTo>
                  <a:cubicBezTo>
                    <a:pt x="61" y="1763"/>
                    <a:pt x="122" y="1802"/>
                    <a:pt x="188" y="1802"/>
                  </a:cubicBezTo>
                  <a:cubicBezTo>
                    <a:pt x="209" y="1802"/>
                    <a:pt x="231" y="1797"/>
                    <a:pt x="251" y="1789"/>
                  </a:cubicBezTo>
                  <a:cubicBezTo>
                    <a:pt x="293" y="1772"/>
                    <a:pt x="3788" y="334"/>
                    <a:pt x="6436" y="334"/>
                  </a:cubicBezTo>
                  <a:cubicBezTo>
                    <a:pt x="6879" y="334"/>
                    <a:pt x="7298" y="374"/>
                    <a:pt x="7673" y="467"/>
                  </a:cubicBezTo>
                  <a:cubicBezTo>
                    <a:pt x="7686" y="471"/>
                    <a:pt x="7699" y="472"/>
                    <a:pt x="7712" y="472"/>
                  </a:cubicBezTo>
                  <a:cubicBezTo>
                    <a:pt x="7787" y="472"/>
                    <a:pt x="7855" y="422"/>
                    <a:pt x="7873" y="347"/>
                  </a:cubicBezTo>
                  <a:cubicBezTo>
                    <a:pt x="7896" y="257"/>
                    <a:pt x="7842" y="168"/>
                    <a:pt x="7754" y="145"/>
                  </a:cubicBezTo>
                  <a:cubicBezTo>
                    <a:pt x="7348" y="44"/>
                    <a:pt x="6897" y="0"/>
                    <a:pt x="6425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804100" y="3285650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0" y="6220"/>
                    <a:pt x="6458" y="8505"/>
                    <a:pt x="6458" y="8505"/>
                  </a:cubicBezTo>
                  <a:cubicBezTo>
                    <a:pt x="9997" y="2217"/>
                    <a:pt x="2706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4885275" y="3305750"/>
              <a:ext cx="88425" cy="196650"/>
            </a:xfrm>
            <a:custGeom>
              <a:avLst/>
              <a:gdLst/>
              <a:ahLst/>
              <a:cxnLst/>
              <a:rect l="l" t="t" r="r" b="b"/>
              <a:pathLst>
                <a:path w="3537" h="7866" extrusionOk="0">
                  <a:moveTo>
                    <a:pt x="188" y="0"/>
                  </a:moveTo>
                  <a:cubicBezTo>
                    <a:pt x="151" y="0"/>
                    <a:pt x="115" y="12"/>
                    <a:pt x="85" y="37"/>
                  </a:cubicBezTo>
                  <a:cubicBezTo>
                    <a:pt x="13" y="94"/>
                    <a:pt x="1" y="199"/>
                    <a:pt x="59" y="270"/>
                  </a:cubicBezTo>
                  <a:cubicBezTo>
                    <a:pt x="91" y="309"/>
                    <a:pt x="3199" y="4218"/>
                    <a:pt x="3046" y="7693"/>
                  </a:cubicBezTo>
                  <a:cubicBezTo>
                    <a:pt x="3042" y="7785"/>
                    <a:pt x="3112" y="7861"/>
                    <a:pt x="3204" y="7866"/>
                  </a:cubicBezTo>
                  <a:lnTo>
                    <a:pt x="3211" y="7866"/>
                  </a:lnTo>
                  <a:cubicBezTo>
                    <a:pt x="3300" y="7866"/>
                    <a:pt x="3373" y="7797"/>
                    <a:pt x="3378" y="7708"/>
                  </a:cubicBezTo>
                  <a:cubicBezTo>
                    <a:pt x="3537" y="4108"/>
                    <a:pt x="448" y="225"/>
                    <a:pt x="317" y="62"/>
                  </a:cubicBezTo>
                  <a:cubicBezTo>
                    <a:pt x="285" y="22"/>
                    <a:pt x="236" y="0"/>
                    <a:pt x="188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4884775" y="3102675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1" y="6218"/>
                    <a:pt x="6459" y="8504"/>
                    <a:pt x="6459" y="8504"/>
                  </a:cubicBezTo>
                  <a:cubicBezTo>
                    <a:pt x="9998" y="2215"/>
                    <a:pt x="2706" y="0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4965975" y="3122750"/>
              <a:ext cx="88425" cy="196675"/>
            </a:xfrm>
            <a:custGeom>
              <a:avLst/>
              <a:gdLst/>
              <a:ahLst/>
              <a:cxnLst/>
              <a:rect l="l" t="t" r="r" b="b"/>
              <a:pathLst>
                <a:path w="3537" h="7867" extrusionOk="0">
                  <a:moveTo>
                    <a:pt x="187" y="1"/>
                  </a:moveTo>
                  <a:cubicBezTo>
                    <a:pt x="150" y="1"/>
                    <a:pt x="113" y="13"/>
                    <a:pt x="83" y="38"/>
                  </a:cubicBezTo>
                  <a:cubicBezTo>
                    <a:pt x="12" y="94"/>
                    <a:pt x="0" y="198"/>
                    <a:pt x="58" y="270"/>
                  </a:cubicBezTo>
                  <a:cubicBezTo>
                    <a:pt x="89" y="310"/>
                    <a:pt x="3198" y="4220"/>
                    <a:pt x="3044" y="7694"/>
                  </a:cubicBezTo>
                  <a:cubicBezTo>
                    <a:pt x="3041" y="7785"/>
                    <a:pt x="3111" y="7862"/>
                    <a:pt x="3203" y="7866"/>
                  </a:cubicBezTo>
                  <a:lnTo>
                    <a:pt x="3211" y="7866"/>
                  </a:lnTo>
                  <a:cubicBezTo>
                    <a:pt x="3299" y="7866"/>
                    <a:pt x="3373" y="7797"/>
                    <a:pt x="3376" y="7707"/>
                  </a:cubicBezTo>
                  <a:cubicBezTo>
                    <a:pt x="3536" y="4109"/>
                    <a:pt x="448" y="226"/>
                    <a:pt x="316" y="62"/>
                  </a:cubicBezTo>
                  <a:cubicBezTo>
                    <a:pt x="283" y="22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4915375" y="3204325"/>
              <a:ext cx="216000" cy="410975"/>
            </a:xfrm>
            <a:custGeom>
              <a:avLst/>
              <a:gdLst/>
              <a:ahLst/>
              <a:cxnLst/>
              <a:rect l="l" t="t" r="r" b="b"/>
              <a:pathLst>
                <a:path w="8640" h="16439" extrusionOk="0">
                  <a:moveTo>
                    <a:pt x="8450" y="0"/>
                  </a:moveTo>
                  <a:cubicBezTo>
                    <a:pt x="8426" y="0"/>
                    <a:pt x="8401" y="6"/>
                    <a:pt x="8378" y="17"/>
                  </a:cubicBezTo>
                  <a:cubicBezTo>
                    <a:pt x="5636" y="1339"/>
                    <a:pt x="261" y="15607"/>
                    <a:pt x="33" y="16215"/>
                  </a:cubicBezTo>
                  <a:cubicBezTo>
                    <a:pt x="1" y="16301"/>
                    <a:pt x="45" y="16396"/>
                    <a:pt x="131" y="16428"/>
                  </a:cubicBezTo>
                  <a:cubicBezTo>
                    <a:pt x="149" y="16435"/>
                    <a:pt x="169" y="16438"/>
                    <a:pt x="189" y="16438"/>
                  </a:cubicBezTo>
                  <a:cubicBezTo>
                    <a:pt x="256" y="16438"/>
                    <a:pt x="319" y="16397"/>
                    <a:pt x="343" y="16331"/>
                  </a:cubicBezTo>
                  <a:cubicBezTo>
                    <a:pt x="400" y="16183"/>
                    <a:pt x="5899" y="1581"/>
                    <a:pt x="8522" y="315"/>
                  </a:cubicBezTo>
                  <a:cubicBezTo>
                    <a:pt x="8604" y="276"/>
                    <a:pt x="8639" y="176"/>
                    <a:pt x="8598" y="94"/>
                  </a:cubicBezTo>
                  <a:cubicBezTo>
                    <a:pt x="8570" y="35"/>
                    <a:pt x="8511" y="0"/>
                    <a:pt x="8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4646400" y="3947275"/>
              <a:ext cx="263500" cy="111600"/>
            </a:xfrm>
            <a:custGeom>
              <a:avLst/>
              <a:gdLst/>
              <a:ahLst/>
              <a:cxnLst/>
              <a:rect l="l" t="t" r="r" b="b"/>
              <a:pathLst>
                <a:path w="10540" h="4464" extrusionOk="0">
                  <a:moveTo>
                    <a:pt x="431" y="1"/>
                  </a:moveTo>
                  <a:cubicBezTo>
                    <a:pt x="194" y="1"/>
                    <a:pt x="46" y="45"/>
                    <a:pt x="7" y="139"/>
                  </a:cubicBezTo>
                  <a:cubicBezTo>
                    <a:pt x="0" y="154"/>
                    <a:pt x="5" y="172"/>
                    <a:pt x="3" y="189"/>
                  </a:cubicBezTo>
                  <a:lnTo>
                    <a:pt x="10437" y="4463"/>
                  </a:lnTo>
                  <a:cubicBezTo>
                    <a:pt x="10450" y="4451"/>
                    <a:pt x="10465" y="4440"/>
                    <a:pt x="10471" y="4425"/>
                  </a:cubicBezTo>
                  <a:cubicBezTo>
                    <a:pt x="10540" y="4255"/>
                    <a:pt x="10246" y="3953"/>
                    <a:pt x="9686" y="3577"/>
                  </a:cubicBezTo>
                  <a:cubicBezTo>
                    <a:pt x="8819" y="2990"/>
                    <a:pt x="7317" y="2224"/>
                    <a:pt x="5558" y="1503"/>
                  </a:cubicBezTo>
                  <a:cubicBezTo>
                    <a:pt x="3801" y="783"/>
                    <a:pt x="2190" y="275"/>
                    <a:pt x="1162" y="84"/>
                  </a:cubicBezTo>
                  <a:cubicBezTo>
                    <a:pt x="868" y="29"/>
                    <a:pt x="621" y="1"/>
                    <a:pt x="431" y="1"/>
                  </a:cubicBezTo>
                  <a:close/>
                </a:path>
              </a:pathLst>
            </a:custGeom>
            <a:solidFill>
              <a:srgbClr val="FCA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4584175" y="3529200"/>
              <a:ext cx="577175" cy="507675"/>
            </a:xfrm>
            <a:custGeom>
              <a:avLst/>
              <a:gdLst/>
              <a:ahLst/>
              <a:cxnLst/>
              <a:rect l="l" t="t" r="r" b="b"/>
              <a:pathLst>
                <a:path w="23087" h="20307" extrusionOk="0">
                  <a:moveTo>
                    <a:pt x="5437" y="1"/>
                  </a:moveTo>
                  <a:cubicBezTo>
                    <a:pt x="3715" y="1186"/>
                    <a:pt x="2304" y="2867"/>
                    <a:pt x="1453" y="4947"/>
                  </a:cubicBezTo>
                  <a:cubicBezTo>
                    <a:pt x="0" y="8495"/>
                    <a:pt x="510" y="12357"/>
                    <a:pt x="2479" y="15330"/>
                  </a:cubicBezTo>
                  <a:cubicBezTo>
                    <a:pt x="2824" y="15852"/>
                    <a:pt x="3217" y="16347"/>
                    <a:pt x="3649" y="16807"/>
                  </a:cubicBezTo>
                  <a:lnTo>
                    <a:pt x="3651" y="16807"/>
                  </a:lnTo>
                  <a:cubicBezTo>
                    <a:pt x="3999" y="17179"/>
                    <a:pt x="4380" y="17526"/>
                    <a:pt x="4783" y="17850"/>
                  </a:cubicBezTo>
                  <a:lnTo>
                    <a:pt x="10636" y="20248"/>
                  </a:lnTo>
                  <a:cubicBezTo>
                    <a:pt x="11021" y="20287"/>
                    <a:pt x="11405" y="20307"/>
                    <a:pt x="11787" y="20307"/>
                  </a:cubicBezTo>
                  <a:cubicBezTo>
                    <a:pt x="11916" y="20307"/>
                    <a:pt x="12046" y="20304"/>
                    <a:pt x="12175" y="20300"/>
                  </a:cubicBezTo>
                  <a:cubicBezTo>
                    <a:pt x="16403" y="20138"/>
                    <a:pt x="20354" y="17560"/>
                    <a:pt x="22061" y="13390"/>
                  </a:cubicBezTo>
                  <a:cubicBezTo>
                    <a:pt x="22914" y="11310"/>
                    <a:pt x="23087" y="9122"/>
                    <a:pt x="22691" y="7068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4718900" y="3529075"/>
              <a:ext cx="433775" cy="177050"/>
            </a:xfrm>
            <a:custGeom>
              <a:avLst/>
              <a:gdLst/>
              <a:ahLst/>
              <a:cxnLst/>
              <a:rect l="l" t="t" r="r" b="b"/>
              <a:pathLst>
                <a:path w="17351" h="7082" extrusionOk="0">
                  <a:moveTo>
                    <a:pt x="71" y="0"/>
                  </a:moveTo>
                  <a:cubicBezTo>
                    <a:pt x="59" y="0"/>
                    <a:pt x="51" y="3"/>
                    <a:pt x="50" y="7"/>
                  </a:cubicBezTo>
                  <a:cubicBezTo>
                    <a:pt x="1" y="126"/>
                    <a:pt x="3823" y="1806"/>
                    <a:pt x="8587" y="3757"/>
                  </a:cubicBezTo>
                  <a:cubicBezTo>
                    <a:pt x="13172" y="5635"/>
                    <a:pt x="16958" y="7081"/>
                    <a:pt x="17280" y="7081"/>
                  </a:cubicBezTo>
                  <a:cubicBezTo>
                    <a:pt x="17293" y="7081"/>
                    <a:pt x="17300" y="7079"/>
                    <a:pt x="17302" y="7075"/>
                  </a:cubicBezTo>
                  <a:cubicBezTo>
                    <a:pt x="17351" y="6955"/>
                    <a:pt x="13529" y="5276"/>
                    <a:pt x="8764" y="3325"/>
                  </a:cubicBezTo>
                  <a:cubicBezTo>
                    <a:pt x="4179" y="1447"/>
                    <a:pt x="393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4646125" y="3601050"/>
              <a:ext cx="515275" cy="457825"/>
            </a:xfrm>
            <a:custGeom>
              <a:avLst/>
              <a:gdLst/>
              <a:ahLst/>
              <a:cxnLst/>
              <a:rect l="l" t="t" r="r" b="b"/>
              <a:pathLst>
                <a:path w="20611" h="18313" extrusionOk="0">
                  <a:moveTo>
                    <a:pt x="9978" y="1"/>
                  </a:moveTo>
                  <a:lnTo>
                    <a:pt x="9978" y="1"/>
                  </a:lnTo>
                  <a:cubicBezTo>
                    <a:pt x="10205" y="218"/>
                    <a:pt x="10422" y="444"/>
                    <a:pt x="10630" y="682"/>
                  </a:cubicBezTo>
                  <a:cubicBezTo>
                    <a:pt x="12349" y="2652"/>
                    <a:pt x="13291" y="5461"/>
                    <a:pt x="12650" y="8081"/>
                  </a:cubicBezTo>
                  <a:cubicBezTo>
                    <a:pt x="11954" y="10928"/>
                    <a:pt x="9425" y="13164"/>
                    <a:pt x="6633" y="13745"/>
                  </a:cubicBezTo>
                  <a:cubicBezTo>
                    <a:pt x="6077" y="13861"/>
                    <a:pt x="5515" y="13916"/>
                    <a:pt x="4954" y="13916"/>
                  </a:cubicBezTo>
                  <a:cubicBezTo>
                    <a:pt x="3213" y="13916"/>
                    <a:pt x="1487" y="13380"/>
                    <a:pt x="1" y="12456"/>
                  </a:cubicBezTo>
                  <a:lnTo>
                    <a:pt x="1" y="12456"/>
                  </a:lnTo>
                  <a:cubicBezTo>
                    <a:pt x="346" y="12978"/>
                    <a:pt x="739" y="13473"/>
                    <a:pt x="1173" y="13933"/>
                  </a:cubicBezTo>
                  <a:cubicBezTo>
                    <a:pt x="878" y="13878"/>
                    <a:pt x="630" y="13849"/>
                    <a:pt x="440" y="13849"/>
                  </a:cubicBezTo>
                  <a:cubicBezTo>
                    <a:pt x="204" y="13849"/>
                    <a:pt x="56" y="13894"/>
                    <a:pt x="18" y="13988"/>
                  </a:cubicBezTo>
                  <a:cubicBezTo>
                    <a:pt x="11" y="14003"/>
                    <a:pt x="16" y="14021"/>
                    <a:pt x="14" y="14038"/>
                  </a:cubicBezTo>
                  <a:lnTo>
                    <a:pt x="10448" y="18312"/>
                  </a:lnTo>
                  <a:cubicBezTo>
                    <a:pt x="10461" y="18300"/>
                    <a:pt x="10476" y="18289"/>
                    <a:pt x="10482" y="18274"/>
                  </a:cubicBezTo>
                  <a:cubicBezTo>
                    <a:pt x="10551" y="18104"/>
                    <a:pt x="10257" y="17802"/>
                    <a:pt x="9697" y="17424"/>
                  </a:cubicBezTo>
                  <a:cubicBezTo>
                    <a:pt x="13926" y="17264"/>
                    <a:pt x="17876" y="14686"/>
                    <a:pt x="19585" y="10516"/>
                  </a:cubicBezTo>
                  <a:cubicBezTo>
                    <a:pt x="20436" y="8434"/>
                    <a:pt x="20610" y="6248"/>
                    <a:pt x="20213" y="4194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C2803C">
                <a:alpha val="3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4960375" y="3746050"/>
              <a:ext cx="134825" cy="224250"/>
            </a:xfrm>
            <a:custGeom>
              <a:avLst/>
              <a:gdLst/>
              <a:ahLst/>
              <a:cxnLst/>
              <a:rect l="l" t="t" r="r" b="b"/>
              <a:pathLst>
                <a:path w="5393" h="8970" extrusionOk="0">
                  <a:moveTo>
                    <a:pt x="5374" y="0"/>
                  </a:moveTo>
                  <a:cubicBezTo>
                    <a:pt x="5374" y="0"/>
                    <a:pt x="5358" y="153"/>
                    <a:pt x="5329" y="429"/>
                  </a:cubicBezTo>
                  <a:cubicBezTo>
                    <a:pt x="5323" y="498"/>
                    <a:pt x="5316" y="575"/>
                    <a:pt x="5306" y="657"/>
                  </a:cubicBezTo>
                  <a:cubicBezTo>
                    <a:pt x="5296" y="741"/>
                    <a:pt x="5279" y="831"/>
                    <a:pt x="5264" y="928"/>
                  </a:cubicBezTo>
                  <a:cubicBezTo>
                    <a:pt x="5229" y="1122"/>
                    <a:pt x="5204" y="1342"/>
                    <a:pt x="5141" y="1582"/>
                  </a:cubicBezTo>
                  <a:cubicBezTo>
                    <a:pt x="5114" y="1701"/>
                    <a:pt x="5086" y="1826"/>
                    <a:pt x="5056" y="1958"/>
                  </a:cubicBezTo>
                  <a:cubicBezTo>
                    <a:pt x="5025" y="2087"/>
                    <a:pt x="4981" y="2219"/>
                    <a:pt x="4943" y="2358"/>
                  </a:cubicBezTo>
                  <a:cubicBezTo>
                    <a:pt x="4869" y="2638"/>
                    <a:pt x="4758" y="2925"/>
                    <a:pt x="4652" y="3229"/>
                  </a:cubicBezTo>
                  <a:cubicBezTo>
                    <a:pt x="4416" y="3829"/>
                    <a:pt x="4115" y="4473"/>
                    <a:pt x="3737" y="5113"/>
                  </a:cubicBezTo>
                  <a:cubicBezTo>
                    <a:pt x="3351" y="5749"/>
                    <a:pt x="2926" y="6317"/>
                    <a:pt x="2507" y="6809"/>
                  </a:cubicBezTo>
                  <a:cubicBezTo>
                    <a:pt x="2288" y="7048"/>
                    <a:pt x="2088" y="7281"/>
                    <a:pt x="1876" y="7475"/>
                  </a:cubicBezTo>
                  <a:cubicBezTo>
                    <a:pt x="1772" y="7576"/>
                    <a:pt x="1677" y="7677"/>
                    <a:pt x="1576" y="7766"/>
                  </a:cubicBezTo>
                  <a:cubicBezTo>
                    <a:pt x="1476" y="7854"/>
                    <a:pt x="1378" y="7938"/>
                    <a:pt x="1285" y="8018"/>
                  </a:cubicBezTo>
                  <a:cubicBezTo>
                    <a:pt x="1104" y="8186"/>
                    <a:pt x="921" y="8313"/>
                    <a:pt x="766" y="8434"/>
                  </a:cubicBezTo>
                  <a:cubicBezTo>
                    <a:pt x="689" y="8493"/>
                    <a:pt x="618" y="8551"/>
                    <a:pt x="550" y="8600"/>
                  </a:cubicBezTo>
                  <a:cubicBezTo>
                    <a:pt x="479" y="8646"/>
                    <a:pt x="415" y="8689"/>
                    <a:pt x="358" y="8727"/>
                  </a:cubicBezTo>
                  <a:cubicBezTo>
                    <a:pt x="128" y="8883"/>
                    <a:pt x="1" y="8970"/>
                    <a:pt x="1" y="8970"/>
                  </a:cubicBezTo>
                  <a:cubicBezTo>
                    <a:pt x="1" y="8970"/>
                    <a:pt x="138" y="8901"/>
                    <a:pt x="388" y="8777"/>
                  </a:cubicBezTo>
                  <a:cubicBezTo>
                    <a:pt x="450" y="8745"/>
                    <a:pt x="519" y="8712"/>
                    <a:pt x="595" y="8672"/>
                  </a:cubicBezTo>
                  <a:cubicBezTo>
                    <a:pt x="669" y="8632"/>
                    <a:pt x="747" y="8582"/>
                    <a:pt x="832" y="8531"/>
                  </a:cubicBezTo>
                  <a:cubicBezTo>
                    <a:pt x="1000" y="8427"/>
                    <a:pt x="1200" y="8317"/>
                    <a:pt x="1399" y="8165"/>
                  </a:cubicBezTo>
                  <a:cubicBezTo>
                    <a:pt x="1500" y="8091"/>
                    <a:pt x="1607" y="8015"/>
                    <a:pt x="1719" y="7935"/>
                  </a:cubicBezTo>
                  <a:cubicBezTo>
                    <a:pt x="1829" y="7854"/>
                    <a:pt x="1934" y="7758"/>
                    <a:pt x="2047" y="7663"/>
                  </a:cubicBezTo>
                  <a:cubicBezTo>
                    <a:pt x="2279" y="7480"/>
                    <a:pt x="2501" y="7254"/>
                    <a:pt x="2738" y="7022"/>
                  </a:cubicBezTo>
                  <a:cubicBezTo>
                    <a:pt x="3196" y="6539"/>
                    <a:pt x="3656" y="5963"/>
                    <a:pt x="4055" y="5304"/>
                  </a:cubicBezTo>
                  <a:cubicBezTo>
                    <a:pt x="4448" y="4641"/>
                    <a:pt x="4738" y="3964"/>
                    <a:pt x="4947" y="3333"/>
                  </a:cubicBezTo>
                  <a:cubicBezTo>
                    <a:pt x="5041" y="3013"/>
                    <a:pt x="5135" y="2712"/>
                    <a:pt x="5189" y="2421"/>
                  </a:cubicBezTo>
                  <a:cubicBezTo>
                    <a:pt x="5218" y="2275"/>
                    <a:pt x="5253" y="2138"/>
                    <a:pt x="5271" y="2002"/>
                  </a:cubicBezTo>
                  <a:cubicBezTo>
                    <a:pt x="5290" y="1866"/>
                    <a:pt x="5308" y="1736"/>
                    <a:pt x="5325" y="1612"/>
                  </a:cubicBezTo>
                  <a:cubicBezTo>
                    <a:pt x="5365" y="1365"/>
                    <a:pt x="5368" y="1137"/>
                    <a:pt x="5380" y="940"/>
                  </a:cubicBezTo>
                  <a:cubicBezTo>
                    <a:pt x="5384" y="840"/>
                    <a:pt x="5392" y="749"/>
                    <a:pt x="5392" y="665"/>
                  </a:cubicBezTo>
                  <a:cubicBezTo>
                    <a:pt x="5391" y="579"/>
                    <a:pt x="5389" y="501"/>
                    <a:pt x="5387" y="432"/>
                  </a:cubicBezTo>
                  <a:cubicBezTo>
                    <a:pt x="5378" y="154"/>
                    <a:pt x="5374" y="0"/>
                    <a:pt x="5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0"/>
          <p:cNvGrpSpPr/>
          <p:nvPr/>
        </p:nvGrpSpPr>
        <p:grpSpPr>
          <a:xfrm>
            <a:off x="7084775" y="-1"/>
            <a:ext cx="684748" cy="1853775"/>
            <a:chOff x="6701575" y="0"/>
            <a:chExt cx="368848" cy="1139798"/>
          </a:xfrm>
        </p:grpSpPr>
        <p:sp>
          <p:nvSpPr>
            <p:cNvPr id="399" name="Google Shape;399;p30"/>
            <p:cNvSpPr/>
            <p:nvPr/>
          </p:nvSpPr>
          <p:spPr>
            <a:xfrm>
              <a:off x="6701575" y="753825"/>
              <a:ext cx="368848" cy="385973"/>
            </a:xfrm>
            <a:custGeom>
              <a:avLst/>
              <a:gdLst/>
              <a:ahLst/>
              <a:cxnLst/>
              <a:rect l="l" t="t" r="r" b="b"/>
              <a:pathLst>
                <a:path w="7000" h="7325" extrusionOk="0">
                  <a:moveTo>
                    <a:pt x="1108" y="1"/>
                  </a:moveTo>
                  <a:cubicBezTo>
                    <a:pt x="911" y="552"/>
                    <a:pt x="720" y="1107"/>
                    <a:pt x="540" y="1665"/>
                  </a:cubicBezTo>
                  <a:cubicBezTo>
                    <a:pt x="286" y="2456"/>
                    <a:pt x="1" y="3266"/>
                    <a:pt x="27" y="4110"/>
                  </a:cubicBezTo>
                  <a:cubicBezTo>
                    <a:pt x="45" y="4738"/>
                    <a:pt x="253" y="5375"/>
                    <a:pt x="607" y="5895"/>
                  </a:cubicBezTo>
                  <a:cubicBezTo>
                    <a:pt x="965" y="6422"/>
                    <a:pt x="1483" y="6813"/>
                    <a:pt x="2071" y="7051"/>
                  </a:cubicBezTo>
                  <a:cubicBezTo>
                    <a:pt x="2519" y="7233"/>
                    <a:pt x="2996" y="7324"/>
                    <a:pt x="3474" y="7324"/>
                  </a:cubicBezTo>
                  <a:cubicBezTo>
                    <a:pt x="3951" y="7324"/>
                    <a:pt x="4429" y="7233"/>
                    <a:pt x="4877" y="7051"/>
                  </a:cubicBezTo>
                  <a:cubicBezTo>
                    <a:pt x="6226" y="6504"/>
                    <a:pt x="6999" y="5169"/>
                    <a:pt x="6924" y="3726"/>
                  </a:cubicBezTo>
                  <a:cubicBezTo>
                    <a:pt x="6923" y="3715"/>
                    <a:pt x="6923" y="3703"/>
                    <a:pt x="6921" y="3693"/>
                  </a:cubicBezTo>
                  <a:cubicBezTo>
                    <a:pt x="6879" y="2988"/>
                    <a:pt x="6610" y="2291"/>
                    <a:pt x="6394" y="1625"/>
                  </a:cubicBezTo>
                  <a:cubicBezTo>
                    <a:pt x="6218" y="1081"/>
                    <a:pt x="6032" y="540"/>
                    <a:pt x="5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736352" y="805043"/>
              <a:ext cx="296870" cy="270471"/>
            </a:xfrm>
            <a:custGeom>
              <a:avLst/>
              <a:gdLst/>
              <a:ahLst/>
              <a:cxnLst/>
              <a:rect l="l" t="t" r="r" b="b"/>
              <a:pathLst>
                <a:path w="5634" h="5133" extrusionOk="0">
                  <a:moveTo>
                    <a:pt x="2816" y="1"/>
                  </a:moveTo>
                  <a:cubicBezTo>
                    <a:pt x="2160" y="1"/>
                    <a:pt x="1503" y="251"/>
                    <a:pt x="1002" y="752"/>
                  </a:cubicBezTo>
                  <a:cubicBezTo>
                    <a:pt x="1" y="1755"/>
                    <a:pt x="1" y="3379"/>
                    <a:pt x="1002" y="4382"/>
                  </a:cubicBezTo>
                  <a:cubicBezTo>
                    <a:pt x="1503" y="4882"/>
                    <a:pt x="2160" y="5132"/>
                    <a:pt x="2816" y="5132"/>
                  </a:cubicBezTo>
                  <a:cubicBezTo>
                    <a:pt x="3473" y="5132"/>
                    <a:pt x="4130" y="4882"/>
                    <a:pt x="4631" y="4382"/>
                  </a:cubicBezTo>
                  <a:cubicBezTo>
                    <a:pt x="5633" y="3379"/>
                    <a:pt x="5633" y="1755"/>
                    <a:pt x="4631" y="752"/>
                  </a:cubicBezTo>
                  <a:cubicBezTo>
                    <a:pt x="4130" y="251"/>
                    <a:pt x="347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6759485" y="644645"/>
              <a:ext cx="250079" cy="114448"/>
            </a:xfrm>
            <a:custGeom>
              <a:avLst/>
              <a:gdLst/>
              <a:ahLst/>
              <a:cxnLst/>
              <a:rect l="l" t="t" r="r" b="b"/>
              <a:pathLst>
                <a:path w="4746" h="2172" extrusionOk="0">
                  <a:moveTo>
                    <a:pt x="720" y="1"/>
                  </a:moveTo>
                  <a:lnTo>
                    <a:pt x="0" y="2172"/>
                  </a:lnTo>
                  <a:lnTo>
                    <a:pt x="4745" y="2172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6772184" y="678053"/>
              <a:ext cx="225577" cy="266519"/>
            </a:xfrm>
            <a:custGeom>
              <a:avLst/>
              <a:gdLst/>
              <a:ahLst/>
              <a:cxnLst/>
              <a:rect l="l" t="t" r="r" b="b"/>
              <a:pathLst>
                <a:path w="4281" h="5058" extrusionOk="0">
                  <a:moveTo>
                    <a:pt x="3834" y="4211"/>
                  </a:moveTo>
                  <a:cubicBezTo>
                    <a:pt x="3857" y="4211"/>
                    <a:pt x="3881" y="4214"/>
                    <a:pt x="3905" y="4220"/>
                  </a:cubicBezTo>
                  <a:cubicBezTo>
                    <a:pt x="4035" y="4252"/>
                    <a:pt x="4073" y="4380"/>
                    <a:pt x="4084" y="4434"/>
                  </a:cubicBezTo>
                  <a:cubicBezTo>
                    <a:pt x="4111" y="4576"/>
                    <a:pt x="4062" y="4726"/>
                    <a:pt x="3963" y="4800"/>
                  </a:cubicBezTo>
                  <a:cubicBezTo>
                    <a:pt x="3886" y="4858"/>
                    <a:pt x="3794" y="4883"/>
                    <a:pt x="3699" y="4883"/>
                  </a:cubicBezTo>
                  <a:cubicBezTo>
                    <a:pt x="3533" y="4883"/>
                    <a:pt x="3358" y="4806"/>
                    <a:pt x="3242" y="4695"/>
                  </a:cubicBezTo>
                  <a:cubicBezTo>
                    <a:pt x="3199" y="4652"/>
                    <a:pt x="3159" y="4605"/>
                    <a:pt x="3124" y="4554"/>
                  </a:cubicBezTo>
                  <a:cubicBezTo>
                    <a:pt x="3173" y="4536"/>
                    <a:pt x="3220" y="4515"/>
                    <a:pt x="3268" y="4489"/>
                  </a:cubicBezTo>
                  <a:cubicBezTo>
                    <a:pt x="3326" y="4457"/>
                    <a:pt x="3384" y="4420"/>
                    <a:pt x="3439" y="4383"/>
                  </a:cubicBezTo>
                  <a:cubicBezTo>
                    <a:pt x="3575" y="4295"/>
                    <a:pt x="3704" y="4211"/>
                    <a:pt x="3834" y="4211"/>
                  </a:cubicBezTo>
                  <a:close/>
                  <a:moveTo>
                    <a:pt x="762" y="4296"/>
                  </a:moveTo>
                  <a:cubicBezTo>
                    <a:pt x="863" y="4296"/>
                    <a:pt x="962" y="4305"/>
                    <a:pt x="1061" y="4321"/>
                  </a:cubicBezTo>
                  <a:cubicBezTo>
                    <a:pt x="1052" y="4344"/>
                    <a:pt x="1041" y="4365"/>
                    <a:pt x="1031" y="4388"/>
                  </a:cubicBezTo>
                  <a:cubicBezTo>
                    <a:pt x="950" y="4564"/>
                    <a:pt x="832" y="4776"/>
                    <a:pt x="636" y="4865"/>
                  </a:cubicBezTo>
                  <a:cubicBezTo>
                    <a:pt x="590" y="4886"/>
                    <a:pt x="537" y="4897"/>
                    <a:pt x="483" y="4897"/>
                  </a:cubicBezTo>
                  <a:cubicBezTo>
                    <a:pt x="425" y="4897"/>
                    <a:pt x="366" y="4884"/>
                    <a:pt x="315" y="4859"/>
                  </a:cubicBezTo>
                  <a:cubicBezTo>
                    <a:pt x="267" y="4834"/>
                    <a:pt x="202" y="4788"/>
                    <a:pt x="184" y="4706"/>
                  </a:cubicBezTo>
                  <a:cubicBezTo>
                    <a:pt x="167" y="4637"/>
                    <a:pt x="183" y="4573"/>
                    <a:pt x="230" y="4512"/>
                  </a:cubicBezTo>
                  <a:cubicBezTo>
                    <a:pt x="319" y="4392"/>
                    <a:pt x="511" y="4305"/>
                    <a:pt x="698" y="4298"/>
                  </a:cubicBezTo>
                  <a:cubicBezTo>
                    <a:pt x="718" y="4296"/>
                    <a:pt x="739" y="4296"/>
                    <a:pt x="762" y="4296"/>
                  </a:cubicBezTo>
                  <a:close/>
                  <a:moveTo>
                    <a:pt x="1336" y="1"/>
                  </a:moveTo>
                  <a:lnTo>
                    <a:pt x="1179" y="27"/>
                  </a:lnTo>
                  <a:cubicBezTo>
                    <a:pt x="1385" y="1284"/>
                    <a:pt x="1640" y="2834"/>
                    <a:pt x="1124" y="4168"/>
                  </a:cubicBezTo>
                  <a:cubicBezTo>
                    <a:pt x="1005" y="4149"/>
                    <a:pt x="883" y="4136"/>
                    <a:pt x="761" y="4136"/>
                  </a:cubicBezTo>
                  <a:cubicBezTo>
                    <a:pt x="738" y="4136"/>
                    <a:pt x="715" y="4136"/>
                    <a:pt x="691" y="4137"/>
                  </a:cubicBezTo>
                  <a:cubicBezTo>
                    <a:pt x="456" y="4146"/>
                    <a:pt x="219" y="4258"/>
                    <a:pt x="102" y="4414"/>
                  </a:cubicBezTo>
                  <a:cubicBezTo>
                    <a:pt x="27" y="4513"/>
                    <a:pt x="1" y="4626"/>
                    <a:pt x="27" y="4742"/>
                  </a:cubicBezTo>
                  <a:cubicBezTo>
                    <a:pt x="54" y="4854"/>
                    <a:pt x="131" y="4947"/>
                    <a:pt x="245" y="5002"/>
                  </a:cubicBezTo>
                  <a:cubicBezTo>
                    <a:pt x="319" y="5039"/>
                    <a:pt x="403" y="5057"/>
                    <a:pt x="485" y="5057"/>
                  </a:cubicBezTo>
                  <a:cubicBezTo>
                    <a:pt x="560" y="5057"/>
                    <a:pt x="636" y="5042"/>
                    <a:pt x="704" y="5011"/>
                  </a:cubicBezTo>
                  <a:cubicBezTo>
                    <a:pt x="947" y="4901"/>
                    <a:pt x="1084" y="4655"/>
                    <a:pt x="1177" y="4455"/>
                  </a:cubicBezTo>
                  <a:cubicBezTo>
                    <a:pt x="1193" y="4420"/>
                    <a:pt x="1208" y="4386"/>
                    <a:pt x="1223" y="4351"/>
                  </a:cubicBezTo>
                  <a:cubicBezTo>
                    <a:pt x="1373" y="4383"/>
                    <a:pt x="1521" y="4426"/>
                    <a:pt x="1668" y="4467"/>
                  </a:cubicBezTo>
                  <a:cubicBezTo>
                    <a:pt x="1760" y="4493"/>
                    <a:pt x="1851" y="4519"/>
                    <a:pt x="1943" y="4542"/>
                  </a:cubicBezTo>
                  <a:cubicBezTo>
                    <a:pt x="2134" y="4591"/>
                    <a:pt x="2371" y="4641"/>
                    <a:pt x="2617" y="4641"/>
                  </a:cubicBezTo>
                  <a:cubicBezTo>
                    <a:pt x="2732" y="4641"/>
                    <a:pt x="2849" y="4630"/>
                    <a:pt x="2964" y="4603"/>
                  </a:cubicBezTo>
                  <a:cubicBezTo>
                    <a:pt x="3011" y="4678"/>
                    <a:pt x="3066" y="4749"/>
                    <a:pt x="3130" y="4811"/>
                  </a:cubicBezTo>
                  <a:cubicBezTo>
                    <a:pt x="3275" y="4951"/>
                    <a:pt x="3489" y="5044"/>
                    <a:pt x="3698" y="5044"/>
                  </a:cubicBezTo>
                  <a:cubicBezTo>
                    <a:pt x="3826" y="5044"/>
                    <a:pt x="3953" y="5009"/>
                    <a:pt x="4061" y="4929"/>
                  </a:cubicBezTo>
                  <a:cubicBezTo>
                    <a:pt x="4209" y="4817"/>
                    <a:pt x="4281" y="4606"/>
                    <a:pt x="4241" y="4403"/>
                  </a:cubicBezTo>
                  <a:cubicBezTo>
                    <a:pt x="4208" y="4231"/>
                    <a:pt x="4096" y="4104"/>
                    <a:pt x="3946" y="4064"/>
                  </a:cubicBezTo>
                  <a:cubicBezTo>
                    <a:pt x="3908" y="4054"/>
                    <a:pt x="3871" y="4050"/>
                    <a:pt x="3835" y="4050"/>
                  </a:cubicBezTo>
                  <a:cubicBezTo>
                    <a:pt x="3657" y="4050"/>
                    <a:pt x="3496" y="4155"/>
                    <a:pt x="3352" y="4249"/>
                  </a:cubicBezTo>
                  <a:cubicBezTo>
                    <a:pt x="3295" y="4286"/>
                    <a:pt x="3243" y="4319"/>
                    <a:pt x="3191" y="4348"/>
                  </a:cubicBezTo>
                  <a:cubicBezTo>
                    <a:pt x="3144" y="4374"/>
                    <a:pt x="3095" y="4397"/>
                    <a:pt x="3043" y="4414"/>
                  </a:cubicBezTo>
                  <a:cubicBezTo>
                    <a:pt x="2965" y="4260"/>
                    <a:pt x="2918" y="4087"/>
                    <a:pt x="2881" y="3928"/>
                  </a:cubicBezTo>
                  <a:cubicBezTo>
                    <a:pt x="2591" y="2663"/>
                    <a:pt x="2768" y="1277"/>
                    <a:pt x="3367" y="125"/>
                  </a:cubicBezTo>
                  <a:lnTo>
                    <a:pt x="3223" y="51"/>
                  </a:lnTo>
                  <a:cubicBezTo>
                    <a:pt x="2609" y="1235"/>
                    <a:pt x="2426" y="2663"/>
                    <a:pt x="2724" y="3963"/>
                  </a:cubicBezTo>
                  <a:cubicBezTo>
                    <a:pt x="2760" y="4124"/>
                    <a:pt x="2808" y="4296"/>
                    <a:pt x="2884" y="4457"/>
                  </a:cubicBezTo>
                  <a:cubicBezTo>
                    <a:pt x="2803" y="4472"/>
                    <a:pt x="2716" y="4480"/>
                    <a:pt x="2623" y="4480"/>
                  </a:cubicBezTo>
                  <a:cubicBezTo>
                    <a:pt x="2437" y="4480"/>
                    <a:pt x="2225" y="4449"/>
                    <a:pt x="1984" y="4386"/>
                  </a:cubicBezTo>
                  <a:cubicBezTo>
                    <a:pt x="1892" y="4363"/>
                    <a:pt x="1802" y="4337"/>
                    <a:pt x="1712" y="4313"/>
                  </a:cubicBezTo>
                  <a:cubicBezTo>
                    <a:pt x="1572" y="4273"/>
                    <a:pt x="1429" y="4232"/>
                    <a:pt x="1284" y="4200"/>
                  </a:cubicBezTo>
                  <a:cubicBezTo>
                    <a:pt x="1802" y="2832"/>
                    <a:pt x="1546" y="127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6846428" y="610342"/>
              <a:ext cx="73664" cy="73717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1397" y="1399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6878782" y="0"/>
              <a:ext cx="11645" cy="611338"/>
            </a:xfrm>
            <a:custGeom>
              <a:avLst/>
              <a:gdLst/>
              <a:ahLst/>
              <a:cxnLst/>
              <a:rect l="l" t="t" r="r" b="b"/>
              <a:pathLst>
                <a:path w="221" h="11602" extrusionOk="0">
                  <a:moveTo>
                    <a:pt x="1" y="1"/>
                  </a:moveTo>
                  <a:lnTo>
                    <a:pt x="1" y="11602"/>
                  </a:lnTo>
                  <a:lnTo>
                    <a:pt x="221" y="11602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30"/>
          <p:cNvSpPr/>
          <p:nvPr/>
        </p:nvSpPr>
        <p:spPr>
          <a:xfrm>
            <a:off x="6076969" y="368233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67;p30">
            <a:extLst>
              <a:ext uri="{FF2B5EF4-FFF2-40B4-BE49-F238E27FC236}">
                <a16:creationId xmlns:a16="http://schemas.microsoft.com/office/drawing/2014/main" id="{186F1A66-A4AC-CAC1-5E2C-718FECB4958D}"/>
              </a:ext>
            </a:extLst>
          </p:cNvPr>
          <p:cNvSpPr txBox="1">
            <a:spLocks/>
          </p:cNvSpPr>
          <p:nvPr/>
        </p:nvSpPr>
        <p:spPr>
          <a:xfrm rot="1569448">
            <a:off x="4217596" y="3242400"/>
            <a:ext cx="2648531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5500" b="0" i="0" u="none" strike="noStrike" cap="none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#REA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AE2187-B07E-6510-7E4C-EC1556E3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title"/>
          </p:nvPr>
        </p:nvSpPr>
        <p:spPr>
          <a:xfrm>
            <a:off x="1" y="1853775"/>
            <a:ext cx="9143999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¿Recursos Educativos en Abierto?</a:t>
            </a:r>
            <a:endParaRPr sz="3800" dirty="0"/>
          </a:p>
        </p:txBody>
      </p:sp>
      <p:grpSp>
        <p:nvGrpSpPr>
          <p:cNvPr id="368" name="Google Shape;368;p30"/>
          <p:cNvGrpSpPr/>
          <p:nvPr/>
        </p:nvGrpSpPr>
        <p:grpSpPr>
          <a:xfrm>
            <a:off x="8227775" y="1424578"/>
            <a:ext cx="391550" cy="671125"/>
            <a:chOff x="4556550" y="1792600"/>
            <a:chExt cx="391550" cy="671125"/>
          </a:xfrm>
        </p:grpSpPr>
        <p:sp>
          <p:nvSpPr>
            <p:cNvPr id="369" name="Google Shape;369;p30"/>
            <p:cNvSpPr/>
            <p:nvPr/>
          </p:nvSpPr>
          <p:spPr>
            <a:xfrm>
              <a:off x="4556550" y="1792600"/>
              <a:ext cx="391550" cy="671125"/>
            </a:xfrm>
            <a:custGeom>
              <a:avLst/>
              <a:gdLst/>
              <a:ahLst/>
              <a:cxnLst/>
              <a:rect l="l" t="t" r="r" b="b"/>
              <a:pathLst>
                <a:path w="15662" h="26845" extrusionOk="0">
                  <a:moveTo>
                    <a:pt x="8139" y="0"/>
                  </a:moveTo>
                  <a:lnTo>
                    <a:pt x="0" y="24328"/>
                  </a:lnTo>
                  <a:lnTo>
                    <a:pt x="7522" y="26844"/>
                  </a:lnTo>
                  <a:lnTo>
                    <a:pt x="15662" y="2517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718900" y="1866025"/>
              <a:ext cx="204650" cy="112375"/>
            </a:xfrm>
            <a:custGeom>
              <a:avLst/>
              <a:gdLst/>
              <a:ahLst/>
              <a:cxnLst/>
              <a:rect l="l" t="t" r="r" b="b"/>
              <a:pathLst>
                <a:path w="8186" h="4495" extrusionOk="0">
                  <a:moveTo>
                    <a:pt x="662" y="0"/>
                  </a:moveTo>
                  <a:lnTo>
                    <a:pt x="1" y="1978"/>
                  </a:lnTo>
                  <a:lnTo>
                    <a:pt x="7524" y="4494"/>
                  </a:lnTo>
                  <a:lnTo>
                    <a:pt x="8185" y="2517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581425" y="2276925"/>
              <a:ext cx="204625" cy="112375"/>
            </a:xfrm>
            <a:custGeom>
              <a:avLst/>
              <a:gdLst/>
              <a:ahLst/>
              <a:cxnLst/>
              <a:rect l="l" t="t" r="r" b="b"/>
              <a:pathLst>
                <a:path w="8185" h="4495" extrusionOk="0">
                  <a:moveTo>
                    <a:pt x="662" y="1"/>
                  </a:moveTo>
                  <a:lnTo>
                    <a:pt x="0" y="1978"/>
                  </a:lnTo>
                  <a:lnTo>
                    <a:pt x="7523" y="4495"/>
                  </a:lnTo>
                  <a:lnTo>
                    <a:pt x="8185" y="2517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0"/>
          <p:cNvSpPr/>
          <p:nvPr/>
        </p:nvSpPr>
        <p:spPr>
          <a:xfrm>
            <a:off x="2615290" y="1294557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/>
          <p:cNvSpPr/>
          <p:nvPr/>
        </p:nvSpPr>
        <p:spPr>
          <a:xfrm>
            <a:off x="3791041" y="354773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6197216" y="608384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/>
          <p:cNvSpPr/>
          <p:nvPr/>
        </p:nvSpPr>
        <p:spPr>
          <a:xfrm>
            <a:off x="5022575" y="10902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1147940" y="39287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>
            <a:off x="6076969" y="368233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AB90EE49-3E30-B885-4B3E-77D3E935EE44}"/>
              </a:ext>
            </a:extLst>
          </p:cNvPr>
          <p:cNvSpPr/>
          <p:nvPr/>
        </p:nvSpPr>
        <p:spPr>
          <a:xfrm>
            <a:off x="626585" y="292876"/>
            <a:ext cx="4154205" cy="1492524"/>
          </a:xfrm>
          <a:prstGeom prst="wedgeRoundRectCallout">
            <a:avLst>
              <a:gd name="adj1" fmla="val -6693"/>
              <a:gd name="adj2" fmla="val 832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Materiales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de </a:t>
            </a:r>
            <a:r>
              <a:rPr lang="en-GB" sz="2400" b="1" dirty="0" err="1">
                <a:solidFill>
                  <a:schemeClr val="tx1"/>
                </a:solidFill>
                <a:latin typeface="Montserrat medium "/>
              </a:rPr>
              <a:t>aprendizaje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latin typeface="Montserrat medium "/>
              </a:rPr>
              <a:t>enseñanza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Montserrat medium "/>
              </a:rPr>
              <a:t>investigación</a:t>
            </a:r>
            <a:endParaRPr lang="en-GB" sz="2400" b="1" dirty="0">
              <a:solidFill>
                <a:schemeClr val="tx1"/>
              </a:solidFill>
              <a:latin typeface="Montserrat medium 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8686A4-B7EC-3BC3-C747-B283DBE8B26B}"/>
              </a:ext>
            </a:extLst>
          </p:cNvPr>
          <p:cNvSpPr txBox="1"/>
          <p:nvPr/>
        </p:nvSpPr>
        <p:spPr>
          <a:xfrm>
            <a:off x="4516341" y="4837189"/>
            <a:ext cx="4763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https://www.unesco.org/en/open-educational-resources</a:t>
            </a:r>
            <a:r>
              <a:rPr lang="en-GB" dirty="0"/>
              <a:t> 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1452174F-234C-37F6-0915-E11F477B0380}"/>
              </a:ext>
            </a:extLst>
          </p:cNvPr>
          <p:cNvSpPr/>
          <p:nvPr/>
        </p:nvSpPr>
        <p:spPr>
          <a:xfrm>
            <a:off x="156970" y="3366345"/>
            <a:ext cx="3443481" cy="1119148"/>
          </a:xfrm>
          <a:prstGeom prst="wedgeRoundRectCallout">
            <a:avLst>
              <a:gd name="adj1" fmla="val -1849"/>
              <a:gd name="adj2" fmla="val -963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Montserrat medium "/>
              </a:rPr>
              <a:t>En </a:t>
            </a:r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cualquier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formato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y medio</a:t>
            </a:r>
            <a:endParaRPr lang="en-GB" sz="2400" b="1" dirty="0">
              <a:solidFill>
                <a:schemeClr val="tx1"/>
              </a:solidFill>
              <a:latin typeface="Montserrat medium "/>
            </a:endParaRPr>
          </a:p>
        </p:txBody>
      </p:sp>
      <p:grpSp>
        <p:nvGrpSpPr>
          <p:cNvPr id="372" name="Google Shape;372;p30"/>
          <p:cNvGrpSpPr/>
          <p:nvPr/>
        </p:nvGrpSpPr>
        <p:grpSpPr>
          <a:xfrm>
            <a:off x="3335716" y="4162330"/>
            <a:ext cx="455325" cy="646325"/>
            <a:chOff x="5246725" y="1805050"/>
            <a:chExt cx="455325" cy="646325"/>
          </a:xfrm>
        </p:grpSpPr>
        <p:sp>
          <p:nvSpPr>
            <p:cNvPr id="373" name="Google Shape;373;p30"/>
            <p:cNvSpPr/>
            <p:nvPr/>
          </p:nvSpPr>
          <p:spPr>
            <a:xfrm>
              <a:off x="5246725" y="1805050"/>
              <a:ext cx="455325" cy="646325"/>
            </a:xfrm>
            <a:custGeom>
              <a:avLst/>
              <a:gdLst/>
              <a:ahLst/>
              <a:cxnLst/>
              <a:rect l="l" t="t" r="r" b="b"/>
              <a:pathLst>
                <a:path w="18213" h="25853" extrusionOk="0">
                  <a:moveTo>
                    <a:pt x="6913" y="0"/>
                  </a:moveTo>
                  <a:lnTo>
                    <a:pt x="0" y="3494"/>
                  </a:lnTo>
                  <a:lnTo>
                    <a:pt x="11299" y="25853"/>
                  </a:lnTo>
                  <a:lnTo>
                    <a:pt x="18212" y="22360"/>
                  </a:lnTo>
                  <a:lnTo>
                    <a:pt x="6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280825" y="1872550"/>
              <a:ext cx="195825" cy="132825"/>
            </a:xfrm>
            <a:custGeom>
              <a:avLst/>
              <a:gdLst/>
              <a:ahLst/>
              <a:cxnLst/>
              <a:rect l="l" t="t" r="r" b="b"/>
              <a:pathLst>
                <a:path w="7833" h="5313" extrusionOk="0">
                  <a:moveTo>
                    <a:pt x="6914" y="1"/>
                  </a:moveTo>
                  <a:lnTo>
                    <a:pt x="1" y="3494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322775" y="1955575"/>
              <a:ext cx="195825" cy="132800"/>
            </a:xfrm>
            <a:custGeom>
              <a:avLst/>
              <a:gdLst/>
              <a:ahLst/>
              <a:cxnLst/>
              <a:rect l="l" t="t" r="r" b="b"/>
              <a:pathLst>
                <a:path w="7833" h="5312" extrusionOk="0">
                  <a:moveTo>
                    <a:pt x="6914" y="0"/>
                  </a:moveTo>
                  <a:lnTo>
                    <a:pt x="1" y="3493"/>
                  </a:lnTo>
                  <a:lnTo>
                    <a:pt x="919" y="5312"/>
                  </a:lnTo>
                  <a:lnTo>
                    <a:pt x="7832" y="1817"/>
                  </a:lnTo>
                  <a:lnTo>
                    <a:pt x="69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429750" y="2167200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4"/>
                  </a:lnTo>
                  <a:lnTo>
                    <a:pt x="919" y="5312"/>
                  </a:lnTo>
                  <a:lnTo>
                    <a:pt x="7832" y="1818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5471700" y="2250175"/>
              <a:ext cx="195800" cy="132825"/>
            </a:xfrm>
            <a:custGeom>
              <a:avLst/>
              <a:gdLst/>
              <a:ahLst/>
              <a:cxnLst/>
              <a:rect l="l" t="t" r="r" b="b"/>
              <a:pathLst>
                <a:path w="7832" h="5313" extrusionOk="0">
                  <a:moveTo>
                    <a:pt x="6913" y="1"/>
                  </a:moveTo>
                  <a:lnTo>
                    <a:pt x="0" y="3496"/>
                  </a:lnTo>
                  <a:lnTo>
                    <a:pt x="918" y="5313"/>
                  </a:lnTo>
                  <a:lnTo>
                    <a:pt x="7832" y="1819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87C49F07-A7F6-A483-1106-1DBF2AF531D1}"/>
              </a:ext>
            </a:extLst>
          </p:cNvPr>
          <p:cNvSpPr/>
          <p:nvPr/>
        </p:nvSpPr>
        <p:spPr>
          <a:xfrm>
            <a:off x="5248046" y="3366345"/>
            <a:ext cx="3443481" cy="1119148"/>
          </a:xfrm>
          <a:prstGeom prst="wedgeRoundRectCallout">
            <a:avLst>
              <a:gd name="adj1" fmla="val -2560"/>
              <a:gd name="adj2" fmla="val -9559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Dominio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público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o </a:t>
            </a:r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licencias</a:t>
            </a:r>
            <a:r>
              <a:rPr lang="en-GB" sz="2400" dirty="0">
                <a:solidFill>
                  <a:schemeClr val="tx1"/>
                </a:solidFill>
                <a:latin typeface="Montserrat medium 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Montserrat medium "/>
              </a:rPr>
              <a:t>abiertas</a:t>
            </a:r>
            <a:endParaRPr lang="en-GB" sz="2400" b="1" dirty="0">
              <a:solidFill>
                <a:schemeClr val="tx1"/>
              </a:solidFill>
              <a:latin typeface="Montserrat medium "/>
            </a:endParaRPr>
          </a:p>
        </p:txBody>
      </p:sp>
      <p:grpSp>
        <p:nvGrpSpPr>
          <p:cNvPr id="10" name="Google Shape;398;p30">
            <a:extLst>
              <a:ext uri="{FF2B5EF4-FFF2-40B4-BE49-F238E27FC236}">
                <a16:creationId xmlns:a16="http://schemas.microsoft.com/office/drawing/2014/main" id="{6C956583-7B86-F0A8-854D-D4E93C547CDF}"/>
              </a:ext>
            </a:extLst>
          </p:cNvPr>
          <p:cNvGrpSpPr/>
          <p:nvPr/>
        </p:nvGrpSpPr>
        <p:grpSpPr>
          <a:xfrm>
            <a:off x="7084775" y="-1"/>
            <a:ext cx="684748" cy="1853775"/>
            <a:chOff x="6701575" y="0"/>
            <a:chExt cx="368848" cy="1139798"/>
          </a:xfrm>
        </p:grpSpPr>
        <p:sp>
          <p:nvSpPr>
            <p:cNvPr id="11" name="Google Shape;399;p30">
              <a:extLst>
                <a:ext uri="{FF2B5EF4-FFF2-40B4-BE49-F238E27FC236}">
                  <a16:creationId xmlns:a16="http://schemas.microsoft.com/office/drawing/2014/main" id="{EDC6F99A-CE62-6E16-6EC4-68169D2086E4}"/>
                </a:ext>
              </a:extLst>
            </p:cNvPr>
            <p:cNvSpPr/>
            <p:nvPr/>
          </p:nvSpPr>
          <p:spPr>
            <a:xfrm>
              <a:off x="6701575" y="753825"/>
              <a:ext cx="368848" cy="385973"/>
            </a:xfrm>
            <a:custGeom>
              <a:avLst/>
              <a:gdLst/>
              <a:ahLst/>
              <a:cxnLst/>
              <a:rect l="l" t="t" r="r" b="b"/>
              <a:pathLst>
                <a:path w="7000" h="7325" extrusionOk="0">
                  <a:moveTo>
                    <a:pt x="1108" y="1"/>
                  </a:moveTo>
                  <a:cubicBezTo>
                    <a:pt x="911" y="552"/>
                    <a:pt x="720" y="1107"/>
                    <a:pt x="540" y="1665"/>
                  </a:cubicBezTo>
                  <a:cubicBezTo>
                    <a:pt x="286" y="2456"/>
                    <a:pt x="1" y="3266"/>
                    <a:pt x="27" y="4110"/>
                  </a:cubicBezTo>
                  <a:cubicBezTo>
                    <a:pt x="45" y="4738"/>
                    <a:pt x="253" y="5375"/>
                    <a:pt x="607" y="5895"/>
                  </a:cubicBezTo>
                  <a:cubicBezTo>
                    <a:pt x="965" y="6422"/>
                    <a:pt x="1483" y="6813"/>
                    <a:pt x="2071" y="7051"/>
                  </a:cubicBezTo>
                  <a:cubicBezTo>
                    <a:pt x="2519" y="7233"/>
                    <a:pt x="2996" y="7324"/>
                    <a:pt x="3474" y="7324"/>
                  </a:cubicBezTo>
                  <a:cubicBezTo>
                    <a:pt x="3951" y="7324"/>
                    <a:pt x="4429" y="7233"/>
                    <a:pt x="4877" y="7051"/>
                  </a:cubicBezTo>
                  <a:cubicBezTo>
                    <a:pt x="6226" y="6504"/>
                    <a:pt x="6999" y="5169"/>
                    <a:pt x="6924" y="3726"/>
                  </a:cubicBezTo>
                  <a:cubicBezTo>
                    <a:pt x="6923" y="3715"/>
                    <a:pt x="6923" y="3703"/>
                    <a:pt x="6921" y="3693"/>
                  </a:cubicBezTo>
                  <a:cubicBezTo>
                    <a:pt x="6879" y="2988"/>
                    <a:pt x="6610" y="2291"/>
                    <a:pt x="6394" y="1625"/>
                  </a:cubicBezTo>
                  <a:cubicBezTo>
                    <a:pt x="6218" y="1081"/>
                    <a:pt x="6032" y="540"/>
                    <a:pt x="5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0;p30">
              <a:extLst>
                <a:ext uri="{FF2B5EF4-FFF2-40B4-BE49-F238E27FC236}">
                  <a16:creationId xmlns:a16="http://schemas.microsoft.com/office/drawing/2014/main" id="{9535C041-DD4B-208E-94FB-0F77503F624A}"/>
                </a:ext>
              </a:extLst>
            </p:cNvPr>
            <p:cNvSpPr/>
            <p:nvPr/>
          </p:nvSpPr>
          <p:spPr>
            <a:xfrm>
              <a:off x="6736352" y="805043"/>
              <a:ext cx="296870" cy="270471"/>
            </a:xfrm>
            <a:custGeom>
              <a:avLst/>
              <a:gdLst/>
              <a:ahLst/>
              <a:cxnLst/>
              <a:rect l="l" t="t" r="r" b="b"/>
              <a:pathLst>
                <a:path w="5634" h="5133" extrusionOk="0">
                  <a:moveTo>
                    <a:pt x="2816" y="1"/>
                  </a:moveTo>
                  <a:cubicBezTo>
                    <a:pt x="2160" y="1"/>
                    <a:pt x="1503" y="251"/>
                    <a:pt x="1002" y="752"/>
                  </a:cubicBezTo>
                  <a:cubicBezTo>
                    <a:pt x="1" y="1755"/>
                    <a:pt x="1" y="3379"/>
                    <a:pt x="1002" y="4382"/>
                  </a:cubicBezTo>
                  <a:cubicBezTo>
                    <a:pt x="1503" y="4882"/>
                    <a:pt x="2160" y="5132"/>
                    <a:pt x="2816" y="5132"/>
                  </a:cubicBezTo>
                  <a:cubicBezTo>
                    <a:pt x="3473" y="5132"/>
                    <a:pt x="4130" y="4882"/>
                    <a:pt x="4631" y="4382"/>
                  </a:cubicBezTo>
                  <a:cubicBezTo>
                    <a:pt x="5633" y="3379"/>
                    <a:pt x="5633" y="1755"/>
                    <a:pt x="4631" y="752"/>
                  </a:cubicBezTo>
                  <a:cubicBezTo>
                    <a:pt x="4130" y="251"/>
                    <a:pt x="3473" y="1"/>
                    <a:pt x="2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1;p30">
              <a:extLst>
                <a:ext uri="{FF2B5EF4-FFF2-40B4-BE49-F238E27FC236}">
                  <a16:creationId xmlns:a16="http://schemas.microsoft.com/office/drawing/2014/main" id="{5D3CD9D3-9EAD-EF1A-1FCB-2B78912246AC}"/>
                </a:ext>
              </a:extLst>
            </p:cNvPr>
            <p:cNvSpPr/>
            <p:nvPr/>
          </p:nvSpPr>
          <p:spPr>
            <a:xfrm>
              <a:off x="6759485" y="644645"/>
              <a:ext cx="250079" cy="114448"/>
            </a:xfrm>
            <a:custGeom>
              <a:avLst/>
              <a:gdLst/>
              <a:ahLst/>
              <a:cxnLst/>
              <a:rect l="l" t="t" r="r" b="b"/>
              <a:pathLst>
                <a:path w="4746" h="2172" extrusionOk="0">
                  <a:moveTo>
                    <a:pt x="720" y="1"/>
                  </a:moveTo>
                  <a:lnTo>
                    <a:pt x="0" y="2172"/>
                  </a:lnTo>
                  <a:lnTo>
                    <a:pt x="4745" y="2172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2;p30">
              <a:extLst>
                <a:ext uri="{FF2B5EF4-FFF2-40B4-BE49-F238E27FC236}">
                  <a16:creationId xmlns:a16="http://schemas.microsoft.com/office/drawing/2014/main" id="{4CA7DDDA-966A-7E6A-088B-3433BA5D0420}"/>
                </a:ext>
              </a:extLst>
            </p:cNvPr>
            <p:cNvSpPr/>
            <p:nvPr/>
          </p:nvSpPr>
          <p:spPr>
            <a:xfrm>
              <a:off x="6772184" y="678053"/>
              <a:ext cx="225577" cy="266519"/>
            </a:xfrm>
            <a:custGeom>
              <a:avLst/>
              <a:gdLst/>
              <a:ahLst/>
              <a:cxnLst/>
              <a:rect l="l" t="t" r="r" b="b"/>
              <a:pathLst>
                <a:path w="4281" h="5058" extrusionOk="0">
                  <a:moveTo>
                    <a:pt x="3834" y="4211"/>
                  </a:moveTo>
                  <a:cubicBezTo>
                    <a:pt x="3857" y="4211"/>
                    <a:pt x="3881" y="4214"/>
                    <a:pt x="3905" y="4220"/>
                  </a:cubicBezTo>
                  <a:cubicBezTo>
                    <a:pt x="4035" y="4252"/>
                    <a:pt x="4073" y="4380"/>
                    <a:pt x="4084" y="4434"/>
                  </a:cubicBezTo>
                  <a:cubicBezTo>
                    <a:pt x="4111" y="4576"/>
                    <a:pt x="4062" y="4726"/>
                    <a:pt x="3963" y="4800"/>
                  </a:cubicBezTo>
                  <a:cubicBezTo>
                    <a:pt x="3886" y="4858"/>
                    <a:pt x="3794" y="4883"/>
                    <a:pt x="3699" y="4883"/>
                  </a:cubicBezTo>
                  <a:cubicBezTo>
                    <a:pt x="3533" y="4883"/>
                    <a:pt x="3358" y="4806"/>
                    <a:pt x="3242" y="4695"/>
                  </a:cubicBezTo>
                  <a:cubicBezTo>
                    <a:pt x="3199" y="4652"/>
                    <a:pt x="3159" y="4605"/>
                    <a:pt x="3124" y="4554"/>
                  </a:cubicBezTo>
                  <a:cubicBezTo>
                    <a:pt x="3173" y="4536"/>
                    <a:pt x="3220" y="4515"/>
                    <a:pt x="3268" y="4489"/>
                  </a:cubicBezTo>
                  <a:cubicBezTo>
                    <a:pt x="3326" y="4457"/>
                    <a:pt x="3384" y="4420"/>
                    <a:pt x="3439" y="4383"/>
                  </a:cubicBezTo>
                  <a:cubicBezTo>
                    <a:pt x="3575" y="4295"/>
                    <a:pt x="3704" y="4211"/>
                    <a:pt x="3834" y="4211"/>
                  </a:cubicBezTo>
                  <a:close/>
                  <a:moveTo>
                    <a:pt x="762" y="4296"/>
                  </a:moveTo>
                  <a:cubicBezTo>
                    <a:pt x="863" y="4296"/>
                    <a:pt x="962" y="4305"/>
                    <a:pt x="1061" y="4321"/>
                  </a:cubicBezTo>
                  <a:cubicBezTo>
                    <a:pt x="1052" y="4344"/>
                    <a:pt x="1041" y="4365"/>
                    <a:pt x="1031" y="4388"/>
                  </a:cubicBezTo>
                  <a:cubicBezTo>
                    <a:pt x="950" y="4564"/>
                    <a:pt x="832" y="4776"/>
                    <a:pt x="636" y="4865"/>
                  </a:cubicBezTo>
                  <a:cubicBezTo>
                    <a:pt x="590" y="4886"/>
                    <a:pt x="537" y="4897"/>
                    <a:pt x="483" y="4897"/>
                  </a:cubicBezTo>
                  <a:cubicBezTo>
                    <a:pt x="425" y="4897"/>
                    <a:pt x="366" y="4884"/>
                    <a:pt x="315" y="4859"/>
                  </a:cubicBezTo>
                  <a:cubicBezTo>
                    <a:pt x="267" y="4834"/>
                    <a:pt x="202" y="4788"/>
                    <a:pt x="184" y="4706"/>
                  </a:cubicBezTo>
                  <a:cubicBezTo>
                    <a:pt x="167" y="4637"/>
                    <a:pt x="183" y="4573"/>
                    <a:pt x="230" y="4512"/>
                  </a:cubicBezTo>
                  <a:cubicBezTo>
                    <a:pt x="319" y="4392"/>
                    <a:pt x="511" y="4305"/>
                    <a:pt x="698" y="4298"/>
                  </a:cubicBezTo>
                  <a:cubicBezTo>
                    <a:pt x="718" y="4296"/>
                    <a:pt x="739" y="4296"/>
                    <a:pt x="762" y="4296"/>
                  </a:cubicBezTo>
                  <a:close/>
                  <a:moveTo>
                    <a:pt x="1336" y="1"/>
                  </a:moveTo>
                  <a:lnTo>
                    <a:pt x="1179" y="27"/>
                  </a:lnTo>
                  <a:cubicBezTo>
                    <a:pt x="1385" y="1284"/>
                    <a:pt x="1640" y="2834"/>
                    <a:pt x="1124" y="4168"/>
                  </a:cubicBezTo>
                  <a:cubicBezTo>
                    <a:pt x="1005" y="4149"/>
                    <a:pt x="883" y="4136"/>
                    <a:pt x="761" y="4136"/>
                  </a:cubicBezTo>
                  <a:cubicBezTo>
                    <a:pt x="738" y="4136"/>
                    <a:pt x="715" y="4136"/>
                    <a:pt x="691" y="4137"/>
                  </a:cubicBezTo>
                  <a:cubicBezTo>
                    <a:pt x="456" y="4146"/>
                    <a:pt x="219" y="4258"/>
                    <a:pt x="102" y="4414"/>
                  </a:cubicBezTo>
                  <a:cubicBezTo>
                    <a:pt x="27" y="4513"/>
                    <a:pt x="1" y="4626"/>
                    <a:pt x="27" y="4742"/>
                  </a:cubicBezTo>
                  <a:cubicBezTo>
                    <a:pt x="54" y="4854"/>
                    <a:pt x="131" y="4947"/>
                    <a:pt x="245" y="5002"/>
                  </a:cubicBezTo>
                  <a:cubicBezTo>
                    <a:pt x="319" y="5039"/>
                    <a:pt x="403" y="5057"/>
                    <a:pt x="485" y="5057"/>
                  </a:cubicBezTo>
                  <a:cubicBezTo>
                    <a:pt x="560" y="5057"/>
                    <a:pt x="636" y="5042"/>
                    <a:pt x="704" y="5011"/>
                  </a:cubicBezTo>
                  <a:cubicBezTo>
                    <a:pt x="947" y="4901"/>
                    <a:pt x="1084" y="4655"/>
                    <a:pt x="1177" y="4455"/>
                  </a:cubicBezTo>
                  <a:cubicBezTo>
                    <a:pt x="1193" y="4420"/>
                    <a:pt x="1208" y="4386"/>
                    <a:pt x="1223" y="4351"/>
                  </a:cubicBezTo>
                  <a:cubicBezTo>
                    <a:pt x="1373" y="4383"/>
                    <a:pt x="1521" y="4426"/>
                    <a:pt x="1668" y="4467"/>
                  </a:cubicBezTo>
                  <a:cubicBezTo>
                    <a:pt x="1760" y="4493"/>
                    <a:pt x="1851" y="4519"/>
                    <a:pt x="1943" y="4542"/>
                  </a:cubicBezTo>
                  <a:cubicBezTo>
                    <a:pt x="2134" y="4591"/>
                    <a:pt x="2371" y="4641"/>
                    <a:pt x="2617" y="4641"/>
                  </a:cubicBezTo>
                  <a:cubicBezTo>
                    <a:pt x="2732" y="4641"/>
                    <a:pt x="2849" y="4630"/>
                    <a:pt x="2964" y="4603"/>
                  </a:cubicBezTo>
                  <a:cubicBezTo>
                    <a:pt x="3011" y="4678"/>
                    <a:pt x="3066" y="4749"/>
                    <a:pt x="3130" y="4811"/>
                  </a:cubicBezTo>
                  <a:cubicBezTo>
                    <a:pt x="3275" y="4951"/>
                    <a:pt x="3489" y="5044"/>
                    <a:pt x="3698" y="5044"/>
                  </a:cubicBezTo>
                  <a:cubicBezTo>
                    <a:pt x="3826" y="5044"/>
                    <a:pt x="3953" y="5009"/>
                    <a:pt x="4061" y="4929"/>
                  </a:cubicBezTo>
                  <a:cubicBezTo>
                    <a:pt x="4209" y="4817"/>
                    <a:pt x="4281" y="4606"/>
                    <a:pt x="4241" y="4403"/>
                  </a:cubicBezTo>
                  <a:cubicBezTo>
                    <a:pt x="4208" y="4231"/>
                    <a:pt x="4096" y="4104"/>
                    <a:pt x="3946" y="4064"/>
                  </a:cubicBezTo>
                  <a:cubicBezTo>
                    <a:pt x="3908" y="4054"/>
                    <a:pt x="3871" y="4050"/>
                    <a:pt x="3835" y="4050"/>
                  </a:cubicBezTo>
                  <a:cubicBezTo>
                    <a:pt x="3657" y="4050"/>
                    <a:pt x="3496" y="4155"/>
                    <a:pt x="3352" y="4249"/>
                  </a:cubicBezTo>
                  <a:cubicBezTo>
                    <a:pt x="3295" y="4286"/>
                    <a:pt x="3243" y="4319"/>
                    <a:pt x="3191" y="4348"/>
                  </a:cubicBezTo>
                  <a:cubicBezTo>
                    <a:pt x="3144" y="4374"/>
                    <a:pt x="3095" y="4397"/>
                    <a:pt x="3043" y="4414"/>
                  </a:cubicBezTo>
                  <a:cubicBezTo>
                    <a:pt x="2965" y="4260"/>
                    <a:pt x="2918" y="4087"/>
                    <a:pt x="2881" y="3928"/>
                  </a:cubicBezTo>
                  <a:cubicBezTo>
                    <a:pt x="2591" y="2663"/>
                    <a:pt x="2768" y="1277"/>
                    <a:pt x="3367" y="125"/>
                  </a:cubicBezTo>
                  <a:lnTo>
                    <a:pt x="3223" y="51"/>
                  </a:lnTo>
                  <a:cubicBezTo>
                    <a:pt x="2609" y="1235"/>
                    <a:pt x="2426" y="2663"/>
                    <a:pt x="2724" y="3963"/>
                  </a:cubicBezTo>
                  <a:cubicBezTo>
                    <a:pt x="2760" y="4124"/>
                    <a:pt x="2808" y="4296"/>
                    <a:pt x="2884" y="4457"/>
                  </a:cubicBezTo>
                  <a:cubicBezTo>
                    <a:pt x="2803" y="4472"/>
                    <a:pt x="2716" y="4480"/>
                    <a:pt x="2623" y="4480"/>
                  </a:cubicBezTo>
                  <a:cubicBezTo>
                    <a:pt x="2437" y="4480"/>
                    <a:pt x="2225" y="4449"/>
                    <a:pt x="1984" y="4386"/>
                  </a:cubicBezTo>
                  <a:cubicBezTo>
                    <a:pt x="1892" y="4363"/>
                    <a:pt x="1802" y="4337"/>
                    <a:pt x="1712" y="4313"/>
                  </a:cubicBezTo>
                  <a:cubicBezTo>
                    <a:pt x="1572" y="4273"/>
                    <a:pt x="1429" y="4232"/>
                    <a:pt x="1284" y="4200"/>
                  </a:cubicBezTo>
                  <a:cubicBezTo>
                    <a:pt x="1802" y="2832"/>
                    <a:pt x="1546" y="127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3;p30">
              <a:extLst>
                <a:ext uri="{FF2B5EF4-FFF2-40B4-BE49-F238E27FC236}">
                  <a16:creationId xmlns:a16="http://schemas.microsoft.com/office/drawing/2014/main" id="{16DFFCC3-8669-97E0-2AC8-8F6DA6F76ED8}"/>
                </a:ext>
              </a:extLst>
            </p:cNvPr>
            <p:cNvSpPr/>
            <p:nvPr/>
          </p:nvSpPr>
          <p:spPr>
            <a:xfrm>
              <a:off x="6846428" y="610342"/>
              <a:ext cx="73664" cy="73717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1" y="1"/>
                  </a:moveTo>
                  <a:lnTo>
                    <a:pt x="1" y="1399"/>
                  </a:lnTo>
                  <a:lnTo>
                    <a:pt x="1397" y="1399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4;p30">
              <a:extLst>
                <a:ext uri="{FF2B5EF4-FFF2-40B4-BE49-F238E27FC236}">
                  <a16:creationId xmlns:a16="http://schemas.microsoft.com/office/drawing/2014/main" id="{9D3A2733-718F-39A6-4C3D-960826CAF0B6}"/>
                </a:ext>
              </a:extLst>
            </p:cNvPr>
            <p:cNvSpPr/>
            <p:nvPr/>
          </p:nvSpPr>
          <p:spPr>
            <a:xfrm>
              <a:off x="6878782" y="0"/>
              <a:ext cx="11645" cy="611338"/>
            </a:xfrm>
            <a:custGeom>
              <a:avLst/>
              <a:gdLst/>
              <a:ahLst/>
              <a:cxnLst/>
              <a:rect l="l" t="t" r="r" b="b"/>
              <a:pathLst>
                <a:path w="221" h="11602" extrusionOk="0">
                  <a:moveTo>
                    <a:pt x="1" y="1"/>
                  </a:moveTo>
                  <a:lnTo>
                    <a:pt x="1" y="11602"/>
                  </a:lnTo>
                  <a:lnTo>
                    <a:pt x="221" y="11602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F4E4F69-6F2B-C600-7A40-2C6CE6A5D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6924807E-6F46-F341-D5D4-0510AE6D0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4" b="11045"/>
          <a:stretch/>
        </p:blipFill>
        <p:spPr>
          <a:xfrm>
            <a:off x="490938" y="672246"/>
            <a:ext cx="7959098" cy="423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" name="Google Shape;410;p31"/>
          <p:cNvSpPr txBox="1">
            <a:spLocks noGrp="1"/>
          </p:cNvSpPr>
          <p:nvPr>
            <p:ph type="title"/>
          </p:nvPr>
        </p:nvSpPr>
        <p:spPr>
          <a:xfrm>
            <a:off x="400050" y="33985"/>
            <a:ext cx="8065805" cy="767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 poco de historia…</a:t>
            </a:r>
            <a:endParaRPr dirty="0"/>
          </a:p>
        </p:txBody>
      </p:sp>
      <p:sp>
        <p:nvSpPr>
          <p:cNvPr id="412" name="Google Shape;412;p31"/>
          <p:cNvSpPr/>
          <p:nvPr/>
        </p:nvSpPr>
        <p:spPr>
          <a:xfrm>
            <a:off x="2705536" y="3465338"/>
            <a:ext cx="266263" cy="314726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3865881" y="4750474"/>
            <a:ext cx="342189" cy="341149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3200919" y="42640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891375" y="4392816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1"/>
          <p:cNvGrpSpPr/>
          <p:nvPr/>
        </p:nvGrpSpPr>
        <p:grpSpPr>
          <a:xfrm>
            <a:off x="6357173" y="-291188"/>
            <a:ext cx="1562303" cy="1325270"/>
            <a:chOff x="6745850" y="3270525"/>
            <a:chExt cx="1300618" cy="1103288"/>
          </a:xfrm>
        </p:grpSpPr>
        <p:sp>
          <p:nvSpPr>
            <p:cNvPr id="417" name="Google Shape;417;p31"/>
            <p:cNvSpPr/>
            <p:nvPr/>
          </p:nvSpPr>
          <p:spPr>
            <a:xfrm>
              <a:off x="6745850" y="3286697"/>
              <a:ext cx="1300618" cy="1087116"/>
            </a:xfrm>
            <a:custGeom>
              <a:avLst/>
              <a:gdLst/>
              <a:ahLst/>
              <a:cxnLst/>
              <a:rect l="l" t="t" r="r" b="b"/>
              <a:pathLst>
                <a:path w="44714" h="37374" extrusionOk="0">
                  <a:moveTo>
                    <a:pt x="10257" y="0"/>
                  </a:moveTo>
                  <a:cubicBezTo>
                    <a:pt x="9635" y="0"/>
                    <a:pt x="9062" y="362"/>
                    <a:pt x="8800" y="937"/>
                  </a:cubicBezTo>
                  <a:lnTo>
                    <a:pt x="442" y="19201"/>
                  </a:lnTo>
                  <a:cubicBezTo>
                    <a:pt x="1" y="20163"/>
                    <a:pt x="600" y="21281"/>
                    <a:pt x="1645" y="21450"/>
                  </a:cubicBezTo>
                  <a:cubicBezTo>
                    <a:pt x="2096" y="21520"/>
                    <a:pt x="2547" y="21609"/>
                    <a:pt x="2993" y="21708"/>
                  </a:cubicBezTo>
                  <a:cubicBezTo>
                    <a:pt x="3625" y="21849"/>
                    <a:pt x="4253" y="22014"/>
                    <a:pt x="4875" y="22202"/>
                  </a:cubicBezTo>
                  <a:cubicBezTo>
                    <a:pt x="5598" y="22420"/>
                    <a:pt x="6312" y="22670"/>
                    <a:pt x="7015" y="22951"/>
                  </a:cubicBezTo>
                  <a:cubicBezTo>
                    <a:pt x="7805" y="23266"/>
                    <a:pt x="8581" y="23619"/>
                    <a:pt x="9338" y="24010"/>
                  </a:cubicBezTo>
                  <a:cubicBezTo>
                    <a:pt x="10172" y="24439"/>
                    <a:pt x="10983" y="24914"/>
                    <a:pt x="11766" y="25432"/>
                  </a:cubicBezTo>
                  <a:cubicBezTo>
                    <a:pt x="12621" y="25996"/>
                    <a:pt x="13444" y="26611"/>
                    <a:pt x="14227" y="27272"/>
                  </a:cubicBezTo>
                  <a:cubicBezTo>
                    <a:pt x="14337" y="27327"/>
                    <a:pt x="14448" y="27457"/>
                    <a:pt x="14542" y="27537"/>
                  </a:cubicBezTo>
                  <a:cubicBezTo>
                    <a:pt x="14661" y="27637"/>
                    <a:pt x="14779" y="27738"/>
                    <a:pt x="14897" y="27842"/>
                  </a:cubicBezTo>
                  <a:cubicBezTo>
                    <a:pt x="15131" y="28048"/>
                    <a:pt x="15358" y="28261"/>
                    <a:pt x="15580" y="28479"/>
                  </a:cubicBezTo>
                  <a:cubicBezTo>
                    <a:pt x="15777" y="28673"/>
                    <a:pt x="15970" y="28871"/>
                    <a:pt x="16156" y="29074"/>
                  </a:cubicBezTo>
                  <a:cubicBezTo>
                    <a:pt x="16319" y="29254"/>
                    <a:pt x="16465" y="29450"/>
                    <a:pt x="16698" y="29546"/>
                  </a:cubicBezTo>
                  <a:cubicBezTo>
                    <a:pt x="16883" y="29624"/>
                    <a:pt x="17090" y="29632"/>
                    <a:pt x="17290" y="29650"/>
                  </a:cubicBezTo>
                  <a:cubicBezTo>
                    <a:pt x="18072" y="29719"/>
                    <a:pt x="18845" y="29907"/>
                    <a:pt x="19608" y="30085"/>
                  </a:cubicBezTo>
                  <a:cubicBezTo>
                    <a:pt x="20604" y="30321"/>
                    <a:pt x="21587" y="30614"/>
                    <a:pt x="22550" y="30963"/>
                  </a:cubicBezTo>
                  <a:cubicBezTo>
                    <a:pt x="23433" y="31283"/>
                    <a:pt x="24299" y="31650"/>
                    <a:pt x="25143" y="32064"/>
                  </a:cubicBezTo>
                  <a:cubicBezTo>
                    <a:pt x="25908" y="32439"/>
                    <a:pt x="26657" y="32851"/>
                    <a:pt x="27383" y="33299"/>
                  </a:cubicBezTo>
                  <a:cubicBezTo>
                    <a:pt x="28031" y="33699"/>
                    <a:pt x="28662" y="34126"/>
                    <a:pt x="29273" y="34580"/>
                  </a:cubicBezTo>
                  <a:cubicBezTo>
                    <a:pt x="29802" y="34972"/>
                    <a:pt x="30314" y="35383"/>
                    <a:pt x="30810" y="35814"/>
                  </a:cubicBezTo>
                  <a:cubicBezTo>
                    <a:pt x="31215" y="36166"/>
                    <a:pt x="31610" y="36531"/>
                    <a:pt x="31990" y="36908"/>
                  </a:cubicBezTo>
                  <a:cubicBezTo>
                    <a:pt x="32307" y="37223"/>
                    <a:pt x="32714" y="37374"/>
                    <a:pt x="33117" y="37374"/>
                  </a:cubicBezTo>
                  <a:cubicBezTo>
                    <a:pt x="33670" y="37374"/>
                    <a:pt x="34216" y="37091"/>
                    <a:pt x="34516" y="36558"/>
                  </a:cubicBezTo>
                  <a:lnTo>
                    <a:pt x="44377" y="19059"/>
                  </a:lnTo>
                  <a:cubicBezTo>
                    <a:pt x="44713" y="18464"/>
                    <a:pt x="44634" y="17722"/>
                    <a:pt x="44180" y="17210"/>
                  </a:cubicBezTo>
                  <a:lnTo>
                    <a:pt x="43321" y="16239"/>
                  </a:lnTo>
                  <a:cubicBezTo>
                    <a:pt x="43281" y="16195"/>
                    <a:pt x="43240" y="16154"/>
                    <a:pt x="43196" y="16114"/>
                  </a:cubicBezTo>
                  <a:cubicBezTo>
                    <a:pt x="37228" y="10723"/>
                    <a:pt x="31076" y="9999"/>
                    <a:pt x="28198" y="9999"/>
                  </a:cubicBezTo>
                  <a:cubicBezTo>
                    <a:pt x="27925" y="9999"/>
                    <a:pt x="27681" y="10006"/>
                    <a:pt x="27470" y="10015"/>
                  </a:cubicBezTo>
                  <a:cubicBezTo>
                    <a:pt x="27445" y="10017"/>
                    <a:pt x="27421" y="10017"/>
                    <a:pt x="27396" y="10017"/>
                  </a:cubicBezTo>
                  <a:cubicBezTo>
                    <a:pt x="26858" y="10017"/>
                    <a:pt x="26355" y="9747"/>
                    <a:pt x="26057" y="9296"/>
                  </a:cubicBezTo>
                  <a:cubicBezTo>
                    <a:pt x="24715" y="7259"/>
                    <a:pt x="20494" y="1976"/>
                    <a:pt x="11877" y="159"/>
                  </a:cubicBezTo>
                  <a:cubicBezTo>
                    <a:pt x="11819" y="147"/>
                    <a:pt x="11760" y="138"/>
                    <a:pt x="11702" y="133"/>
                  </a:cubicBezTo>
                  <a:lnTo>
                    <a:pt x="10412" y="8"/>
                  </a:lnTo>
                  <a:cubicBezTo>
                    <a:pt x="10360" y="3"/>
                    <a:pt x="10308" y="0"/>
                    <a:pt x="10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7263619" y="4045941"/>
              <a:ext cx="498472" cy="304750"/>
            </a:xfrm>
            <a:custGeom>
              <a:avLst/>
              <a:gdLst/>
              <a:ahLst/>
              <a:cxnLst/>
              <a:rect l="l" t="t" r="r" b="b"/>
              <a:pathLst>
                <a:path w="17137" h="10477" extrusionOk="0">
                  <a:moveTo>
                    <a:pt x="700" y="1"/>
                  </a:moveTo>
                  <a:cubicBezTo>
                    <a:pt x="523" y="1"/>
                    <a:pt x="429" y="5"/>
                    <a:pt x="429" y="5"/>
                  </a:cubicBezTo>
                  <a:lnTo>
                    <a:pt x="1" y="842"/>
                  </a:lnTo>
                  <a:lnTo>
                    <a:pt x="1009" y="3119"/>
                  </a:lnTo>
                  <a:cubicBezTo>
                    <a:pt x="10630" y="4348"/>
                    <a:pt x="15282" y="10477"/>
                    <a:pt x="15282" y="10477"/>
                  </a:cubicBezTo>
                  <a:lnTo>
                    <a:pt x="17137" y="7827"/>
                  </a:lnTo>
                  <a:cubicBezTo>
                    <a:pt x="11097" y="363"/>
                    <a:pt x="2343" y="1"/>
                    <a:pt x="700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777962" y="3788671"/>
              <a:ext cx="501963" cy="298961"/>
            </a:xfrm>
            <a:custGeom>
              <a:avLst/>
              <a:gdLst/>
              <a:ahLst/>
              <a:cxnLst/>
              <a:rect l="l" t="t" r="r" b="b"/>
              <a:pathLst>
                <a:path w="17257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6" y="3217"/>
                    <a:pt x="14396" y="10277"/>
                  </a:cubicBezTo>
                  <a:lnTo>
                    <a:pt x="16829" y="9754"/>
                  </a:lnTo>
                  <a:lnTo>
                    <a:pt x="17257" y="8917"/>
                  </a:lnTo>
                  <a:cubicBezTo>
                    <a:pt x="17257" y="8917"/>
                    <a:pt x="11727" y="551"/>
                    <a:pt x="1105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70484" y="4032562"/>
              <a:ext cx="498414" cy="304750"/>
            </a:xfrm>
            <a:custGeom>
              <a:avLst/>
              <a:gdLst/>
              <a:ahLst/>
              <a:cxnLst/>
              <a:rect l="l" t="t" r="r" b="b"/>
              <a:pathLst>
                <a:path w="17135" h="10477" extrusionOk="0">
                  <a:moveTo>
                    <a:pt x="699" y="1"/>
                  </a:moveTo>
                  <a:cubicBezTo>
                    <a:pt x="521" y="1"/>
                    <a:pt x="426" y="5"/>
                    <a:pt x="426" y="5"/>
                  </a:cubicBezTo>
                  <a:lnTo>
                    <a:pt x="0" y="842"/>
                  </a:lnTo>
                  <a:lnTo>
                    <a:pt x="1007" y="3119"/>
                  </a:lnTo>
                  <a:cubicBezTo>
                    <a:pt x="10628" y="4348"/>
                    <a:pt x="15280" y="10477"/>
                    <a:pt x="15280" y="10477"/>
                  </a:cubicBezTo>
                  <a:lnTo>
                    <a:pt x="17135" y="7827"/>
                  </a:lnTo>
                  <a:cubicBezTo>
                    <a:pt x="11096" y="364"/>
                    <a:pt x="2347" y="1"/>
                    <a:pt x="699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784797" y="3775292"/>
              <a:ext cx="501934" cy="298961"/>
            </a:xfrm>
            <a:custGeom>
              <a:avLst/>
              <a:gdLst/>
              <a:ahLst/>
              <a:cxnLst/>
              <a:rect l="l" t="t" r="r" b="b"/>
              <a:pathLst>
                <a:path w="17256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7"/>
                  </a:cubicBezTo>
                  <a:lnTo>
                    <a:pt x="16829" y="9754"/>
                  </a:lnTo>
                  <a:lnTo>
                    <a:pt x="17256" y="8917"/>
                  </a:lnTo>
                  <a:cubicBezTo>
                    <a:pt x="17256" y="8917"/>
                    <a:pt x="11726" y="551"/>
                    <a:pt x="1105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7284911" y="3543996"/>
              <a:ext cx="751883" cy="716280"/>
            </a:xfrm>
            <a:custGeom>
              <a:avLst/>
              <a:gdLst/>
              <a:ahLst/>
              <a:cxnLst/>
              <a:rect l="l" t="t" r="r" b="b"/>
              <a:pathLst>
                <a:path w="25849" h="24625" extrusionOk="0">
                  <a:moveTo>
                    <a:pt x="9456" y="1"/>
                  </a:moveTo>
                  <a:cubicBezTo>
                    <a:pt x="8885" y="1"/>
                    <a:pt x="8563" y="31"/>
                    <a:pt x="8563" y="31"/>
                  </a:cubicBezTo>
                  <a:lnTo>
                    <a:pt x="1" y="16837"/>
                  </a:lnTo>
                  <a:cubicBezTo>
                    <a:pt x="11303" y="17272"/>
                    <a:pt x="16639" y="24624"/>
                    <a:pt x="16639" y="24624"/>
                  </a:cubicBezTo>
                  <a:lnTo>
                    <a:pt x="25849" y="7772"/>
                  </a:lnTo>
                  <a:cubicBezTo>
                    <a:pt x="19920" y="639"/>
                    <a:pt x="12075" y="1"/>
                    <a:pt x="945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817054" y="3270525"/>
              <a:ext cx="716861" cy="763227"/>
            </a:xfrm>
            <a:custGeom>
              <a:avLst/>
              <a:gdLst/>
              <a:ahLst/>
              <a:cxnLst/>
              <a:rect l="l" t="t" r="r" b="b"/>
              <a:pathLst>
                <a:path w="24645" h="26239" extrusionOk="0">
                  <a:moveTo>
                    <a:pt x="8217" y="0"/>
                  </a:moveTo>
                  <a:lnTo>
                    <a:pt x="8210" y="20"/>
                  </a:lnTo>
                  <a:lnTo>
                    <a:pt x="1" y="17358"/>
                  </a:lnTo>
                  <a:cubicBezTo>
                    <a:pt x="30" y="17358"/>
                    <a:pt x="8578" y="17365"/>
                    <a:pt x="15467" y="25487"/>
                  </a:cubicBezTo>
                  <a:cubicBezTo>
                    <a:pt x="15673" y="25732"/>
                    <a:pt x="15879" y="25981"/>
                    <a:pt x="16081" y="26239"/>
                  </a:cubicBezTo>
                  <a:lnTo>
                    <a:pt x="24645" y="9430"/>
                  </a:lnTo>
                  <a:cubicBezTo>
                    <a:pt x="24645" y="9430"/>
                    <a:pt x="24582" y="9324"/>
                    <a:pt x="24457" y="9136"/>
                  </a:cubicBezTo>
                  <a:cubicBezTo>
                    <a:pt x="23436" y="7611"/>
                    <a:pt x="18263" y="671"/>
                    <a:pt x="8257" y="3"/>
                  </a:cubicBezTo>
                  <a:cubicBezTo>
                    <a:pt x="8245" y="2"/>
                    <a:pt x="8230" y="0"/>
                    <a:pt x="821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784797" y="3775292"/>
              <a:ext cx="984117" cy="562029"/>
            </a:xfrm>
            <a:custGeom>
              <a:avLst/>
              <a:gdLst/>
              <a:ahLst/>
              <a:cxnLst/>
              <a:rect l="l" t="t" r="r" b="b"/>
              <a:pathLst>
                <a:path w="33833" h="19322" extrusionOk="0">
                  <a:moveTo>
                    <a:pt x="1104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9"/>
                  </a:cubicBezTo>
                  <a:lnTo>
                    <a:pt x="16736" y="9774"/>
                  </a:lnTo>
                  <a:lnTo>
                    <a:pt x="17705" y="11964"/>
                  </a:lnTo>
                  <a:cubicBezTo>
                    <a:pt x="27326" y="13193"/>
                    <a:pt x="31978" y="19322"/>
                    <a:pt x="31978" y="19322"/>
                  </a:cubicBezTo>
                  <a:lnTo>
                    <a:pt x="33833" y="16672"/>
                  </a:lnTo>
                  <a:cubicBezTo>
                    <a:pt x="27801" y="9218"/>
                    <a:pt x="19064" y="8846"/>
                    <a:pt x="17404" y="8846"/>
                  </a:cubicBezTo>
                  <a:cubicBezTo>
                    <a:pt x="17321" y="8846"/>
                    <a:pt x="17255" y="8847"/>
                    <a:pt x="17208" y="8848"/>
                  </a:cubicBezTo>
                  <a:cubicBezTo>
                    <a:pt x="16655" y="8052"/>
                    <a:pt x="11163" y="522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7539069" y="369891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1"/>
                    <a:pt x="2479" y="1"/>
                  </a:cubicBezTo>
                  <a:cubicBezTo>
                    <a:pt x="2309" y="7"/>
                    <a:pt x="2146" y="14"/>
                    <a:pt x="1988" y="20"/>
                  </a:cubicBezTo>
                  <a:cubicBezTo>
                    <a:pt x="1677" y="21"/>
                    <a:pt x="1396" y="70"/>
                    <a:pt x="1151" y="99"/>
                  </a:cubicBezTo>
                  <a:cubicBezTo>
                    <a:pt x="1029" y="116"/>
                    <a:pt x="914" y="127"/>
                    <a:pt x="810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3" y="250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3" y="240"/>
                    <a:pt x="1474" y="233"/>
                    <a:pt x="1646" y="233"/>
                  </a:cubicBezTo>
                  <a:cubicBezTo>
                    <a:pt x="1756" y="233"/>
                    <a:pt x="1871" y="236"/>
                    <a:pt x="1990" y="246"/>
                  </a:cubicBezTo>
                  <a:cubicBezTo>
                    <a:pt x="2143" y="253"/>
                    <a:pt x="2303" y="261"/>
                    <a:pt x="2470" y="269"/>
                  </a:cubicBezTo>
                  <a:cubicBezTo>
                    <a:pt x="2636" y="278"/>
                    <a:pt x="2808" y="308"/>
                    <a:pt x="2986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4"/>
                    <a:pt x="4114" y="512"/>
                  </a:cubicBezTo>
                  <a:cubicBezTo>
                    <a:pt x="4898" y="689"/>
                    <a:pt x="5745" y="944"/>
                    <a:pt x="6597" y="1306"/>
                  </a:cubicBezTo>
                  <a:cubicBezTo>
                    <a:pt x="7444" y="1679"/>
                    <a:pt x="8209" y="2122"/>
                    <a:pt x="8876" y="2573"/>
                  </a:cubicBezTo>
                  <a:cubicBezTo>
                    <a:pt x="9038" y="2691"/>
                    <a:pt x="9197" y="2807"/>
                    <a:pt x="9351" y="2920"/>
                  </a:cubicBezTo>
                  <a:cubicBezTo>
                    <a:pt x="9389" y="2948"/>
                    <a:pt x="9427" y="2975"/>
                    <a:pt x="9465" y="3003"/>
                  </a:cubicBezTo>
                  <a:cubicBezTo>
                    <a:pt x="9502" y="3032"/>
                    <a:pt x="9537" y="3062"/>
                    <a:pt x="9572" y="3093"/>
                  </a:cubicBezTo>
                  <a:cubicBezTo>
                    <a:pt x="9644" y="3152"/>
                    <a:pt x="9713" y="3210"/>
                    <a:pt x="9782" y="3268"/>
                  </a:cubicBezTo>
                  <a:cubicBezTo>
                    <a:pt x="9918" y="3385"/>
                    <a:pt x="10057" y="3490"/>
                    <a:pt x="10178" y="3605"/>
                  </a:cubicBezTo>
                  <a:cubicBezTo>
                    <a:pt x="10297" y="3721"/>
                    <a:pt x="10413" y="3832"/>
                    <a:pt x="10523" y="3938"/>
                  </a:cubicBezTo>
                  <a:cubicBezTo>
                    <a:pt x="10751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5" y="5020"/>
                  </a:cubicBezTo>
                  <a:cubicBezTo>
                    <a:pt x="11709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2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3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4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2"/>
                    <a:pt x="3484" y="46"/>
                    <a:pt x="3437" y="41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7513298" y="3749579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44" y="1"/>
                  </a:moveTo>
                  <a:cubicBezTo>
                    <a:pt x="2522" y="1"/>
                    <a:pt x="2500" y="1"/>
                    <a:pt x="2479" y="1"/>
                  </a:cubicBezTo>
                  <a:cubicBezTo>
                    <a:pt x="2308" y="7"/>
                    <a:pt x="2144" y="14"/>
                    <a:pt x="1987" y="20"/>
                  </a:cubicBezTo>
                  <a:cubicBezTo>
                    <a:pt x="1675" y="21"/>
                    <a:pt x="1395" y="72"/>
                    <a:pt x="1149" y="99"/>
                  </a:cubicBezTo>
                  <a:cubicBezTo>
                    <a:pt x="1027" y="116"/>
                    <a:pt x="912" y="127"/>
                    <a:pt x="808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0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1" y="241"/>
                  </a:cubicBezTo>
                  <a:cubicBezTo>
                    <a:pt x="1311" y="240"/>
                    <a:pt x="1472" y="233"/>
                    <a:pt x="1644" y="233"/>
                  </a:cubicBezTo>
                  <a:cubicBezTo>
                    <a:pt x="1754" y="233"/>
                    <a:pt x="1869" y="236"/>
                    <a:pt x="1988" y="246"/>
                  </a:cubicBezTo>
                  <a:cubicBezTo>
                    <a:pt x="2141" y="254"/>
                    <a:pt x="2301" y="261"/>
                    <a:pt x="2468" y="269"/>
                  </a:cubicBezTo>
                  <a:cubicBezTo>
                    <a:pt x="2635" y="279"/>
                    <a:pt x="2806" y="309"/>
                    <a:pt x="2984" y="327"/>
                  </a:cubicBezTo>
                  <a:cubicBezTo>
                    <a:pt x="3073" y="338"/>
                    <a:pt x="3163" y="348"/>
                    <a:pt x="3256" y="359"/>
                  </a:cubicBezTo>
                  <a:cubicBezTo>
                    <a:pt x="3302" y="365"/>
                    <a:pt x="3348" y="368"/>
                    <a:pt x="3394" y="376"/>
                  </a:cubicBezTo>
                  <a:cubicBezTo>
                    <a:pt x="3441" y="385"/>
                    <a:pt x="3487" y="394"/>
                    <a:pt x="3535" y="403"/>
                  </a:cubicBezTo>
                  <a:cubicBezTo>
                    <a:pt x="3721" y="438"/>
                    <a:pt x="3914" y="475"/>
                    <a:pt x="4112" y="512"/>
                  </a:cubicBezTo>
                  <a:cubicBezTo>
                    <a:pt x="4896" y="689"/>
                    <a:pt x="5743" y="944"/>
                    <a:pt x="6595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7" y="2691"/>
                    <a:pt x="9195" y="2807"/>
                    <a:pt x="9349" y="2920"/>
                  </a:cubicBezTo>
                  <a:cubicBezTo>
                    <a:pt x="9387" y="2948"/>
                    <a:pt x="9425" y="2975"/>
                    <a:pt x="9464" y="3003"/>
                  </a:cubicBezTo>
                  <a:cubicBezTo>
                    <a:pt x="9502" y="3032"/>
                    <a:pt x="9535" y="3064"/>
                    <a:pt x="9572" y="3093"/>
                  </a:cubicBezTo>
                  <a:cubicBezTo>
                    <a:pt x="9642" y="3152"/>
                    <a:pt x="9713" y="3210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6" y="3721"/>
                    <a:pt x="10411" y="3832"/>
                    <a:pt x="10521" y="3939"/>
                  </a:cubicBezTo>
                  <a:cubicBezTo>
                    <a:pt x="10750" y="4144"/>
                    <a:pt x="10925" y="4360"/>
                    <a:pt x="11091" y="4540"/>
                  </a:cubicBezTo>
                  <a:cubicBezTo>
                    <a:pt x="11172" y="4630"/>
                    <a:pt x="11252" y="4712"/>
                    <a:pt x="11317" y="4793"/>
                  </a:cubicBezTo>
                  <a:cubicBezTo>
                    <a:pt x="11381" y="4876"/>
                    <a:pt x="11441" y="4952"/>
                    <a:pt x="11493" y="5020"/>
                  </a:cubicBezTo>
                  <a:cubicBezTo>
                    <a:pt x="11707" y="5292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5" y="4905"/>
                    <a:pt x="11456" y="4823"/>
                    <a:pt x="11401" y="4731"/>
                  </a:cubicBezTo>
                  <a:cubicBezTo>
                    <a:pt x="11343" y="4642"/>
                    <a:pt x="11274" y="4552"/>
                    <a:pt x="11203" y="4451"/>
                  </a:cubicBezTo>
                  <a:cubicBezTo>
                    <a:pt x="11054" y="4253"/>
                    <a:pt x="10899" y="4014"/>
                    <a:pt x="10686" y="3785"/>
                  </a:cubicBezTo>
                  <a:cubicBezTo>
                    <a:pt x="10584" y="3667"/>
                    <a:pt x="10477" y="3543"/>
                    <a:pt x="10364" y="3415"/>
                  </a:cubicBezTo>
                  <a:cubicBezTo>
                    <a:pt x="10251" y="3287"/>
                    <a:pt x="10118" y="3169"/>
                    <a:pt x="9986" y="3039"/>
                  </a:cubicBezTo>
                  <a:cubicBezTo>
                    <a:pt x="9921" y="2975"/>
                    <a:pt x="9853" y="2909"/>
                    <a:pt x="9785" y="2844"/>
                  </a:cubicBezTo>
                  <a:cubicBezTo>
                    <a:pt x="9749" y="2810"/>
                    <a:pt x="9717" y="2775"/>
                    <a:pt x="9681" y="2744"/>
                  </a:cubicBezTo>
                  <a:cubicBezTo>
                    <a:pt x="9642" y="2714"/>
                    <a:pt x="9606" y="2682"/>
                    <a:pt x="9568" y="2651"/>
                  </a:cubicBezTo>
                  <a:cubicBezTo>
                    <a:pt x="9416" y="2526"/>
                    <a:pt x="9259" y="2397"/>
                    <a:pt x="9098" y="2264"/>
                  </a:cubicBezTo>
                  <a:cubicBezTo>
                    <a:pt x="8437" y="1765"/>
                    <a:pt x="7654" y="1279"/>
                    <a:pt x="6774" y="891"/>
                  </a:cubicBezTo>
                  <a:cubicBezTo>
                    <a:pt x="5889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0" y="59"/>
                  </a:cubicBezTo>
                  <a:cubicBezTo>
                    <a:pt x="3532" y="53"/>
                    <a:pt x="3483" y="47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2" y="23"/>
                    <a:pt x="3010" y="18"/>
                  </a:cubicBezTo>
                  <a:cubicBezTo>
                    <a:pt x="2849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7487469" y="380024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1"/>
                  </a:moveTo>
                  <a:cubicBezTo>
                    <a:pt x="2522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5" y="70"/>
                    <a:pt x="1149" y="99"/>
                  </a:cubicBezTo>
                  <a:cubicBezTo>
                    <a:pt x="1027" y="116"/>
                    <a:pt x="913" y="127"/>
                    <a:pt x="809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1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68" y="269"/>
                  </a:cubicBezTo>
                  <a:cubicBezTo>
                    <a:pt x="2635" y="280"/>
                    <a:pt x="2807" y="309"/>
                    <a:pt x="2985" y="327"/>
                  </a:cubicBezTo>
                  <a:cubicBezTo>
                    <a:pt x="3073" y="338"/>
                    <a:pt x="3165" y="348"/>
                    <a:pt x="3257" y="359"/>
                  </a:cubicBezTo>
                  <a:cubicBezTo>
                    <a:pt x="3302" y="365"/>
                    <a:pt x="3348" y="368"/>
                    <a:pt x="3396" y="376"/>
                  </a:cubicBezTo>
                  <a:cubicBezTo>
                    <a:pt x="3442" y="385"/>
                    <a:pt x="3487" y="394"/>
                    <a:pt x="3535" y="403"/>
                  </a:cubicBezTo>
                  <a:cubicBezTo>
                    <a:pt x="3723" y="438"/>
                    <a:pt x="3915" y="475"/>
                    <a:pt x="4112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4" y="2573"/>
                  </a:cubicBezTo>
                  <a:cubicBezTo>
                    <a:pt x="9037" y="2692"/>
                    <a:pt x="9195" y="2807"/>
                    <a:pt x="9349" y="2920"/>
                  </a:cubicBezTo>
                  <a:cubicBezTo>
                    <a:pt x="9387" y="2948"/>
                    <a:pt x="9427" y="2975"/>
                    <a:pt x="9464" y="3004"/>
                  </a:cubicBezTo>
                  <a:cubicBezTo>
                    <a:pt x="9502" y="3032"/>
                    <a:pt x="9536" y="3064"/>
                    <a:pt x="9572" y="3093"/>
                  </a:cubicBezTo>
                  <a:cubicBezTo>
                    <a:pt x="9643" y="3152"/>
                    <a:pt x="9713" y="3210"/>
                    <a:pt x="9782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2"/>
                    <a:pt x="10521" y="3939"/>
                  </a:cubicBezTo>
                  <a:cubicBezTo>
                    <a:pt x="10750" y="4144"/>
                    <a:pt x="10925" y="4361"/>
                    <a:pt x="11091" y="4540"/>
                  </a:cubicBezTo>
                  <a:cubicBezTo>
                    <a:pt x="11172" y="4630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3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1" y="4980"/>
                  </a:cubicBezTo>
                  <a:cubicBezTo>
                    <a:pt x="11507" y="4905"/>
                    <a:pt x="11456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5" y="4253"/>
                    <a:pt x="10900" y="4014"/>
                    <a:pt x="10688" y="3785"/>
                  </a:cubicBezTo>
                  <a:cubicBezTo>
                    <a:pt x="10584" y="3667"/>
                    <a:pt x="10477" y="3544"/>
                    <a:pt x="10365" y="3415"/>
                  </a:cubicBezTo>
                  <a:cubicBezTo>
                    <a:pt x="10251" y="3287"/>
                    <a:pt x="10118" y="3169"/>
                    <a:pt x="9988" y="3039"/>
                  </a:cubicBezTo>
                  <a:cubicBezTo>
                    <a:pt x="9921" y="2975"/>
                    <a:pt x="9853" y="2909"/>
                    <a:pt x="9786" y="2844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6" y="2682"/>
                    <a:pt x="9568" y="2651"/>
                  </a:cubicBezTo>
                  <a:cubicBezTo>
                    <a:pt x="9416" y="2526"/>
                    <a:pt x="9261" y="2397"/>
                    <a:pt x="9100" y="2265"/>
                  </a:cubicBezTo>
                  <a:cubicBezTo>
                    <a:pt x="8438" y="1765"/>
                    <a:pt x="7656" y="1279"/>
                    <a:pt x="6776" y="891"/>
                  </a:cubicBezTo>
                  <a:cubicBezTo>
                    <a:pt x="5890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1" y="58"/>
                  </a:cubicBezTo>
                  <a:cubicBezTo>
                    <a:pt x="3532" y="52"/>
                    <a:pt x="3484" y="46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4" y="23"/>
                    <a:pt x="3011" y="18"/>
                  </a:cubicBezTo>
                  <a:cubicBezTo>
                    <a:pt x="2851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7461640" y="3850917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1"/>
                  </a:moveTo>
                  <a:cubicBezTo>
                    <a:pt x="2523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6" y="72"/>
                    <a:pt x="1151" y="99"/>
                  </a:cubicBezTo>
                  <a:cubicBezTo>
                    <a:pt x="1027" y="116"/>
                    <a:pt x="914" y="127"/>
                    <a:pt x="809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1" y="251"/>
                  </a:cubicBezTo>
                  <a:cubicBezTo>
                    <a:pt x="926" y="243"/>
                    <a:pt x="1041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70" y="269"/>
                  </a:cubicBezTo>
                  <a:cubicBezTo>
                    <a:pt x="2635" y="280"/>
                    <a:pt x="2808" y="309"/>
                    <a:pt x="2985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49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5"/>
                    <a:pt x="4113" y="512"/>
                  </a:cubicBezTo>
                  <a:cubicBezTo>
                    <a:pt x="4898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6" y="2573"/>
                  </a:cubicBezTo>
                  <a:cubicBezTo>
                    <a:pt x="9038" y="2692"/>
                    <a:pt x="9197" y="2807"/>
                    <a:pt x="9349" y="2920"/>
                  </a:cubicBezTo>
                  <a:cubicBezTo>
                    <a:pt x="9389" y="2948"/>
                    <a:pt x="9427" y="2977"/>
                    <a:pt x="9466" y="3004"/>
                  </a:cubicBezTo>
                  <a:cubicBezTo>
                    <a:pt x="9502" y="3032"/>
                    <a:pt x="9537" y="3064"/>
                    <a:pt x="9572" y="3093"/>
                  </a:cubicBezTo>
                  <a:cubicBezTo>
                    <a:pt x="9643" y="3152"/>
                    <a:pt x="9713" y="3210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1" y="4540"/>
                  </a:cubicBezTo>
                  <a:cubicBezTo>
                    <a:pt x="11172" y="4632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5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4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5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9"/>
                  </a:cubicBezTo>
                  <a:cubicBezTo>
                    <a:pt x="3533" y="53"/>
                    <a:pt x="3485" y="47"/>
                    <a:pt x="3437" y="41"/>
                  </a:cubicBezTo>
                  <a:cubicBezTo>
                    <a:pt x="3388" y="35"/>
                    <a:pt x="3341" y="35"/>
                    <a:pt x="3292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7435812" y="3901585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40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10" y="8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0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7"/>
                  </a:cubicBezTo>
                  <a:cubicBezTo>
                    <a:pt x="623" y="269"/>
                    <a:pt x="717" y="260"/>
                    <a:pt x="821" y="251"/>
                  </a:cubicBezTo>
                  <a:cubicBezTo>
                    <a:pt x="927" y="244"/>
                    <a:pt x="1041" y="246"/>
                    <a:pt x="1163" y="241"/>
                  </a:cubicBezTo>
                  <a:cubicBezTo>
                    <a:pt x="1316" y="241"/>
                    <a:pt x="1480" y="233"/>
                    <a:pt x="1656" y="233"/>
                  </a:cubicBezTo>
                  <a:cubicBezTo>
                    <a:pt x="1763" y="233"/>
                    <a:pt x="1875" y="236"/>
                    <a:pt x="1990" y="246"/>
                  </a:cubicBezTo>
                  <a:cubicBezTo>
                    <a:pt x="2143" y="254"/>
                    <a:pt x="2303" y="261"/>
                    <a:pt x="2470" y="270"/>
                  </a:cubicBezTo>
                  <a:cubicBezTo>
                    <a:pt x="2635" y="280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7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9"/>
                    <a:pt x="9350" y="2920"/>
                  </a:cubicBezTo>
                  <a:cubicBezTo>
                    <a:pt x="9389" y="2949"/>
                    <a:pt x="9427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4" y="3152"/>
                    <a:pt x="9713" y="3212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4"/>
                    <a:pt x="10523" y="3939"/>
                  </a:cubicBezTo>
                  <a:cubicBezTo>
                    <a:pt x="10751" y="4146"/>
                    <a:pt x="10925" y="4361"/>
                    <a:pt x="11092" y="4540"/>
                  </a:cubicBezTo>
                  <a:cubicBezTo>
                    <a:pt x="11173" y="4632"/>
                    <a:pt x="11252" y="4714"/>
                    <a:pt x="11319" y="4794"/>
                  </a:cubicBezTo>
                  <a:cubicBezTo>
                    <a:pt x="11383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2"/>
                  </a:cubicBezTo>
                  <a:cubicBezTo>
                    <a:pt x="11345" y="4642"/>
                    <a:pt x="11275" y="4552"/>
                    <a:pt x="11205" y="4451"/>
                  </a:cubicBezTo>
                  <a:cubicBezTo>
                    <a:pt x="11056" y="4253"/>
                    <a:pt x="10901" y="4016"/>
                    <a:pt x="10688" y="3787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1" y="2810"/>
                    <a:pt x="9719" y="2776"/>
                    <a:pt x="9683" y="2744"/>
                  </a:cubicBezTo>
                  <a:cubicBezTo>
                    <a:pt x="9644" y="2714"/>
                    <a:pt x="9608" y="2682"/>
                    <a:pt x="9570" y="2651"/>
                  </a:cubicBezTo>
                  <a:cubicBezTo>
                    <a:pt x="9418" y="2526"/>
                    <a:pt x="9261" y="2398"/>
                    <a:pt x="9100" y="2265"/>
                  </a:cubicBezTo>
                  <a:cubicBezTo>
                    <a:pt x="8439" y="1765"/>
                    <a:pt x="7656" y="1279"/>
                    <a:pt x="6776" y="892"/>
                  </a:cubicBezTo>
                  <a:cubicBezTo>
                    <a:pt x="5891" y="515"/>
                    <a:pt x="5002" y="277"/>
                    <a:pt x="4185" y="137"/>
                  </a:cubicBezTo>
                  <a:cubicBezTo>
                    <a:pt x="3978" y="110"/>
                    <a:pt x="3777" y="84"/>
                    <a:pt x="3582" y="60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8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2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7410041" y="3952283"/>
              <a:ext cx="343960" cy="158352"/>
            </a:xfrm>
            <a:custGeom>
              <a:avLst/>
              <a:gdLst/>
              <a:ahLst/>
              <a:cxnLst/>
              <a:rect l="l" t="t" r="r" b="b"/>
              <a:pathLst>
                <a:path w="11825" h="5444" extrusionOk="0">
                  <a:moveTo>
                    <a:pt x="2525" y="0"/>
                  </a:moveTo>
                  <a:cubicBezTo>
                    <a:pt x="2509" y="0"/>
                    <a:pt x="2494" y="0"/>
                    <a:pt x="2479" y="0"/>
                  </a:cubicBezTo>
                  <a:cubicBezTo>
                    <a:pt x="2308" y="8"/>
                    <a:pt x="2144" y="14"/>
                    <a:pt x="1987" y="19"/>
                  </a:cubicBezTo>
                  <a:cubicBezTo>
                    <a:pt x="1675" y="22"/>
                    <a:pt x="1395" y="71"/>
                    <a:pt x="1149" y="98"/>
                  </a:cubicBezTo>
                  <a:cubicBezTo>
                    <a:pt x="1027" y="115"/>
                    <a:pt x="913" y="127"/>
                    <a:pt x="809" y="146"/>
                  </a:cubicBezTo>
                  <a:cubicBezTo>
                    <a:pt x="705" y="167"/>
                    <a:pt x="610" y="188"/>
                    <a:pt x="524" y="207"/>
                  </a:cubicBezTo>
                  <a:cubicBezTo>
                    <a:pt x="187" y="282"/>
                    <a:pt x="0" y="324"/>
                    <a:pt x="0" y="324"/>
                  </a:cubicBezTo>
                  <a:cubicBezTo>
                    <a:pt x="0" y="324"/>
                    <a:pt x="190" y="308"/>
                    <a:pt x="535" y="277"/>
                  </a:cubicBezTo>
                  <a:cubicBezTo>
                    <a:pt x="621" y="268"/>
                    <a:pt x="715" y="260"/>
                    <a:pt x="821" y="250"/>
                  </a:cubicBezTo>
                  <a:cubicBezTo>
                    <a:pt x="925" y="243"/>
                    <a:pt x="1039" y="245"/>
                    <a:pt x="1162" y="242"/>
                  </a:cubicBezTo>
                  <a:cubicBezTo>
                    <a:pt x="1315" y="241"/>
                    <a:pt x="1481" y="232"/>
                    <a:pt x="1659" y="232"/>
                  </a:cubicBezTo>
                  <a:cubicBezTo>
                    <a:pt x="1764" y="232"/>
                    <a:pt x="1874" y="235"/>
                    <a:pt x="1988" y="245"/>
                  </a:cubicBezTo>
                  <a:cubicBezTo>
                    <a:pt x="2141" y="253"/>
                    <a:pt x="2302" y="260"/>
                    <a:pt x="2468" y="269"/>
                  </a:cubicBezTo>
                  <a:cubicBezTo>
                    <a:pt x="2635" y="279"/>
                    <a:pt x="2806" y="308"/>
                    <a:pt x="2985" y="326"/>
                  </a:cubicBezTo>
                  <a:cubicBezTo>
                    <a:pt x="3073" y="337"/>
                    <a:pt x="3163" y="347"/>
                    <a:pt x="3255" y="358"/>
                  </a:cubicBezTo>
                  <a:cubicBezTo>
                    <a:pt x="3301" y="364"/>
                    <a:pt x="3348" y="369"/>
                    <a:pt x="3394" y="376"/>
                  </a:cubicBezTo>
                  <a:cubicBezTo>
                    <a:pt x="3440" y="386"/>
                    <a:pt x="3487" y="393"/>
                    <a:pt x="3535" y="402"/>
                  </a:cubicBezTo>
                  <a:cubicBezTo>
                    <a:pt x="3721" y="438"/>
                    <a:pt x="3914" y="474"/>
                    <a:pt x="4112" y="511"/>
                  </a:cubicBezTo>
                  <a:cubicBezTo>
                    <a:pt x="4896" y="688"/>
                    <a:pt x="5743" y="945"/>
                    <a:pt x="6596" y="1307"/>
                  </a:cubicBezTo>
                  <a:cubicBezTo>
                    <a:pt x="7442" y="1680"/>
                    <a:pt x="8208" y="2121"/>
                    <a:pt x="8874" y="2572"/>
                  </a:cubicBezTo>
                  <a:cubicBezTo>
                    <a:pt x="9036" y="2691"/>
                    <a:pt x="9195" y="2808"/>
                    <a:pt x="9349" y="2919"/>
                  </a:cubicBezTo>
                  <a:cubicBezTo>
                    <a:pt x="9387" y="2948"/>
                    <a:pt x="9426" y="2976"/>
                    <a:pt x="9464" y="3003"/>
                  </a:cubicBezTo>
                  <a:cubicBezTo>
                    <a:pt x="9502" y="3031"/>
                    <a:pt x="9536" y="3063"/>
                    <a:pt x="9571" y="3092"/>
                  </a:cubicBezTo>
                  <a:cubicBezTo>
                    <a:pt x="9643" y="3151"/>
                    <a:pt x="9711" y="3211"/>
                    <a:pt x="9780" y="3268"/>
                  </a:cubicBezTo>
                  <a:cubicBezTo>
                    <a:pt x="9916" y="3385"/>
                    <a:pt x="10055" y="3491"/>
                    <a:pt x="10176" y="3605"/>
                  </a:cubicBezTo>
                  <a:cubicBezTo>
                    <a:pt x="10297" y="3721"/>
                    <a:pt x="10411" y="3833"/>
                    <a:pt x="10521" y="3938"/>
                  </a:cubicBezTo>
                  <a:cubicBezTo>
                    <a:pt x="10751" y="4145"/>
                    <a:pt x="10925" y="4360"/>
                    <a:pt x="11090" y="4539"/>
                  </a:cubicBezTo>
                  <a:cubicBezTo>
                    <a:pt x="11171" y="4631"/>
                    <a:pt x="11250" y="4713"/>
                    <a:pt x="11317" y="4793"/>
                  </a:cubicBezTo>
                  <a:cubicBezTo>
                    <a:pt x="11382" y="4877"/>
                    <a:pt x="11441" y="4952"/>
                    <a:pt x="11493" y="5020"/>
                  </a:cubicBezTo>
                  <a:cubicBezTo>
                    <a:pt x="11685" y="5264"/>
                    <a:pt x="11800" y="5410"/>
                    <a:pt x="11821" y="5437"/>
                  </a:cubicBezTo>
                  <a:lnTo>
                    <a:pt x="11821" y="5437"/>
                  </a:lnTo>
                  <a:cubicBezTo>
                    <a:pt x="11802" y="5405"/>
                    <a:pt x="11707" y="5245"/>
                    <a:pt x="11551" y="4979"/>
                  </a:cubicBezTo>
                  <a:cubicBezTo>
                    <a:pt x="11505" y="4906"/>
                    <a:pt x="11457" y="4822"/>
                    <a:pt x="11402" y="4731"/>
                  </a:cubicBezTo>
                  <a:cubicBezTo>
                    <a:pt x="11343" y="4643"/>
                    <a:pt x="11273" y="4551"/>
                    <a:pt x="11201" y="4450"/>
                  </a:cubicBezTo>
                  <a:cubicBezTo>
                    <a:pt x="11055" y="4253"/>
                    <a:pt x="10899" y="4015"/>
                    <a:pt x="10686" y="3786"/>
                  </a:cubicBezTo>
                  <a:cubicBezTo>
                    <a:pt x="10584" y="3668"/>
                    <a:pt x="10475" y="3544"/>
                    <a:pt x="10364" y="3416"/>
                  </a:cubicBezTo>
                  <a:cubicBezTo>
                    <a:pt x="10251" y="3287"/>
                    <a:pt x="10118" y="3170"/>
                    <a:pt x="9986" y="3038"/>
                  </a:cubicBezTo>
                  <a:cubicBezTo>
                    <a:pt x="9921" y="2974"/>
                    <a:pt x="9854" y="2910"/>
                    <a:pt x="9785" y="2843"/>
                  </a:cubicBezTo>
                  <a:cubicBezTo>
                    <a:pt x="9750" y="2811"/>
                    <a:pt x="9718" y="2776"/>
                    <a:pt x="9681" y="2743"/>
                  </a:cubicBezTo>
                  <a:cubicBezTo>
                    <a:pt x="9643" y="2713"/>
                    <a:pt x="9606" y="2682"/>
                    <a:pt x="9568" y="2650"/>
                  </a:cubicBezTo>
                  <a:cubicBezTo>
                    <a:pt x="9416" y="2525"/>
                    <a:pt x="9259" y="2397"/>
                    <a:pt x="9099" y="2265"/>
                  </a:cubicBezTo>
                  <a:cubicBezTo>
                    <a:pt x="8437" y="1764"/>
                    <a:pt x="7655" y="1280"/>
                    <a:pt x="6774" y="891"/>
                  </a:cubicBezTo>
                  <a:cubicBezTo>
                    <a:pt x="5890" y="515"/>
                    <a:pt x="5000" y="277"/>
                    <a:pt x="4183" y="136"/>
                  </a:cubicBezTo>
                  <a:cubicBezTo>
                    <a:pt x="3976" y="111"/>
                    <a:pt x="3775" y="85"/>
                    <a:pt x="3581" y="59"/>
                  </a:cubicBezTo>
                  <a:cubicBezTo>
                    <a:pt x="3532" y="52"/>
                    <a:pt x="3483" y="46"/>
                    <a:pt x="3435" y="40"/>
                  </a:cubicBezTo>
                  <a:cubicBezTo>
                    <a:pt x="3388" y="36"/>
                    <a:pt x="3339" y="34"/>
                    <a:pt x="3292" y="33"/>
                  </a:cubicBezTo>
                  <a:cubicBezTo>
                    <a:pt x="3197" y="28"/>
                    <a:pt x="3102" y="23"/>
                    <a:pt x="3011" y="19"/>
                  </a:cubicBezTo>
                  <a:cubicBezTo>
                    <a:pt x="2842" y="13"/>
                    <a:pt x="2680" y="0"/>
                    <a:pt x="2525" y="0"/>
                  </a:cubicBezTo>
                  <a:close/>
                  <a:moveTo>
                    <a:pt x="11821" y="5437"/>
                  </a:moveTo>
                  <a:cubicBezTo>
                    <a:pt x="11824" y="5441"/>
                    <a:pt x="11825" y="5444"/>
                    <a:pt x="11825" y="5444"/>
                  </a:cubicBezTo>
                  <a:lnTo>
                    <a:pt x="11825" y="5442"/>
                  </a:lnTo>
                  <a:cubicBezTo>
                    <a:pt x="11825" y="5442"/>
                    <a:pt x="11824" y="5440"/>
                    <a:pt x="11821" y="5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7051695" y="345062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0" y="1"/>
                  </a:moveTo>
                  <a:cubicBezTo>
                    <a:pt x="2520" y="1"/>
                    <a:pt x="2499" y="1"/>
                    <a:pt x="2479" y="1"/>
                  </a:cubicBezTo>
                  <a:cubicBezTo>
                    <a:pt x="2310" y="7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1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6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1" y="246"/>
                    <a:pt x="1164" y="241"/>
                  </a:cubicBezTo>
                  <a:cubicBezTo>
                    <a:pt x="1313" y="240"/>
                    <a:pt x="1474" y="233"/>
                    <a:pt x="1647" y="233"/>
                  </a:cubicBezTo>
                  <a:cubicBezTo>
                    <a:pt x="1757" y="233"/>
                    <a:pt x="1871" y="236"/>
                    <a:pt x="1990" y="246"/>
                  </a:cubicBezTo>
                  <a:cubicBezTo>
                    <a:pt x="2143" y="254"/>
                    <a:pt x="2304" y="261"/>
                    <a:pt x="2470" y="269"/>
                  </a:cubicBezTo>
                  <a:cubicBezTo>
                    <a:pt x="2635" y="279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8"/>
                    <a:pt x="9350" y="2920"/>
                  </a:cubicBezTo>
                  <a:cubicBezTo>
                    <a:pt x="9389" y="2949"/>
                    <a:pt x="9428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5" y="3152"/>
                    <a:pt x="9713" y="3212"/>
                    <a:pt x="9782" y="3268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2" y="4540"/>
                  </a:cubicBezTo>
                  <a:cubicBezTo>
                    <a:pt x="11173" y="4632"/>
                    <a:pt x="11252" y="4713"/>
                    <a:pt x="11319" y="4793"/>
                  </a:cubicBezTo>
                  <a:cubicBezTo>
                    <a:pt x="11384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7" y="4552"/>
                    <a:pt x="11205" y="4451"/>
                  </a:cubicBezTo>
                  <a:cubicBezTo>
                    <a:pt x="11057" y="4253"/>
                    <a:pt x="10901" y="4016"/>
                    <a:pt x="10688" y="3785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2" y="2810"/>
                    <a:pt x="9719" y="2775"/>
                    <a:pt x="9683" y="2744"/>
                  </a:cubicBezTo>
                  <a:cubicBezTo>
                    <a:pt x="9645" y="2714"/>
                    <a:pt x="9608" y="2682"/>
                    <a:pt x="9570" y="2651"/>
                  </a:cubicBezTo>
                  <a:cubicBezTo>
                    <a:pt x="9418" y="2526"/>
                    <a:pt x="9261" y="2397"/>
                    <a:pt x="9101" y="2264"/>
                  </a:cubicBezTo>
                  <a:cubicBezTo>
                    <a:pt x="8439" y="1765"/>
                    <a:pt x="7657" y="1279"/>
                    <a:pt x="6776" y="892"/>
                  </a:cubicBezTo>
                  <a:cubicBezTo>
                    <a:pt x="5892" y="515"/>
                    <a:pt x="5002" y="276"/>
                    <a:pt x="4185" y="137"/>
                  </a:cubicBezTo>
                  <a:cubicBezTo>
                    <a:pt x="3978" y="110"/>
                    <a:pt x="3777" y="84"/>
                    <a:pt x="3583" y="59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9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3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025924" y="3501297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39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08" y="8"/>
                    <a:pt x="2144" y="14"/>
                    <a:pt x="1987" y="20"/>
                  </a:cubicBezTo>
                  <a:cubicBezTo>
                    <a:pt x="1675" y="23"/>
                    <a:pt x="1396" y="72"/>
                    <a:pt x="1150" y="99"/>
                  </a:cubicBezTo>
                  <a:cubicBezTo>
                    <a:pt x="1027" y="116"/>
                    <a:pt x="913" y="128"/>
                    <a:pt x="809" y="147"/>
                  </a:cubicBezTo>
                  <a:cubicBezTo>
                    <a:pt x="705" y="168"/>
                    <a:pt x="610" y="189"/>
                    <a:pt x="525" y="208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0" y="307"/>
                    <a:pt x="535" y="278"/>
                  </a:cubicBezTo>
                  <a:cubicBezTo>
                    <a:pt x="621" y="269"/>
                    <a:pt x="716" y="260"/>
                    <a:pt x="821" y="250"/>
                  </a:cubicBezTo>
                  <a:cubicBezTo>
                    <a:pt x="925" y="244"/>
                    <a:pt x="1039" y="246"/>
                    <a:pt x="1162" y="243"/>
                  </a:cubicBezTo>
                  <a:cubicBezTo>
                    <a:pt x="1315" y="242"/>
                    <a:pt x="1481" y="233"/>
                    <a:pt x="1659" y="233"/>
                  </a:cubicBezTo>
                  <a:cubicBezTo>
                    <a:pt x="1765" y="233"/>
                    <a:pt x="1875" y="236"/>
                    <a:pt x="1988" y="246"/>
                  </a:cubicBezTo>
                  <a:cubicBezTo>
                    <a:pt x="2141" y="254"/>
                    <a:pt x="2302" y="261"/>
                    <a:pt x="2468" y="270"/>
                  </a:cubicBezTo>
                  <a:cubicBezTo>
                    <a:pt x="2635" y="280"/>
                    <a:pt x="2806" y="309"/>
                    <a:pt x="2985" y="327"/>
                  </a:cubicBezTo>
                  <a:cubicBezTo>
                    <a:pt x="3073" y="338"/>
                    <a:pt x="3164" y="348"/>
                    <a:pt x="3255" y="359"/>
                  </a:cubicBezTo>
                  <a:cubicBezTo>
                    <a:pt x="3301" y="365"/>
                    <a:pt x="3348" y="368"/>
                    <a:pt x="3394" y="377"/>
                  </a:cubicBezTo>
                  <a:cubicBezTo>
                    <a:pt x="3440" y="385"/>
                    <a:pt x="3488" y="394"/>
                    <a:pt x="3535" y="403"/>
                  </a:cubicBezTo>
                  <a:cubicBezTo>
                    <a:pt x="3721" y="438"/>
                    <a:pt x="3914" y="475"/>
                    <a:pt x="4113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6" y="2692"/>
                    <a:pt x="9195" y="2809"/>
                    <a:pt x="9349" y="2920"/>
                  </a:cubicBezTo>
                  <a:cubicBezTo>
                    <a:pt x="9388" y="2949"/>
                    <a:pt x="9426" y="2977"/>
                    <a:pt x="9464" y="3004"/>
                  </a:cubicBezTo>
                  <a:cubicBezTo>
                    <a:pt x="9502" y="3032"/>
                    <a:pt x="9536" y="3064"/>
                    <a:pt x="9571" y="3093"/>
                  </a:cubicBezTo>
                  <a:cubicBezTo>
                    <a:pt x="9643" y="3152"/>
                    <a:pt x="9712" y="3212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4"/>
                    <a:pt x="10521" y="3939"/>
                  </a:cubicBezTo>
                  <a:cubicBezTo>
                    <a:pt x="10751" y="4146"/>
                    <a:pt x="10925" y="4361"/>
                    <a:pt x="11090" y="4540"/>
                  </a:cubicBezTo>
                  <a:cubicBezTo>
                    <a:pt x="11171" y="4632"/>
                    <a:pt x="11250" y="4714"/>
                    <a:pt x="11318" y="4794"/>
                  </a:cubicBezTo>
                  <a:cubicBezTo>
                    <a:pt x="11382" y="4876"/>
                    <a:pt x="11441" y="4952"/>
                    <a:pt x="11493" y="5020"/>
                  </a:cubicBezTo>
                  <a:cubicBezTo>
                    <a:pt x="11707" y="5293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6" y="4905"/>
                    <a:pt x="11457" y="4823"/>
                    <a:pt x="11402" y="4732"/>
                  </a:cubicBezTo>
                  <a:cubicBezTo>
                    <a:pt x="11344" y="4642"/>
                    <a:pt x="11273" y="4552"/>
                    <a:pt x="11201" y="4451"/>
                  </a:cubicBezTo>
                  <a:cubicBezTo>
                    <a:pt x="11055" y="4253"/>
                    <a:pt x="10899" y="4016"/>
                    <a:pt x="10686" y="3787"/>
                  </a:cubicBezTo>
                  <a:cubicBezTo>
                    <a:pt x="10584" y="3667"/>
                    <a:pt x="10476" y="3544"/>
                    <a:pt x="10364" y="3415"/>
                  </a:cubicBezTo>
                  <a:cubicBezTo>
                    <a:pt x="10251" y="3288"/>
                    <a:pt x="10118" y="3169"/>
                    <a:pt x="9987" y="3039"/>
                  </a:cubicBezTo>
                  <a:cubicBezTo>
                    <a:pt x="9921" y="2975"/>
                    <a:pt x="9854" y="2909"/>
                    <a:pt x="9785" y="2844"/>
                  </a:cubicBezTo>
                  <a:cubicBezTo>
                    <a:pt x="9750" y="2812"/>
                    <a:pt x="9718" y="2776"/>
                    <a:pt x="9681" y="2744"/>
                  </a:cubicBezTo>
                  <a:cubicBezTo>
                    <a:pt x="9643" y="2714"/>
                    <a:pt x="9606" y="2682"/>
                    <a:pt x="9568" y="2651"/>
                  </a:cubicBezTo>
                  <a:cubicBezTo>
                    <a:pt x="9417" y="2526"/>
                    <a:pt x="9259" y="2397"/>
                    <a:pt x="9099" y="2266"/>
                  </a:cubicBezTo>
                  <a:cubicBezTo>
                    <a:pt x="8437" y="1765"/>
                    <a:pt x="7655" y="1279"/>
                    <a:pt x="6774" y="892"/>
                  </a:cubicBezTo>
                  <a:cubicBezTo>
                    <a:pt x="5890" y="515"/>
                    <a:pt x="5000" y="276"/>
                    <a:pt x="4183" y="137"/>
                  </a:cubicBezTo>
                  <a:cubicBezTo>
                    <a:pt x="3977" y="110"/>
                    <a:pt x="3775" y="84"/>
                    <a:pt x="3581" y="59"/>
                  </a:cubicBezTo>
                  <a:cubicBezTo>
                    <a:pt x="3532" y="53"/>
                    <a:pt x="3483" y="47"/>
                    <a:pt x="3436" y="41"/>
                  </a:cubicBezTo>
                  <a:cubicBezTo>
                    <a:pt x="3388" y="37"/>
                    <a:pt x="3339" y="35"/>
                    <a:pt x="3292" y="32"/>
                  </a:cubicBezTo>
                  <a:cubicBezTo>
                    <a:pt x="3197" y="27"/>
                    <a:pt x="3102" y="24"/>
                    <a:pt x="3011" y="20"/>
                  </a:cubicBezTo>
                  <a:cubicBezTo>
                    <a:pt x="2848" y="14"/>
                    <a:pt x="269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7000095" y="3552024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4" y="13"/>
                    <a:pt x="1989" y="18"/>
                  </a:cubicBezTo>
                  <a:cubicBezTo>
                    <a:pt x="1675" y="21"/>
                    <a:pt x="1396" y="70"/>
                    <a:pt x="1150" y="97"/>
                  </a:cubicBezTo>
                  <a:cubicBezTo>
                    <a:pt x="1027" y="114"/>
                    <a:pt x="913" y="126"/>
                    <a:pt x="809" y="145"/>
                  </a:cubicBezTo>
                  <a:cubicBezTo>
                    <a:pt x="705" y="168"/>
                    <a:pt x="610" y="187"/>
                    <a:pt x="526" y="206"/>
                  </a:cubicBezTo>
                  <a:cubicBezTo>
                    <a:pt x="187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5" y="276"/>
                  </a:cubicBezTo>
                  <a:cubicBezTo>
                    <a:pt x="621" y="267"/>
                    <a:pt x="717" y="259"/>
                    <a:pt x="821" y="249"/>
                  </a:cubicBezTo>
                  <a:cubicBezTo>
                    <a:pt x="925" y="242"/>
                    <a:pt x="1040" y="244"/>
                    <a:pt x="1162" y="241"/>
                  </a:cubicBezTo>
                  <a:cubicBezTo>
                    <a:pt x="1315" y="240"/>
                    <a:pt x="1481" y="231"/>
                    <a:pt x="1659" y="231"/>
                  </a:cubicBezTo>
                  <a:cubicBezTo>
                    <a:pt x="1765" y="231"/>
                    <a:pt x="1876" y="234"/>
                    <a:pt x="1990" y="244"/>
                  </a:cubicBezTo>
                  <a:cubicBezTo>
                    <a:pt x="2141" y="252"/>
                    <a:pt x="2302" y="259"/>
                    <a:pt x="2468" y="268"/>
                  </a:cubicBezTo>
                  <a:cubicBezTo>
                    <a:pt x="2635" y="278"/>
                    <a:pt x="2806" y="307"/>
                    <a:pt x="2985" y="325"/>
                  </a:cubicBezTo>
                  <a:cubicBezTo>
                    <a:pt x="3074" y="336"/>
                    <a:pt x="3165" y="346"/>
                    <a:pt x="3257" y="357"/>
                  </a:cubicBezTo>
                  <a:cubicBezTo>
                    <a:pt x="3303" y="363"/>
                    <a:pt x="3349" y="368"/>
                    <a:pt x="3394" y="375"/>
                  </a:cubicBezTo>
                  <a:cubicBezTo>
                    <a:pt x="3442" y="385"/>
                    <a:pt x="3488" y="392"/>
                    <a:pt x="3535" y="401"/>
                  </a:cubicBezTo>
                  <a:cubicBezTo>
                    <a:pt x="3721" y="436"/>
                    <a:pt x="3916" y="473"/>
                    <a:pt x="4113" y="510"/>
                  </a:cubicBezTo>
                  <a:cubicBezTo>
                    <a:pt x="4897" y="687"/>
                    <a:pt x="5743" y="944"/>
                    <a:pt x="6596" y="1306"/>
                  </a:cubicBezTo>
                  <a:cubicBezTo>
                    <a:pt x="7442" y="1679"/>
                    <a:pt x="8208" y="2120"/>
                    <a:pt x="8874" y="2571"/>
                  </a:cubicBezTo>
                  <a:cubicBezTo>
                    <a:pt x="9038" y="2690"/>
                    <a:pt x="9195" y="2807"/>
                    <a:pt x="9350" y="2918"/>
                  </a:cubicBezTo>
                  <a:cubicBezTo>
                    <a:pt x="9388" y="2947"/>
                    <a:pt x="9426" y="2975"/>
                    <a:pt x="9464" y="3002"/>
                  </a:cubicBezTo>
                  <a:cubicBezTo>
                    <a:pt x="9502" y="3030"/>
                    <a:pt x="9536" y="3062"/>
                    <a:pt x="9573" y="3091"/>
                  </a:cubicBezTo>
                  <a:cubicBezTo>
                    <a:pt x="9643" y="3150"/>
                    <a:pt x="9713" y="3210"/>
                    <a:pt x="9782" y="3267"/>
                  </a:cubicBezTo>
                  <a:cubicBezTo>
                    <a:pt x="9916" y="3384"/>
                    <a:pt x="10056" y="3490"/>
                    <a:pt x="10176" y="3604"/>
                  </a:cubicBezTo>
                  <a:cubicBezTo>
                    <a:pt x="10297" y="3720"/>
                    <a:pt x="10412" y="3832"/>
                    <a:pt x="10522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18" y="4792"/>
                  </a:cubicBezTo>
                  <a:cubicBezTo>
                    <a:pt x="11382" y="4876"/>
                    <a:pt x="11441" y="4950"/>
                    <a:pt x="11493" y="5019"/>
                  </a:cubicBezTo>
                  <a:cubicBezTo>
                    <a:pt x="11673" y="5247"/>
                    <a:pt x="11785" y="5389"/>
                    <a:pt x="11817" y="5429"/>
                  </a:cubicBezTo>
                  <a:lnTo>
                    <a:pt x="11817" y="5429"/>
                  </a:lnTo>
                  <a:cubicBezTo>
                    <a:pt x="11791" y="5385"/>
                    <a:pt x="11699" y="5227"/>
                    <a:pt x="11552" y="4978"/>
                  </a:cubicBezTo>
                  <a:cubicBezTo>
                    <a:pt x="11507" y="4905"/>
                    <a:pt x="11457" y="4821"/>
                    <a:pt x="11402" y="4730"/>
                  </a:cubicBezTo>
                  <a:cubicBezTo>
                    <a:pt x="11345" y="4642"/>
                    <a:pt x="11275" y="4550"/>
                    <a:pt x="11203" y="4449"/>
                  </a:cubicBezTo>
                  <a:cubicBezTo>
                    <a:pt x="11055" y="4252"/>
                    <a:pt x="10899" y="4014"/>
                    <a:pt x="10687" y="3785"/>
                  </a:cubicBezTo>
                  <a:cubicBezTo>
                    <a:pt x="10584" y="3667"/>
                    <a:pt x="10477" y="3543"/>
                    <a:pt x="10364" y="3413"/>
                  </a:cubicBezTo>
                  <a:cubicBezTo>
                    <a:pt x="10251" y="3286"/>
                    <a:pt x="10118" y="3169"/>
                    <a:pt x="9988" y="3037"/>
                  </a:cubicBezTo>
                  <a:cubicBezTo>
                    <a:pt x="9921" y="2973"/>
                    <a:pt x="9854" y="2909"/>
                    <a:pt x="9785" y="2842"/>
                  </a:cubicBezTo>
                  <a:cubicBezTo>
                    <a:pt x="9751" y="2810"/>
                    <a:pt x="9718" y="2774"/>
                    <a:pt x="9681" y="2742"/>
                  </a:cubicBezTo>
                  <a:cubicBezTo>
                    <a:pt x="9643" y="2712"/>
                    <a:pt x="9606" y="2681"/>
                    <a:pt x="9568" y="2649"/>
                  </a:cubicBezTo>
                  <a:cubicBezTo>
                    <a:pt x="9417" y="2524"/>
                    <a:pt x="9259" y="2396"/>
                    <a:pt x="9100" y="2264"/>
                  </a:cubicBezTo>
                  <a:cubicBezTo>
                    <a:pt x="8437" y="1763"/>
                    <a:pt x="7655" y="1278"/>
                    <a:pt x="6775" y="890"/>
                  </a:cubicBezTo>
                  <a:cubicBezTo>
                    <a:pt x="5890" y="514"/>
                    <a:pt x="5001" y="276"/>
                    <a:pt x="4183" y="135"/>
                  </a:cubicBezTo>
                  <a:cubicBezTo>
                    <a:pt x="3977" y="109"/>
                    <a:pt x="3777" y="83"/>
                    <a:pt x="3581" y="58"/>
                  </a:cubicBezTo>
                  <a:cubicBezTo>
                    <a:pt x="3532" y="51"/>
                    <a:pt x="3485" y="45"/>
                    <a:pt x="3436" y="39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3" y="22"/>
                    <a:pt x="3011" y="18"/>
                  </a:cubicBezTo>
                  <a:cubicBezTo>
                    <a:pt x="2851" y="12"/>
                    <a:pt x="2695" y="0"/>
                    <a:pt x="2545" y="0"/>
                  </a:cubicBezTo>
                  <a:close/>
                  <a:moveTo>
                    <a:pt x="11817" y="5429"/>
                  </a:moveTo>
                  <a:cubicBezTo>
                    <a:pt x="11822" y="5438"/>
                    <a:pt x="11825" y="5443"/>
                    <a:pt x="11825" y="5443"/>
                  </a:cubicBezTo>
                  <a:lnTo>
                    <a:pt x="11827" y="5441"/>
                  </a:lnTo>
                  <a:cubicBezTo>
                    <a:pt x="11827" y="5441"/>
                    <a:pt x="11823" y="5437"/>
                    <a:pt x="11817" y="5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974267" y="3602663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25" y="0"/>
                  </a:moveTo>
                  <a:cubicBezTo>
                    <a:pt x="2510" y="0"/>
                    <a:pt x="2495" y="0"/>
                    <a:pt x="2479" y="0"/>
                  </a:cubicBezTo>
                  <a:cubicBezTo>
                    <a:pt x="2308" y="8"/>
                    <a:pt x="2145" y="14"/>
                    <a:pt x="1989" y="19"/>
                  </a:cubicBezTo>
                  <a:cubicBezTo>
                    <a:pt x="1676" y="22"/>
                    <a:pt x="1396" y="71"/>
                    <a:pt x="1150" y="98"/>
                  </a:cubicBezTo>
                  <a:cubicBezTo>
                    <a:pt x="1028" y="115"/>
                    <a:pt x="913" y="127"/>
                    <a:pt x="809" y="146"/>
                  </a:cubicBezTo>
                  <a:cubicBezTo>
                    <a:pt x="707" y="169"/>
                    <a:pt x="612" y="188"/>
                    <a:pt x="526" y="207"/>
                  </a:cubicBezTo>
                  <a:cubicBezTo>
                    <a:pt x="189" y="282"/>
                    <a:pt x="1" y="324"/>
                    <a:pt x="1" y="324"/>
                  </a:cubicBezTo>
                  <a:cubicBezTo>
                    <a:pt x="1" y="324"/>
                    <a:pt x="192" y="308"/>
                    <a:pt x="537" y="277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0" y="245"/>
                    <a:pt x="1162" y="242"/>
                  </a:cubicBezTo>
                  <a:cubicBezTo>
                    <a:pt x="1315" y="241"/>
                    <a:pt x="1481" y="232"/>
                    <a:pt x="1660" y="232"/>
                  </a:cubicBezTo>
                  <a:cubicBezTo>
                    <a:pt x="1766" y="232"/>
                    <a:pt x="1876" y="235"/>
                    <a:pt x="1990" y="245"/>
                  </a:cubicBezTo>
                  <a:cubicBezTo>
                    <a:pt x="2143" y="253"/>
                    <a:pt x="2302" y="262"/>
                    <a:pt x="2469" y="269"/>
                  </a:cubicBezTo>
                  <a:cubicBezTo>
                    <a:pt x="2635" y="279"/>
                    <a:pt x="2808" y="308"/>
                    <a:pt x="2985" y="327"/>
                  </a:cubicBezTo>
                  <a:cubicBezTo>
                    <a:pt x="3075" y="337"/>
                    <a:pt x="3165" y="347"/>
                    <a:pt x="3257" y="360"/>
                  </a:cubicBezTo>
                  <a:cubicBezTo>
                    <a:pt x="3303" y="364"/>
                    <a:pt x="3349" y="369"/>
                    <a:pt x="3396" y="376"/>
                  </a:cubicBezTo>
                  <a:cubicBezTo>
                    <a:pt x="3442" y="386"/>
                    <a:pt x="3488" y="395"/>
                    <a:pt x="3535" y="402"/>
                  </a:cubicBezTo>
                  <a:cubicBezTo>
                    <a:pt x="3723" y="438"/>
                    <a:pt x="3916" y="474"/>
                    <a:pt x="4113" y="511"/>
                  </a:cubicBezTo>
                  <a:cubicBezTo>
                    <a:pt x="4898" y="688"/>
                    <a:pt x="5743" y="945"/>
                    <a:pt x="6596" y="1307"/>
                  </a:cubicBezTo>
                  <a:cubicBezTo>
                    <a:pt x="7444" y="1680"/>
                    <a:pt x="8210" y="2121"/>
                    <a:pt x="8876" y="2572"/>
                  </a:cubicBezTo>
                  <a:cubicBezTo>
                    <a:pt x="9038" y="2691"/>
                    <a:pt x="9195" y="2808"/>
                    <a:pt x="9350" y="2921"/>
                  </a:cubicBezTo>
                  <a:cubicBezTo>
                    <a:pt x="9389" y="2948"/>
                    <a:pt x="9428" y="2976"/>
                    <a:pt x="9466" y="3003"/>
                  </a:cubicBezTo>
                  <a:cubicBezTo>
                    <a:pt x="9502" y="3032"/>
                    <a:pt x="9538" y="3063"/>
                    <a:pt x="9573" y="3092"/>
                  </a:cubicBezTo>
                  <a:cubicBezTo>
                    <a:pt x="9643" y="3151"/>
                    <a:pt x="9713" y="3211"/>
                    <a:pt x="9782" y="3269"/>
                  </a:cubicBezTo>
                  <a:cubicBezTo>
                    <a:pt x="9918" y="3385"/>
                    <a:pt x="10057" y="3491"/>
                    <a:pt x="10176" y="3605"/>
                  </a:cubicBezTo>
                  <a:cubicBezTo>
                    <a:pt x="10297" y="3721"/>
                    <a:pt x="10412" y="3833"/>
                    <a:pt x="10522" y="3938"/>
                  </a:cubicBezTo>
                  <a:cubicBezTo>
                    <a:pt x="10751" y="4145"/>
                    <a:pt x="10925" y="4360"/>
                    <a:pt x="11092" y="4539"/>
                  </a:cubicBezTo>
                  <a:cubicBezTo>
                    <a:pt x="11173" y="4631"/>
                    <a:pt x="11252" y="4713"/>
                    <a:pt x="11319" y="4794"/>
                  </a:cubicBezTo>
                  <a:cubicBezTo>
                    <a:pt x="11384" y="4877"/>
                    <a:pt x="11442" y="4952"/>
                    <a:pt x="11495" y="5020"/>
                  </a:cubicBezTo>
                  <a:cubicBezTo>
                    <a:pt x="11687" y="5265"/>
                    <a:pt x="11802" y="5411"/>
                    <a:pt x="11823" y="5438"/>
                  </a:cubicBezTo>
                  <a:lnTo>
                    <a:pt x="11823" y="5438"/>
                  </a:lnTo>
                  <a:cubicBezTo>
                    <a:pt x="11805" y="5406"/>
                    <a:pt x="11710" y="5245"/>
                    <a:pt x="11552" y="4979"/>
                  </a:cubicBezTo>
                  <a:cubicBezTo>
                    <a:pt x="11507" y="4906"/>
                    <a:pt x="11457" y="4822"/>
                    <a:pt x="11403" y="4731"/>
                  </a:cubicBezTo>
                  <a:cubicBezTo>
                    <a:pt x="11345" y="4643"/>
                    <a:pt x="11275" y="4551"/>
                    <a:pt x="11203" y="4450"/>
                  </a:cubicBezTo>
                  <a:cubicBezTo>
                    <a:pt x="11055" y="4253"/>
                    <a:pt x="10899" y="4015"/>
                    <a:pt x="10688" y="3786"/>
                  </a:cubicBezTo>
                  <a:cubicBezTo>
                    <a:pt x="10584" y="3668"/>
                    <a:pt x="10477" y="3544"/>
                    <a:pt x="10366" y="3414"/>
                  </a:cubicBezTo>
                  <a:cubicBezTo>
                    <a:pt x="10251" y="3287"/>
                    <a:pt x="10118" y="3170"/>
                    <a:pt x="9988" y="3038"/>
                  </a:cubicBezTo>
                  <a:cubicBezTo>
                    <a:pt x="9921" y="2974"/>
                    <a:pt x="9854" y="2910"/>
                    <a:pt x="9787" y="2843"/>
                  </a:cubicBezTo>
                  <a:cubicBezTo>
                    <a:pt x="9752" y="2811"/>
                    <a:pt x="9718" y="2776"/>
                    <a:pt x="9681" y="2743"/>
                  </a:cubicBezTo>
                  <a:cubicBezTo>
                    <a:pt x="9645" y="2713"/>
                    <a:pt x="9606" y="2682"/>
                    <a:pt x="9568" y="2650"/>
                  </a:cubicBezTo>
                  <a:cubicBezTo>
                    <a:pt x="9417" y="2525"/>
                    <a:pt x="9261" y="2397"/>
                    <a:pt x="9101" y="2265"/>
                  </a:cubicBezTo>
                  <a:cubicBezTo>
                    <a:pt x="8439" y="1764"/>
                    <a:pt x="7657" y="1279"/>
                    <a:pt x="6776" y="891"/>
                  </a:cubicBezTo>
                  <a:cubicBezTo>
                    <a:pt x="5890" y="515"/>
                    <a:pt x="5001" y="277"/>
                    <a:pt x="4183" y="136"/>
                  </a:cubicBezTo>
                  <a:cubicBezTo>
                    <a:pt x="3977" y="111"/>
                    <a:pt x="3777" y="85"/>
                    <a:pt x="3581" y="59"/>
                  </a:cubicBezTo>
                  <a:cubicBezTo>
                    <a:pt x="3532" y="52"/>
                    <a:pt x="3485" y="46"/>
                    <a:pt x="3436" y="40"/>
                  </a:cubicBezTo>
                  <a:cubicBezTo>
                    <a:pt x="3389" y="36"/>
                    <a:pt x="3340" y="36"/>
                    <a:pt x="3292" y="33"/>
                  </a:cubicBezTo>
                  <a:cubicBezTo>
                    <a:pt x="3198" y="28"/>
                    <a:pt x="3104" y="23"/>
                    <a:pt x="3011" y="19"/>
                  </a:cubicBezTo>
                  <a:cubicBezTo>
                    <a:pt x="2844" y="13"/>
                    <a:pt x="2682" y="0"/>
                    <a:pt x="2525" y="0"/>
                  </a:cubicBezTo>
                  <a:close/>
                  <a:moveTo>
                    <a:pt x="11823" y="5438"/>
                  </a:moveTo>
                  <a:cubicBezTo>
                    <a:pt x="11826" y="5442"/>
                    <a:pt x="11827" y="5444"/>
                    <a:pt x="11827" y="5444"/>
                  </a:cubicBezTo>
                  <a:lnTo>
                    <a:pt x="11827" y="5442"/>
                  </a:lnTo>
                  <a:cubicBezTo>
                    <a:pt x="11827" y="5442"/>
                    <a:pt x="11826" y="5441"/>
                    <a:pt x="11823" y="5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948438" y="365336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5" y="13"/>
                    <a:pt x="1989" y="19"/>
                  </a:cubicBezTo>
                  <a:cubicBezTo>
                    <a:pt x="1676" y="21"/>
                    <a:pt x="1396" y="70"/>
                    <a:pt x="1152" y="99"/>
                  </a:cubicBezTo>
                  <a:cubicBezTo>
                    <a:pt x="1028" y="116"/>
                    <a:pt x="915" y="126"/>
                    <a:pt x="809" y="145"/>
                  </a:cubicBezTo>
                  <a:cubicBezTo>
                    <a:pt x="707" y="168"/>
                    <a:pt x="612" y="187"/>
                    <a:pt x="527" y="206"/>
                  </a:cubicBezTo>
                  <a:cubicBezTo>
                    <a:pt x="189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7" y="276"/>
                  </a:cubicBezTo>
                  <a:cubicBezTo>
                    <a:pt x="623" y="268"/>
                    <a:pt x="718" y="259"/>
                    <a:pt x="821" y="249"/>
                  </a:cubicBezTo>
                  <a:cubicBezTo>
                    <a:pt x="927" y="242"/>
                    <a:pt x="1042" y="244"/>
                    <a:pt x="1162" y="241"/>
                  </a:cubicBezTo>
                  <a:cubicBezTo>
                    <a:pt x="1311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3" y="252"/>
                    <a:pt x="2304" y="261"/>
                    <a:pt x="2470" y="268"/>
                  </a:cubicBezTo>
                  <a:cubicBezTo>
                    <a:pt x="2635" y="278"/>
                    <a:pt x="2808" y="307"/>
                    <a:pt x="2985" y="327"/>
                  </a:cubicBezTo>
                  <a:cubicBezTo>
                    <a:pt x="3075" y="337"/>
                    <a:pt x="3166" y="348"/>
                    <a:pt x="3257" y="359"/>
                  </a:cubicBezTo>
                  <a:cubicBezTo>
                    <a:pt x="3303" y="365"/>
                    <a:pt x="3350" y="368"/>
                    <a:pt x="3396" y="375"/>
                  </a:cubicBezTo>
                  <a:cubicBezTo>
                    <a:pt x="3442" y="385"/>
                    <a:pt x="3490" y="394"/>
                    <a:pt x="3535" y="403"/>
                  </a:cubicBezTo>
                  <a:cubicBezTo>
                    <a:pt x="3723" y="438"/>
                    <a:pt x="3916" y="473"/>
                    <a:pt x="4113" y="511"/>
                  </a:cubicBezTo>
                  <a:cubicBezTo>
                    <a:pt x="4898" y="687"/>
                    <a:pt x="5744" y="944"/>
                    <a:pt x="6596" y="1306"/>
                  </a:cubicBezTo>
                  <a:cubicBezTo>
                    <a:pt x="7444" y="1679"/>
                    <a:pt x="8210" y="2122"/>
                    <a:pt x="8876" y="2573"/>
                  </a:cubicBezTo>
                  <a:cubicBezTo>
                    <a:pt x="9038" y="2690"/>
                    <a:pt x="9197" y="2807"/>
                    <a:pt x="9350" y="2920"/>
                  </a:cubicBezTo>
                  <a:cubicBezTo>
                    <a:pt x="9390" y="2947"/>
                    <a:pt x="9428" y="2975"/>
                    <a:pt x="9466" y="3002"/>
                  </a:cubicBezTo>
                  <a:cubicBezTo>
                    <a:pt x="9503" y="3031"/>
                    <a:pt x="9538" y="3062"/>
                    <a:pt x="9573" y="3092"/>
                  </a:cubicBezTo>
                  <a:cubicBezTo>
                    <a:pt x="9643" y="3152"/>
                    <a:pt x="9714" y="3210"/>
                    <a:pt x="9782" y="3268"/>
                  </a:cubicBezTo>
                  <a:cubicBezTo>
                    <a:pt x="9918" y="3384"/>
                    <a:pt x="10057" y="3490"/>
                    <a:pt x="10178" y="3604"/>
                  </a:cubicBezTo>
                  <a:cubicBezTo>
                    <a:pt x="10297" y="3720"/>
                    <a:pt x="10413" y="3832"/>
                    <a:pt x="10523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20" y="4793"/>
                  </a:cubicBezTo>
                  <a:cubicBezTo>
                    <a:pt x="11384" y="4876"/>
                    <a:pt x="11442" y="4951"/>
                    <a:pt x="11495" y="5019"/>
                  </a:cubicBezTo>
                  <a:cubicBezTo>
                    <a:pt x="11709" y="5291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2" y="4978"/>
                  </a:cubicBezTo>
                  <a:cubicBezTo>
                    <a:pt x="11508" y="4905"/>
                    <a:pt x="11457" y="4821"/>
                    <a:pt x="11404" y="4730"/>
                  </a:cubicBezTo>
                  <a:cubicBezTo>
                    <a:pt x="11346" y="4642"/>
                    <a:pt x="11275" y="4550"/>
                    <a:pt x="11203" y="4449"/>
                  </a:cubicBezTo>
                  <a:cubicBezTo>
                    <a:pt x="11057" y="4252"/>
                    <a:pt x="10901" y="4014"/>
                    <a:pt x="10688" y="3785"/>
                  </a:cubicBezTo>
                  <a:cubicBezTo>
                    <a:pt x="10586" y="3667"/>
                    <a:pt x="10478" y="3543"/>
                    <a:pt x="10366" y="3415"/>
                  </a:cubicBezTo>
                  <a:cubicBezTo>
                    <a:pt x="10251" y="3286"/>
                    <a:pt x="10118" y="3169"/>
                    <a:pt x="9989" y="3037"/>
                  </a:cubicBezTo>
                  <a:cubicBezTo>
                    <a:pt x="9923" y="2973"/>
                    <a:pt x="9854" y="2909"/>
                    <a:pt x="9787" y="2842"/>
                  </a:cubicBezTo>
                  <a:cubicBezTo>
                    <a:pt x="9752" y="2810"/>
                    <a:pt x="9718" y="2775"/>
                    <a:pt x="9681" y="2742"/>
                  </a:cubicBezTo>
                  <a:cubicBezTo>
                    <a:pt x="9645" y="2712"/>
                    <a:pt x="9607" y="2681"/>
                    <a:pt x="9570" y="2649"/>
                  </a:cubicBezTo>
                  <a:cubicBezTo>
                    <a:pt x="9417" y="2524"/>
                    <a:pt x="9261" y="2396"/>
                    <a:pt x="9101" y="2264"/>
                  </a:cubicBezTo>
                  <a:cubicBezTo>
                    <a:pt x="8439" y="1763"/>
                    <a:pt x="7657" y="1279"/>
                    <a:pt x="6777" y="890"/>
                  </a:cubicBezTo>
                  <a:cubicBezTo>
                    <a:pt x="5890" y="514"/>
                    <a:pt x="5002" y="276"/>
                    <a:pt x="4183" y="136"/>
                  </a:cubicBezTo>
                  <a:cubicBezTo>
                    <a:pt x="3979" y="110"/>
                    <a:pt x="3777" y="84"/>
                    <a:pt x="3581" y="58"/>
                  </a:cubicBezTo>
                  <a:cubicBezTo>
                    <a:pt x="3534" y="51"/>
                    <a:pt x="3485" y="45"/>
                    <a:pt x="3438" y="39"/>
                  </a:cubicBezTo>
                  <a:cubicBezTo>
                    <a:pt x="3389" y="35"/>
                    <a:pt x="3341" y="35"/>
                    <a:pt x="3292" y="32"/>
                  </a:cubicBezTo>
                  <a:cubicBezTo>
                    <a:pt x="3198" y="27"/>
                    <a:pt x="3104" y="22"/>
                    <a:pt x="3013" y="18"/>
                  </a:cubicBezTo>
                  <a:cubicBezTo>
                    <a:pt x="2851" y="13"/>
                    <a:pt x="2696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922638" y="3704030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0"/>
                  </a:moveTo>
                  <a:cubicBezTo>
                    <a:pt x="2522" y="0"/>
                    <a:pt x="2500" y="0"/>
                    <a:pt x="2479" y="1"/>
                  </a:cubicBezTo>
                  <a:cubicBezTo>
                    <a:pt x="2309" y="7"/>
                    <a:pt x="2146" y="13"/>
                    <a:pt x="1988" y="19"/>
                  </a:cubicBezTo>
                  <a:cubicBezTo>
                    <a:pt x="1676" y="21"/>
                    <a:pt x="1395" y="70"/>
                    <a:pt x="1151" y="99"/>
                  </a:cubicBezTo>
                  <a:cubicBezTo>
                    <a:pt x="1028" y="116"/>
                    <a:pt x="914" y="126"/>
                    <a:pt x="810" y="145"/>
                  </a:cubicBezTo>
                  <a:cubicBezTo>
                    <a:pt x="706" y="168"/>
                    <a:pt x="611" y="187"/>
                    <a:pt x="526" y="206"/>
                  </a:cubicBezTo>
                  <a:cubicBezTo>
                    <a:pt x="188" y="282"/>
                    <a:pt x="0" y="323"/>
                    <a:pt x="0" y="323"/>
                  </a:cubicBezTo>
                  <a:cubicBezTo>
                    <a:pt x="0" y="323"/>
                    <a:pt x="191" y="307"/>
                    <a:pt x="536" y="276"/>
                  </a:cubicBezTo>
                  <a:cubicBezTo>
                    <a:pt x="622" y="268"/>
                    <a:pt x="717" y="259"/>
                    <a:pt x="822" y="249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2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2" y="253"/>
                    <a:pt x="2303" y="261"/>
                    <a:pt x="2469" y="268"/>
                  </a:cubicBezTo>
                  <a:cubicBezTo>
                    <a:pt x="2636" y="278"/>
                    <a:pt x="2807" y="308"/>
                    <a:pt x="2986" y="327"/>
                  </a:cubicBezTo>
                  <a:cubicBezTo>
                    <a:pt x="3075" y="337"/>
                    <a:pt x="3165" y="348"/>
                    <a:pt x="3256" y="359"/>
                  </a:cubicBezTo>
                  <a:cubicBezTo>
                    <a:pt x="3302" y="365"/>
                    <a:pt x="3350" y="368"/>
                    <a:pt x="3396" y="375"/>
                  </a:cubicBezTo>
                  <a:cubicBezTo>
                    <a:pt x="3441" y="385"/>
                    <a:pt x="3489" y="394"/>
                    <a:pt x="3535" y="403"/>
                  </a:cubicBezTo>
                  <a:cubicBezTo>
                    <a:pt x="3723" y="438"/>
                    <a:pt x="3915" y="473"/>
                    <a:pt x="4114" y="511"/>
                  </a:cubicBezTo>
                  <a:cubicBezTo>
                    <a:pt x="4898" y="689"/>
                    <a:pt x="5744" y="944"/>
                    <a:pt x="6597" y="1306"/>
                  </a:cubicBezTo>
                  <a:cubicBezTo>
                    <a:pt x="7443" y="1679"/>
                    <a:pt x="8209" y="2122"/>
                    <a:pt x="8875" y="2573"/>
                  </a:cubicBezTo>
                  <a:cubicBezTo>
                    <a:pt x="9037" y="2691"/>
                    <a:pt x="9196" y="2807"/>
                    <a:pt x="9351" y="2920"/>
                  </a:cubicBezTo>
                  <a:cubicBezTo>
                    <a:pt x="9389" y="2947"/>
                    <a:pt x="9427" y="2975"/>
                    <a:pt x="9465" y="3002"/>
                  </a:cubicBezTo>
                  <a:cubicBezTo>
                    <a:pt x="9502" y="3031"/>
                    <a:pt x="9537" y="3063"/>
                    <a:pt x="9572" y="3092"/>
                  </a:cubicBezTo>
                  <a:cubicBezTo>
                    <a:pt x="9644" y="3152"/>
                    <a:pt x="9713" y="3210"/>
                    <a:pt x="9781" y="3268"/>
                  </a:cubicBezTo>
                  <a:cubicBezTo>
                    <a:pt x="9917" y="3384"/>
                    <a:pt x="10057" y="3490"/>
                    <a:pt x="10177" y="3606"/>
                  </a:cubicBezTo>
                  <a:cubicBezTo>
                    <a:pt x="10296" y="3720"/>
                    <a:pt x="10413" y="3832"/>
                    <a:pt x="10523" y="3939"/>
                  </a:cubicBezTo>
                  <a:cubicBezTo>
                    <a:pt x="10750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4" y="5019"/>
                  </a:cubicBezTo>
                  <a:cubicBezTo>
                    <a:pt x="11708" y="5291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3" y="4980"/>
                  </a:cubicBezTo>
                  <a:cubicBezTo>
                    <a:pt x="11507" y="4905"/>
                    <a:pt x="11458" y="4821"/>
                    <a:pt x="11403" y="4731"/>
                  </a:cubicBezTo>
                  <a:cubicBezTo>
                    <a:pt x="11345" y="4642"/>
                    <a:pt x="11274" y="4550"/>
                    <a:pt x="11203" y="4449"/>
                  </a:cubicBezTo>
                  <a:cubicBezTo>
                    <a:pt x="11056" y="4252"/>
                    <a:pt x="10900" y="4014"/>
                    <a:pt x="10688" y="3785"/>
                  </a:cubicBezTo>
                  <a:cubicBezTo>
                    <a:pt x="10585" y="3667"/>
                    <a:pt x="10477" y="3543"/>
                    <a:pt x="10365" y="3415"/>
                  </a:cubicBezTo>
                  <a:cubicBezTo>
                    <a:pt x="10251" y="3286"/>
                    <a:pt x="10119" y="3169"/>
                    <a:pt x="9988" y="3039"/>
                  </a:cubicBezTo>
                  <a:cubicBezTo>
                    <a:pt x="9922" y="2975"/>
                    <a:pt x="9855" y="2909"/>
                    <a:pt x="9786" y="2842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7" y="2681"/>
                    <a:pt x="9569" y="2649"/>
                  </a:cubicBezTo>
                  <a:cubicBezTo>
                    <a:pt x="9416" y="2525"/>
                    <a:pt x="9260" y="2396"/>
                    <a:pt x="9100" y="2264"/>
                  </a:cubicBezTo>
                  <a:cubicBezTo>
                    <a:pt x="8438" y="1763"/>
                    <a:pt x="7656" y="1279"/>
                    <a:pt x="6776" y="890"/>
                  </a:cubicBezTo>
                  <a:cubicBezTo>
                    <a:pt x="5891" y="515"/>
                    <a:pt x="5002" y="276"/>
                    <a:pt x="4182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1"/>
                    <a:pt x="3484" y="45"/>
                    <a:pt x="3437" y="39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2"/>
                    <a:pt x="3012" y="18"/>
                  </a:cubicBezTo>
                  <a:cubicBezTo>
                    <a:pt x="2851" y="13"/>
                    <a:pt x="2695" y="0"/>
                    <a:pt x="2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331711" y="3598650"/>
              <a:ext cx="188981" cy="370924"/>
            </a:xfrm>
            <a:custGeom>
              <a:avLst/>
              <a:gdLst/>
              <a:ahLst/>
              <a:cxnLst/>
              <a:rect l="l" t="t" r="r" b="b"/>
              <a:pathLst>
                <a:path w="6497" h="12752" extrusionOk="0">
                  <a:moveTo>
                    <a:pt x="6497" y="1"/>
                  </a:moveTo>
                  <a:lnTo>
                    <a:pt x="6497" y="1"/>
                  </a:lnTo>
                  <a:cubicBezTo>
                    <a:pt x="6496" y="2"/>
                    <a:pt x="4840" y="2752"/>
                    <a:pt x="3048" y="6274"/>
                  </a:cubicBezTo>
                  <a:cubicBezTo>
                    <a:pt x="1254" y="9795"/>
                    <a:pt x="1" y="12751"/>
                    <a:pt x="1" y="12751"/>
                  </a:cubicBezTo>
                  <a:cubicBezTo>
                    <a:pt x="1" y="12751"/>
                    <a:pt x="1657" y="9999"/>
                    <a:pt x="3450" y="6479"/>
                  </a:cubicBezTo>
                  <a:cubicBezTo>
                    <a:pt x="5243" y="2958"/>
                    <a:pt x="6496" y="2"/>
                    <a:pt x="6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7307976" y="3345277"/>
              <a:ext cx="221443" cy="200849"/>
            </a:xfrm>
            <a:custGeom>
              <a:avLst/>
              <a:gdLst/>
              <a:ahLst/>
              <a:cxnLst/>
              <a:rect l="l" t="t" r="r" b="b"/>
              <a:pathLst>
                <a:path w="7613" h="6905" extrusionOk="0">
                  <a:moveTo>
                    <a:pt x="1" y="0"/>
                  </a:moveTo>
                  <a:cubicBezTo>
                    <a:pt x="1" y="0"/>
                    <a:pt x="137" y="58"/>
                    <a:pt x="381" y="164"/>
                  </a:cubicBezTo>
                  <a:cubicBezTo>
                    <a:pt x="442" y="190"/>
                    <a:pt x="511" y="219"/>
                    <a:pt x="584" y="249"/>
                  </a:cubicBezTo>
                  <a:cubicBezTo>
                    <a:pt x="659" y="283"/>
                    <a:pt x="737" y="323"/>
                    <a:pt x="823" y="364"/>
                  </a:cubicBezTo>
                  <a:cubicBezTo>
                    <a:pt x="992" y="446"/>
                    <a:pt x="1190" y="534"/>
                    <a:pt x="1396" y="651"/>
                  </a:cubicBezTo>
                  <a:cubicBezTo>
                    <a:pt x="1501" y="706"/>
                    <a:pt x="1610" y="766"/>
                    <a:pt x="1724" y="827"/>
                  </a:cubicBezTo>
                  <a:cubicBezTo>
                    <a:pt x="1838" y="888"/>
                    <a:pt x="1952" y="961"/>
                    <a:pt x="2073" y="1032"/>
                  </a:cubicBezTo>
                  <a:cubicBezTo>
                    <a:pt x="2314" y="1171"/>
                    <a:pt x="2560" y="1339"/>
                    <a:pt x="2823" y="1512"/>
                  </a:cubicBezTo>
                  <a:cubicBezTo>
                    <a:pt x="3338" y="1869"/>
                    <a:pt x="3884" y="2289"/>
                    <a:pt x="4422" y="2774"/>
                  </a:cubicBezTo>
                  <a:cubicBezTo>
                    <a:pt x="4956" y="3261"/>
                    <a:pt x="5429" y="3765"/>
                    <a:pt x="5834" y="4242"/>
                  </a:cubicBezTo>
                  <a:cubicBezTo>
                    <a:pt x="6031" y="4487"/>
                    <a:pt x="6223" y="4714"/>
                    <a:pt x="6384" y="4942"/>
                  </a:cubicBezTo>
                  <a:cubicBezTo>
                    <a:pt x="6465" y="5055"/>
                    <a:pt x="6549" y="5162"/>
                    <a:pt x="6622" y="5269"/>
                  </a:cubicBezTo>
                  <a:cubicBezTo>
                    <a:pt x="6694" y="5376"/>
                    <a:pt x="6763" y="5480"/>
                    <a:pt x="6830" y="5578"/>
                  </a:cubicBezTo>
                  <a:cubicBezTo>
                    <a:pt x="6966" y="5773"/>
                    <a:pt x="7071" y="5960"/>
                    <a:pt x="7171" y="6122"/>
                  </a:cubicBezTo>
                  <a:cubicBezTo>
                    <a:pt x="7220" y="6203"/>
                    <a:pt x="7267" y="6276"/>
                    <a:pt x="7307" y="6346"/>
                  </a:cubicBezTo>
                  <a:cubicBezTo>
                    <a:pt x="7345" y="6418"/>
                    <a:pt x="7382" y="6482"/>
                    <a:pt x="7412" y="6541"/>
                  </a:cubicBezTo>
                  <a:cubicBezTo>
                    <a:pt x="7540" y="6774"/>
                    <a:pt x="7612" y="6904"/>
                    <a:pt x="7612" y="6904"/>
                  </a:cubicBezTo>
                  <a:cubicBezTo>
                    <a:pt x="7612" y="6904"/>
                    <a:pt x="7548" y="6771"/>
                    <a:pt x="7432" y="6531"/>
                  </a:cubicBezTo>
                  <a:cubicBezTo>
                    <a:pt x="7403" y="6470"/>
                    <a:pt x="7371" y="6405"/>
                    <a:pt x="7336" y="6331"/>
                  </a:cubicBezTo>
                  <a:cubicBezTo>
                    <a:pt x="7299" y="6259"/>
                    <a:pt x="7255" y="6181"/>
                    <a:pt x="7210" y="6099"/>
                  </a:cubicBezTo>
                  <a:cubicBezTo>
                    <a:pt x="7117" y="5934"/>
                    <a:pt x="7019" y="5741"/>
                    <a:pt x="6889" y="5540"/>
                  </a:cubicBezTo>
                  <a:cubicBezTo>
                    <a:pt x="6827" y="5439"/>
                    <a:pt x="6761" y="5332"/>
                    <a:pt x="6692" y="5222"/>
                  </a:cubicBezTo>
                  <a:cubicBezTo>
                    <a:pt x="6622" y="5112"/>
                    <a:pt x="6541" y="5002"/>
                    <a:pt x="6463" y="4886"/>
                  </a:cubicBezTo>
                  <a:cubicBezTo>
                    <a:pt x="6307" y="4652"/>
                    <a:pt x="6121" y="4416"/>
                    <a:pt x="5927" y="4166"/>
                  </a:cubicBezTo>
                  <a:cubicBezTo>
                    <a:pt x="5528" y="3675"/>
                    <a:pt x="5057" y="3160"/>
                    <a:pt x="4518" y="2668"/>
                  </a:cubicBezTo>
                  <a:cubicBezTo>
                    <a:pt x="3974" y="2179"/>
                    <a:pt x="3416" y="1761"/>
                    <a:pt x="2890" y="1411"/>
                  </a:cubicBezTo>
                  <a:cubicBezTo>
                    <a:pt x="2621" y="1243"/>
                    <a:pt x="2369" y="1079"/>
                    <a:pt x="2122" y="948"/>
                  </a:cubicBezTo>
                  <a:cubicBezTo>
                    <a:pt x="1998" y="880"/>
                    <a:pt x="1882" y="812"/>
                    <a:pt x="1764" y="752"/>
                  </a:cubicBezTo>
                  <a:cubicBezTo>
                    <a:pt x="1648" y="696"/>
                    <a:pt x="1535" y="639"/>
                    <a:pt x="1428" y="587"/>
                  </a:cubicBezTo>
                  <a:cubicBezTo>
                    <a:pt x="1216" y="477"/>
                    <a:pt x="1014" y="398"/>
                    <a:pt x="841" y="323"/>
                  </a:cubicBezTo>
                  <a:cubicBezTo>
                    <a:pt x="754" y="284"/>
                    <a:pt x="673" y="249"/>
                    <a:pt x="598" y="219"/>
                  </a:cubicBezTo>
                  <a:cubicBezTo>
                    <a:pt x="522" y="191"/>
                    <a:pt x="452" y="165"/>
                    <a:pt x="389" y="142"/>
                  </a:cubicBezTo>
                  <a:cubicBezTo>
                    <a:pt x="140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7533862" y="3544549"/>
              <a:ext cx="289042" cy="55732"/>
            </a:xfrm>
            <a:custGeom>
              <a:avLst/>
              <a:gdLst/>
              <a:ahLst/>
              <a:cxnLst/>
              <a:rect l="l" t="t" r="r" b="b"/>
              <a:pathLst>
                <a:path w="9937" h="1916" extrusionOk="0">
                  <a:moveTo>
                    <a:pt x="2711" y="0"/>
                  </a:moveTo>
                  <a:cubicBezTo>
                    <a:pt x="2551" y="0"/>
                    <a:pt x="2396" y="3"/>
                    <a:pt x="2247" y="12"/>
                  </a:cubicBezTo>
                  <a:cubicBezTo>
                    <a:pt x="2111" y="20"/>
                    <a:pt x="1978" y="21"/>
                    <a:pt x="1853" y="32"/>
                  </a:cubicBezTo>
                  <a:cubicBezTo>
                    <a:pt x="1726" y="43"/>
                    <a:pt x="1604" y="53"/>
                    <a:pt x="1487" y="62"/>
                  </a:cubicBezTo>
                  <a:cubicBezTo>
                    <a:pt x="1255" y="79"/>
                    <a:pt x="1047" y="113"/>
                    <a:pt x="864" y="136"/>
                  </a:cubicBezTo>
                  <a:cubicBezTo>
                    <a:pt x="774" y="148"/>
                    <a:pt x="688" y="159"/>
                    <a:pt x="610" y="171"/>
                  </a:cubicBezTo>
                  <a:cubicBezTo>
                    <a:pt x="532" y="185"/>
                    <a:pt x="461" y="198"/>
                    <a:pt x="396" y="209"/>
                  </a:cubicBezTo>
                  <a:cubicBezTo>
                    <a:pt x="141" y="256"/>
                    <a:pt x="1" y="282"/>
                    <a:pt x="1" y="282"/>
                  </a:cubicBezTo>
                  <a:cubicBezTo>
                    <a:pt x="1" y="282"/>
                    <a:pt x="143" y="264"/>
                    <a:pt x="399" y="232"/>
                  </a:cubicBezTo>
                  <a:cubicBezTo>
                    <a:pt x="465" y="223"/>
                    <a:pt x="535" y="214"/>
                    <a:pt x="615" y="204"/>
                  </a:cubicBezTo>
                  <a:cubicBezTo>
                    <a:pt x="693" y="195"/>
                    <a:pt x="778" y="189"/>
                    <a:pt x="870" y="180"/>
                  </a:cubicBezTo>
                  <a:cubicBezTo>
                    <a:pt x="1053" y="166"/>
                    <a:pt x="1261" y="140"/>
                    <a:pt x="1494" y="134"/>
                  </a:cubicBezTo>
                  <a:cubicBezTo>
                    <a:pt x="1608" y="128"/>
                    <a:pt x="1730" y="122"/>
                    <a:pt x="1856" y="116"/>
                  </a:cubicBezTo>
                  <a:cubicBezTo>
                    <a:pt x="1983" y="110"/>
                    <a:pt x="2114" y="113"/>
                    <a:pt x="2250" y="110"/>
                  </a:cubicBezTo>
                  <a:cubicBezTo>
                    <a:pt x="2310" y="108"/>
                    <a:pt x="2371" y="107"/>
                    <a:pt x="2432" y="107"/>
                  </a:cubicBezTo>
                  <a:cubicBezTo>
                    <a:pt x="2651" y="107"/>
                    <a:pt x="2880" y="116"/>
                    <a:pt x="3118" y="124"/>
                  </a:cubicBezTo>
                  <a:cubicBezTo>
                    <a:pt x="3729" y="153"/>
                    <a:pt x="4398" y="215"/>
                    <a:pt x="5095" y="327"/>
                  </a:cubicBezTo>
                  <a:cubicBezTo>
                    <a:pt x="5791" y="444"/>
                    <a:pt x="6445" y="599"/>
                    <a:pt x="7033" y="765"/>
                  </a:cubicBezTo>
                  <a:cubicBezTo>
                    <a:pt x="7325" y="857"/>
                    <a:pt x="7604" y="936"/>
                    <a:pt x="7860" y="1031"/>
                  </a:cubicBezTo>
                  <a:cubicBezTo>
                    <a:pt x="7988" y="1077"/>
                    <a:pt x="8113" y="1117"/>
                    <a:pt x="8231" y="1163"/>
                  </a:cubicBezTo>
                  <a:cubicBezTo>
                    <a:pt x="8349" y="1210"/>
                    <a:pt x="8462" y="1254"/>
                    <a:pt x="8569" y="1296"/>
                  </a:cubicBezTo>
                  <a:cubicBezTo>
                    <a:pt x="8786" y="1377"/>
                    <a:pt x="8975" y="1467"/>
                    <a:pt x="9145" y="1540"/>
                  </a:cubicBezTo>
                  <a:cubicBezTo>
                    <a:pt x="9229" y="1578"/>
                    <a:pt x="9308" y="1610"/>
                    <a:pt x="9379" y="1644"/>
                  </a:cubicBezTo>
                  <a:cubicBezTo>
                    <a:pt x="9450" y="1679"/>
                    <a:pt x="9515" y="1711"/>
                    <a:pt x="9573" y="1739"/>
                  </a:cubicBezTo>
                  <a:cubicBezTo>
                    <a:pt x="9806" y="1853"/>
                    <a:pt x="9936" y="1916"/>
                    <a:pt x="9936" y="1916"/>
                  </a:cubicBezTo>
                  <a:cubicBezTo>
                    <a:pt x="9936" y="1916"/>
                    <a:pt x="9810" y="1846"/>
                    <a:pt x="9583" y="1719"/>
                  </a:cubicBezTo>
                  <a:cubicBezTo>
                    <a:pt x="9527" y="1688"/>
                    <a:pt x="9463" y="1653"/>
                    <a:pt x="9394" y="1615"/>
                  </a:cubicBezTo>
                  <a:cubicBezTo>
                    <a:pt x="9324" y="1578"/>
                    <a:pt x="9246" y="1542"/>
                    <a:pt x="9163" y="1500"/>
                  </a:cubicBezTo>
                  <a:cubicBezTo>
                    <a:pt x="8998" y="1419"/>
                    <a:pt x="8812" y="1320"/>
                    <a:pt x="8596" y="1231"/>
                  </a:cubicBezTo>
                  <a:cubicBezTo>
                    <a:pt x="8489" y="1184"/>
                    <a:pt x="8378" y="1135"/>
                    <a:pt x="8262" y="1085"/>
                  </a:cubicBezTo>
                  <a:cubicBezTo>
                    <a:pt x="8145" y="1034"/>
                    <a:pt x="8020" y="990"/>
                    <a:pt x="7893" y="940"/>
                  </a:cubicBezTo>
                  <a:cubicBezTo>
                    <a:pt x="7638" y="837"/>
                    <a:pt x="7360" y="748"/>
                    <a:pt x="7068" y="651"/>
                  </a:cubicBezTo>
                  <a:cubicBezTo>
                    <a:pt x="6478" y="470"/>
                    <a:pt x="5820" y="304"/>
                    <a:pt x="5118" y="186"/>
                  </a:cubicBezTo>
                  <a:cubicBezTo>
                    <a:pt x="4415" y="73"/>
                    <a:pt x="3738" y="20"/>
                    <a:pt x="3123" y="3"/>
                  </a:cubicBezTo>
                  <a:cubicBezTo>
                    <a:pt x="2982" y="2"/>
                    <a:pt x="284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84ED9-6A87-385A-8718-F17D6096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6505" y="4836292"/>
            <a:ext cx="4952933" cy="502143"/>
          </a:xfrm>
        </p:spPr>
        <p:txBody>
          <a:bodyPr/>
          <a:lstStyle/>
          <a:p>
            <a:pPr marL="139700" indent="0">
              <a:buNone/>
            </a:pPr>
            <a:r>
              <a:rPr lang="en-GB" sz="1100" dirty="0"/>
              <a:t>Fuente: </a:t>
            </a:r>
            <a:r>
              <a:rPr lang="en-GB" sz="1100" dirty="0">
                <a:hlinkClick r:id="rId4"/>
              </a:rPr>
              <a:t>https://jime.open.ac.uk/articles/10.5334/2014-05</a:t>
            </a:r>
            <a:r>
              <a:rPr lang="en-GB" sz="11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84ED9-6A87-385A-8718-F17D6096B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725" y="960046"/>
            <a:ext cx="7713900" cy="1611704"/>
          </a:xfrm>
        </p:spPr>
        <p:txBody>
          <a:bodyPr/>
          <a:lstStyle/>
          <a:p>
            <a:r>
              <a:rPr lang="en-GB" sz="1600" dirty="0" err="1"/>
              <a:t>Texto</a:t>
            </a:r>
            <a:r>
              <a:rPr lang="en-GB" sz="1600" dirty="0"/>
              <a:t>:</a:t>
            </a:r>
          </a:p>
          <a:p>
            <a:pPr lvl="1"/>
            <a:r>
              <a:rPr lang="en-GB" sz="1600" dirty="0" err="1"/>
              <a:t>Libros</a:t>
            </a:r>
            <a:r>
              <a:rPr lang="en-GB" sz="1600" dirty="0"/>
              <a:t> de </a:t>
            </a:r>
            <a:r>
              <a:rPr lang="en-GB" sz="1600" dirty="0" err="1"/>
              <a:t>texto</a:t>
            </a:r>
            <a:endParaRPr lang="en-GB" sz="1600" dirty="0"/>
          </a:p>
          <a:p>
            <a:pPr lvl="1"/>
            <a:r>
              <a:rPr lang="en-GB" sz="1600" dirty="0" err="1"/>
              <a:t>Monografías</a:t>
            </a:r>
            <a:endParaRPr lang="en-GB" sz="1600" dirty="0"/>
          </a:p>
          <a:p>
            <a:pPr lvl="1"/>
            <a:r>
              <a:rPr lang="en-GB" sz="1600" dirty="0" err="1"/>
              <a:t>Artículos</a:t>
            </a:r>
            <a:r>
              <a:rPr lang="en-GB" sz="1600" dirty="0"/>
              <a:t> (</a:t>
            </a:r>
            <a:r>
              <a:rPr lang="en-GB" sz="1600" dirty="0" err="1"/>
              <a:t>revistas</a:t>
            </a:r>
            <a:r>
              <a:rPr lang="en-GB" sz="1600" dirty="0"/>
              <a:t>, blogs, etc.)	</a:t>
            </a:r>
          </a:p>
          <a:p>
            <a:pPr lvl="1"/>
            <a:r>
              <a:rPr lang="en-GB" sz="1600" dirty="0" err="1"/>
              <a:t>Apuntes</a:t>
            </a:r>
            <a:r>
              <a:rPr lang="en-GB" sz="1600" dirty="0"/>
              <a:t> / </a:t>
            </a:r>
            <a:r>
              <a:rPr lang="en-GB" sz="1600" dirty="0" err="1"/>
              <a:t>Presentaciones</a:t>
            </a:r>
            <a:endParaRPr lang="en-GB" sz="1600" dirty="0"/>
          </a:p>
          <a:p>
            <a:r>
              <a:rPr lang="en-GB" sz="1600" dirty="0"/>
              <a:t>Audiovisual:</a:t>
            </a:r>
          </a:p>
          <a:p>
            <a:pPr lvl="1"/>
            <a:r>
              <a:rPr lang="en-GB" sz="1600" dirty="0" err="1"/>
              <a:t>Imágenes</a:t>
            </a:r>
            <a:r>
              <a:rPr lang="en-GB" sz="1600" dirty="0"/>
              <a:t>, </a:t>
            </a:r>
            <a:r>
              <a:rPr lang="en-GB" sz="1600" dirty="0" err="1"/>
              <a:t>Infografías</a:t>
            </a:r>
            <a:r>
              <a:rPr lang="en-GB" sz="1600" dirty="0"/>
              <a:t>, </a:t>
            </a:r>
            <a:r>
              <a:rPr lang="en-GB" sz="1600" dirty="0" err="1"/>
              <a:t>mapas</a:t>
            </a:r>
            <a:r>
              <a:rPr lang="en-GB" sz="1600" dirty="0"/>
              <a:t> </a:t>
            </a:r>
            <a:r>
              <a:rPr lang="en-GB" sz="1600" dirty="0" err="1"/>
              <a:t>mentales</a:t>
            </a:r>
            <a:r>
              <a:rPr lang="en-GB" sz="1600" dirty="0"/>
              <a:t>, etc.</a:t>
            </a:r>
          </a:p>
          <a:p>
            <a:pPr lvl="1"/>
            <a:r>
              <a:rPr lang="en-GB" sz="1600" dirty="0" err="1"/>
              <a:t>Sonidos</a:t>
            </a:r>
            <a:r>
              <a:rPr lang="en-GB" sz="1600" dirty="0"/>
              <a:t>, </a:t>
            </a:r>
            <a:r>
              <a:rPr lang="en-GB" sz="1600" dirty="0" err="1"/>
              <a:t>música</a:t>
            </a:r>
            <a:r>
              <a:rPr lang="en-GB" sz="1600" dirty="0"/>
              <a:t>, audio/podcast, etc.</a:t>
            </a:r>
          </a:p>
          <a:p>
            <a:pPr lvl="1"/>
            <a:r>
              <a:rPr lang="en-GB" sz="1600" dirty="0" err="1"/>
              <a:t>Vídeos</a:t>
            </a:r>
            <a:r>
              <a:rPr lang="en-GB" sz="1600" dirty="0"/>
              <a:t> y </a:t>
            </a:r>
            <a:r>
              <a:rPr lang="en-GB" sz="1600" dirty="0" err="1"/>
              <a:t>animaciones</a:t>
            </a:r>
            <a:endParaRPr lang="en-GB" sz="1600" dirty="0"/>
          </a:p>
          <a:p>
            <a:r>
              <a:rPr lang="en-GB" sz="1600" dirty="0"/>
              <a:t>Software </a:t>
            </a:r>
            <a:r>
              <a:rPr lang="en-GB" sz="1600" dirty="0" err="1"/>
              <a:t>educativo</a:t>
            </a:r>
            <a:r>
              <a:rPr lang="en-GB" sz="1600" dirty="0"/>
              <a:t>, </a:t>
            </a:r>
            <a:r>
              <a:rPr lang="en-GB" sz="1600" dirty="0" err="1"/>
              <a:t>simuladores</a:t>
            </a:r>
            <a:r>
              <a:rPr lang="en-GB" sz="1600" dirty="0"/>
              <a:t>, etc.</a:t>
            </a:r>
          </a:p>
          <a:p>
            <a:r>
              <a:rPr lang="en-GB" sz="1600" dirty="0" err="1"/>
              <a:t>Cursos</a:t>
            </a:r>
            <a:endParaRPr lang="en-GB" sz="1600" dirty="0"/>
          </a:p>
          <a:p>
            <a:pPr lvl="1"/>
            <a:r>
              <a:rPr lang="en-GB" sz="1600" dirty="0" err="1"/>
              <a:t>Unidades</a:t>
            </a:r>
            <a:r>
              <a:rPr lang="en-GB" sz="1600" dirty="0"/>
              <a:t> </a:t>
            </a:r>
            <a:r>
              <a:rPr lang="en-GB" sz="1600" dirty="0" err="1"/>
              <a:t>didácticas</a:t>
            </a:r>
            <a:endParaRPr lang="en-GB" sz="1600" dirty="0"/>
          </a:p>
          <a:p>
            <a:pPr lvl="1"/>
            <a:r>
              <a:rPr lang="en-GB" sz="1600" dirty="0"/>
              <a:t>Actividades de </a:t>
            </a:r>
            <a:r>
              <a:rPr lang="en-GB" sz="1600" dirty="0" err="1"/>
              <a:t>evaluación</a:t>
            </a:r>
            <a:r>
              <a:rPr lang="en-GB" sz="1600" dirty="0"/>
              <a:t> (test, </a:t>
            </a:r>
            <a:r>
              <a:rPr lang="en-GB" sz="1600" dirty="0" err="1"/>
              <a:t>soluciones</a:t>
            </a:r>
            <a:r>
              <a:rPr lang="en-GB" sz="1600" dirty="0"/>
              <a:t>, etc.)</a:t>
            </a:r>
          </a:p>
          <a:p>
            <a:r>
              <a:rPr lang="en-GB" sz="1600" dirty="0" err="1"/>
              <a:t>Datos</a:t>
            </a:r>
            <a:endParaRPr lang="en-GB" sz="1600" dirty="0"/>
          </a:p>
        </p:txBody>
      </p:sp>
      <p:sp>
        <p:nvSpPr>
          <p:cNvPr id="410" name="Google Shape;410;p31"/>
          <p:cNvSpPr txBox="1">
            <a:spLocks noGrp="1"/>
          </p:cNvSpPr>
          <p:nvPr>
            <p:ph type="title"/>
          </p:nvPr>
        </p:nvSpPr>
        <p:spPr>
          <a:xfrm>
            <a:off x="715100" y="283931"/>
            <a:ext cx="7713900" cy="12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Formatos y medios</a:t>
            </a:r>
            <a:endParaRPr dirty="0"/>
          </a:p>
        </p:txBody>
      </p:sp>
      <p:sp>
        <p:nvSpPr>
          <p:cNvPr id="412" name="Google Shape;412;p31"/>
          <p:cNvSpPr/>
          <p:nvPr/>
        </p:nvSpPr>
        <p:spPr>
          <a:xfrm>
            <a:off x="4779266" y="335582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5988595" y="1272489"/>
            <a:ext cx="763269" cy="695104"/>
          </a:xfrm>
          <a:custGeom>
            <a:avLst/>
            <a:gdLst/>
            <a:ahLst/>
            <a:cxnLst/>
            <a:rect l="l" t="t" r="r" b="b"/>
            <a:pathLst>
              <a:path w="5921" h="5903" extrusionOk="0">
                <a:moveTo>
                  <a:pt x="2432" y="1"/>
                </a:moveTo>
                <a:cubicBezTo>
                  <a:pt x="2403" y="1"/>
                  <a:pt x="2373" y="4"/>
                  <a:pt x="2343" y="9"/>
                </a:cubicBezTo>
                <a:cubicBezTo>
                  <a:pt x="1669" y="144"/>
                  <a:pt x="1909" y="1736"/>
                  <a:pt x="1909" y="1736"/>
                </a:cubicBezTo>
                <a:cubicBezTo>
                  <a:pt x="1909" y="1736"/>
                  <a:pt x="0" y="2205"/>
                  <a:pt x="91" y="2786"/>
                </a:cubicBezTo>
                <a:cubicBezTo>
                  <a:pt x="182" y="3368"/>
                  <a:pt x="1958" y="3665"/>
                  <a:pt x="1958" y="3665"/>
                </a:cubicBezTo>
                <a:cubicBezTo>
                  <a:pt x="1958" y="3665"/>
                  <a:pt x="1660" y="5648"/>
                  <a:pt x="2302" y="5882"/>
                </a:cubicBezTo>
                <a:cubicBezTo>
                  <a:pt x="2340" y="5896"/>
                  <a:pt x="2379" y="5903"/>
                  <a:pt x="2419" y="5903"/>
                </a:cubicBezTo>
                <a:cubicBezTo>
                  <a:pt x="3031" y="5903"/>
                  <a:pt x="3708" y="4290"/>
                  <a:pt x="3708" y="4290"/>
                </a:cubicBezTo>
                <a:cubicBezTo>
                  <a:pt x="3708" y="4290"/>
                  <a:pt x="4802" y="4653"/>
                  <a:pt x="5371" y="4653"/>
                </a:cubicBezTo>
                <a:cubicBezTo>
                  <a:pt x="5551" y="4653"/>
                  <a:pt x="5678" y="4617"/>
                  <a:pt x="5702" y="4522"/>
                </a:cubicBezTo>
                <a:cubicBezTo>
                  <a:pt x="5804" y="4125"/>
                  <a:pt x="4814" y="2846"/>
                  <a:pt x="4814" y="2846"/>
                </a:cubicBezTo>
                <a:cubicBezTo>
                  <a:pt x="4814" y="2846"/>
                  <a:pt x="5920" y="1458"/>
                  <a:pt x="5702" y="1136"/>
                </a:cubicBezTo>
                <a:cubicBezTo>
                  <a:pt x="5634" y="1034"/>
                  <a:pt x="5474" y="996"/>
                  <a:pt x="5274" y="996"/>
                </a:cubicBezTo>
                <a:cubicBezTo>
                  <a:pt x="4679" y="996"/>
                  <a:pt x="3723" y="1331"/>
                  <a:pt x="3723" y="1331"/>
                </a:cubicBezTo>
                <a:cubicBezTo>
                  <a:pt x="3723" y="1331"/>
                  <a:pt x="3078" y="1"/>
                  <a:pt x="2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4001019" y="4127430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891375" y="4392816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1"/>
          <p:cNvGrpSpPr/>
          <p:nvPr/>
        </p:nvGrpSpPr>
        <p:grpSpPr>
          <a:xfrm>
            <a:off x="6734629" y="3186034"/>
            <a:ext cx="1781162" cy="1611704"/>
            <a:chOff x="6745850" y="3270525"/>
            <a:chExt cx="1300618" cy="1103288"/>
          </a:xfrm>
        </p:grpSpPr>
        <p:sp>
          <p:nvSpPr>
            <p:cNvPr id="417" name="Google Shape;417;p31"/>
            <p:cNvSpPr/>
            <p:nvPr/>
          </p:nvSpPr>
          <p:spPr>
            <a:xfrm>
              <a:off x="6745850" y="3286697"/>
              <a:ext cx="1300618" cy="1087116"/>
            </a:xfrm>
            <a:custGeom>
              <a:avLst/>
              <a:gdLst/>
              <a:ahLst/>
              <a:cxnLst/>
              <a:rect l="l" t="t" r="r" b="b"/>
              <a:pathLst>
                <a:path w="44714" h="37374" extrusionOk="0">
                  <a:moveTo>
                    <a:pt x="10257" y="0"/>
                  </a:moveTo>
                  <a:cubicBezTo>
                    <a:pt x="9635" y="0"/>
                    <a:pt x="9062" y="362"/>
                    <a:pt x="8800" y="937"/>
                  </a:cubicBezTo>
                  <a:lnTo>
                    <a:pt x="442" y="19201"/>
                  </a:lnTo>
                  <a:cubicBezTo>
                    <a:pt x="1" y="20163"/>
                    <a:pt x="600" y="21281"/>
                    <a:pt x="1645" y="21450"/>
                  </a:cubicBezTo>
                  <a:cubicBezTo>
                    <a:pt x="2096" y="21520"/>
                    <a:pt x="2547" y="21609"/>
                    <a:pt x="2993" y="21708"/>
                  </a:cubicBezTo>
                  <a:cubicBezTo>
                    <a:pt x="3625" y="21849"/>
                    <a:pt x="4253" y="22014"/>
                    <a:pt x="4875" y="22202"/>
                  </a:cubicBezTo>
                  <a:cubicBezTo>
                    <a:pt x="5598" y="22420"/>
                    <a:pt x="6312" y="22670"/>
                    <a:pt x="7015" y="22951"/>
                  </a:cubicBezTo>
                  <a:cubicBezTo>
                    <a:pt x="7805" y="23266"/>
                    <a:pt x="8581" y="23619"/>
                    <a:pt x="9338" y="24010"/>
                  </a:cubicBezTo>
                  <a:cubicBezTo>
                    <a:pt x="10172" y="24439"/>
                    <a:pt x="10983" y="24914"/>
                    <a:pt x="11766" y="25432"/>
                  </a:cubicBezTo>
                  <a:cubicBezTo>
                    <a:pt x="12621" y="25996"/>
                    <a:pt x="13444" y="26611"/>
                    <a:pt x="14227" y="27272"/>
                  </a:cubicBezTo>
                  <a:cubicBezTo>
                    <a:pt x="14337" y="27327"/>
                    <a:pt x="14448" y="27457"/>
                    <a:pt x="14542" y="27537"/>
                  </a:cubicBezTo>
                  <a:cubicBezTo>
                    <a:pt x="14661" y="27637"/>
                    <a:pt x="14779" y="27738"/>
                    <a:pt x="14897" y="27842"/>
                  </a:cubicBezTo>
                  <a:cubicBezTo>
                    <a:pt x="15131" y="28048"/>
                    <a:pt x="15358" y="28261"/>
                    <a:pt x="15580" y="28479"/>
                  </a:cubicBezTo>
                  <a:cubicBezTo>
                    <a:pt x="15777" y="28673"/>
                    <a:pt x="15970" y="28871"/>
                    <a:pt x="16156" y="29074"/>
                  </a:cubicBezTo>
                  <a:cubicBezTo>
                    <a:pt x="16319" y="29254"/>
                    <a:pt x="16465" y="29450"/>
                    <a:pt x="16698" y="29546"/>
                  </a:cubicBezTo>
                  <a:cubicBezTo>
                    <a:pt x="16883" y="29624"/>
                    <a:pt x="17090" y="29632"/>
                    <a:pt x="17290" y="29650"/>
                  </a:cubicBezTo>
                  <a:cubicBezTo>
                    <a:pt x="18072" y="29719"/>
                    <a:pt x="18845" y="29907"/>
                    <a:pt x="19608" y="30085"/>
                  </a:cubicBezTo>
                  <a:cubicBezTo>
                    <a:pt x="20604" y="30321"/>
                    <a:pt x="21587" y="30614"/>
                    <a:pt x="22550" y="30963"/>
                  </a:cubicBezTo>
                  <a:cubicBezTo>
                    <a:pt x="23433" y="31283"/>
                    <a:pt x="24299" y="31650"/>
                    <a:pt x="25143" y="32064"/>
                  </a:cubicBezTo>
                  <a:cubicBezTo>
                    <a:pt x="25908" y="32439"/>
                    <a:pt x="26657" y="32851"/>
                    <a:pt x="27383" y="33299"/>
                  </a:cubicBezTo>
                  <a:cubicBezTo>
                    <a:pt x="28031" y="33699"/>
                    <a:pt x="28662" y="34126"/>
                    <a:pt x="29273" y="34580"/>
                  </a:cubicBezTo>
                  <a:cubicBezTo>
                    <a:pt x="29802" y="34972"/>
                    <a:pt x="30314" y="35383"/>
                    <a:pt x="30810" y="35814"/>
                  </a:cubicBezTo>
                  <a:cubicBezTo>
                    <a:pt x="31215" y="36166"/>
                    <a:pt x="31610" y="36531"/>
                    <a:pt x="31990" y="36908"/>
                  </a:cubicBezTo>
                  <a:cubicBezTo>
                    <a:pt x="32307" y="37223"/>
                    <a:pt x="32714" y="37374"/>
                    <a:pt x="33117" y="37374"/>
                  </a:cubicBezTo>
                  <a:cubicBezTo>
                    <a:pt x="33670" y="37374"/>
                    <a:pt x="34216" y="37091"/>
                    <a:pt x="34516" y="36558"/>
                  </a:cubicBezTo>
                  <a:lnTo>
                    <a:pt x="44377" y="19059"/>
                  </a:lnTo>
                  <a:cubicBezTo>
                    <a:pt x="44713" y="18464"/>
                    <a:pt x="44634" y="17722"/>
                    <a:pt x="44180" y="17210"/>
                  </a:cubicBezTo>
                  <a:lnTo>
                    <a:pt x="43321" y="16239"/>
                  </a:lnTo>
                  <a:cubicBezTo>
                    <a:pt x="43281" y="16195"/>
                    <a:pt x="43240" y="16154"/>
                    <a:pt x="43196" y="16114"/>
                  </a:cubicBezTo>
                  <a:cubicBezTo>
                    <a:pt x="37228" y="10723"/>
                    <a:pt x="31076" y="9999"/>
                    <a:pt x="28198" y="9999"/>
                  </a:cubicBezTo>
                  <a:cubicBezTo>
                    <a:pt x="27925" y="9999"/>
                    <a:pt x="27681" y="10006"/>
                    <a:pt x="27470" y="10015"/>
                  </a:cubicBezTo>
                  <a:cubicBezTo>
                    <a:pt x="27445" y="10017"/>
                    <a:pt x="27421" y="10017"/>
                    <a:pt x="27396" y="10017"/>
                  </a:cubicBezTo>
                  <a:cubicBezTo>
                    <a:pt x="26858" y="10017"/>
                    <a:pt x="26355" y="9747"/>
                    <a:pt x="26057" y="9296"/>
                  </a:cubicBezTo>
                  <a:cubicBezTo>
                    <a:pt x="24715" y="7259"/>
                    <a:pt x="20494" y="1976"/>
                    <a:pt x="11877" y="159"/>
                  </a:cubicBezTo>
                  <a:cubicBezTo>
                    <a:pt x="11819" y="147"/>
                    <a:pt x="11760" y="138"/>
                    <a:pt x="11702" y="133"/>
                  </a:cubicBezTo>
                  <a:lnTo>
                    <a:pt x="10412" y="8"/>
                  </a:lnTo>
                  <a:cubicBezTo>
                    <a:pt x="10360" y="3"/>
                    <a:pt x="10308" y="0"/>
                    <a:pt x="10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7263619" y="4045941"/>
              <a:ext cx="498472" cy="304750"/>
            </a:xfrm>
            <a:custGeom>
              <a:avLst/>
              <a:gdLst/>
              <a:ahLst/>
              <a:cxnLst/>
              <a:rect l="l" t="t" r="r" b="b"/>
              <a:pathLst>
                <a:path w="17137" h="10477" extrusionOk="0">
                  <a:moveTo>
                    <a:pt x="700" y="1"/>
                  </a:moveTo>
                  <a:cubicBezTo>
                    <a:pt x="523" y="1"/>
                    <a:pt x="429" y="5"/>
                    <a:pt x="429" y="5"/>
                  </a:cubicBezTo>
                  <a:lnTo>
                    <a:pt x="1" y="842"/>
                  </a:lnTo>
                  <a:lnTo>
                    <a:pt x="1009" y="3119"/>
                  </a:lnTo>
                  <a:cubicBezTo>
                    <a:pt x="10630" y="4348"/>
                    <a:pt x="15282" y="10477"/>
                    <a:pt x="15282" y="10477"/>
                  </a:cubicBezTo>
                  <a:lnTo>
                    <a:pt x="17137" y="7827"/>
                  </a:lnTo>
                  <a:cubicBezTo>
                    <a:pt x="11097" y="363"/>
                    <a:pt x="2343" y="1"/>
                    <a:pt x="700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777962" y="3788671"/>
              <a:ext cx="501963" cy="298961"/>
            </a:xfrm>
            <a:custGeom>
              <a:avLst/>
              <a:gdLst/>
              <a:ahLst/>
              <a:cxnLst/>
              <a:rect l="l" t="t" r="r" b="b"/>
              <a:pathLst>
                <a:path w="17257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6" y="3217"/>
                    <a:pt x="14396" y="10277"/>
                  </a:cubicBezTo>
                  <a:lnTo>
                    <a:pt x="16829" y="9754"/>
                  </a:lnTo>
                  <a:lnTo>
                    <a:pt x="17257" y="8917"/>
                  </a:lnTo>
                  <a:cubicBezTo>
                    <a:pt x="17257" y="8917"/>
                    <a:pt x="11727" y="551"/>
                    <a:pt x="1105" y="1"/>
                  </a:cubicBezTo>
                  <a:close/>
                </a:path>
              </a:pathLst>
            </a:custGeom>
            <a:solidFill>
              <a:srgbClr val="7A1729">
                <a:alpha val="297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7270484" y="4032562"/>
              <a:ext cx="498414" cy="304750"/>
            </a:xfrm>
            <a:custGeom>
              <a:avLst/>
              <a:gdLst/>
              <a:ahLst/>
              <a:cxnLst/>
              <a:rect l="l" t="t" r="r" b="b"/>
              <a:pathLst>
                <a:path w="17135" h="10477" extrusionOk="0">
                  <a:moveTo>
                    <a:pt x="699" y="1"/>
                  </a:moveTo>
                  <a:cubicBezTo>
                    <a:pt x="521" y="1"/>
                    <a:pt x="426" y="5"/>
                    <a:pt x="426" y="5"/>
                  </a:cubicBezTo>
                  <a:lnTo>
                    <a:pt x="0" y="842"/>
                  </a:lnTo>
                  <a:lnTo>
                    <a:pt x="1007" y="3119"/>
                  </a:lnTo>
                  <a:cubicBezTo>
                    <a:pt x="10628" y="4348"/>
                    <a:pt x="15280" y="10477"/>
                    <a:pt x="15280" y="10477"/>
                  </a:cubicBezTo>
                  <a:lnTo>
                    <a:pt x="17135" y="7827"/>
                  </a:lnTo>
                  <a:cubicBezTo>
                    <a:pt x="11096" y="364"/>
                    <a:pt x="2347" y="1"/>
                    <a:pt x="699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784797" y="3775292"/>
              <a:ext cx="501934" cy="298961"/>
            </a:xfrm>
            <a:custGeom>
              <a:avLst/>
              <a:gdLst/>
              <a:ahLst/>
              <a:cxnLst/>
              <a:rect l="l" t="t" r="r" b="b"/>
              <a:pathLst>
                <a:path w="17256" h="10278" extrusionOk="0">
                  <a:moveTo>
                    <a:pt x="1105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7"/>
                  </a:cubicBezTo>
                  <a:lnTo>
                    <a:pt x="16829" y="9754"/>
                  </a:lnTo>
                  <a:lnTo>
                    <a:pt x="17256" y="8917"/>
                  </a:lnTo>
                  <a:cubicBezTo>
                    <a:pt x="17256" y="8917"/>
                    <a:pt x="11726" y="551"/>
                    <a:pt x="1105" y="1"/>
                  </a:cubicBezTo>
                  <a:close/>
                </a:path>
              </a:pathLst>
            </a:custGeom>
            <a:solidFill>
              <a:srgbClr val="FF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7284911" y="3543996"/>
              <a:ext cx="751883" cy="716280"/>
            </a:xfrm>
            <a:custGeom>
              <a:avLst/>
              <a:gdLst/>
              <a:ahLst/>
              <a:cxnLst/>
              <a:rect l="l" t="t" r="r" b="b"/>
              <a:pathLst>
                <a:path w="25849" h="24625" extrusionOk="0">
                  <a:moveTo>
                    <a:pt x="9456" y="1"/>
                  </a:moveTo>
                  <a:cubicBezTo>
                    <a:pt x="8885" y="1"/>
                    <a:pt x="8563" y="31"/>
                    <a:pt x="8563" y="31"/>
                  </a:cubicBezTo>
                  <a:lnTo>
                    <a:pt x="1" y="16837"/>
                  </a:lnTo>
                  <a:cubicBezTo>
                    <a:pt x="11303" y="17272"/>
                    <a:pt x="16639" y="24624"/>
                    <a:pt x="16639" y="24624"/>
                  </a:cubicBezTo>
                  <a:lnTo>
                    <a:pt x="25849" y="7772"/>
                  </a:lnTo>
                  <a:cubicBezTo>
                    <a:pt x="19920" y="639"/>
                    <a:pt x="12075" y="1"/>
                    <a:pt x="945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817054" y="3270525"/>
              <a:ext cx="716861" cy="763227"/>
            </a:xfrm>
            <a:custGeom>
              <a:avLst/>
              <a:gdLst/>
              <a:ahLst/>
              <a:cxnLst/>
              <a:rect l="l" t="t" r="r" b="b"/>
              <a:pathLst>
                <a:path w="24645" h="26239" extrusionOk="0">
                  <a:moveTo>
                    <a:pt x="8217" y="0"/>
                  </a:moveTo>
                  <a:lnTo>
                    <a:pt x="8210" y="20"/>
                  </a:lnTo>
                  <a:lnTo>
                    <a:pt x="1" y="17358"/>
                  </a:lnTo>
                  <a:cubicBezTo>
                    <a:pt x="30" y="17358"/>
                    <a:pt x="8578" y="17365"/>
                    <a:pt x="15467" y="25487"/>
                  </a:cubicBezTo>
                  <a:cubicBezTo>
                    <a:pt x="15673" y="25732"/>
                    <a:pt x="15879" y="25981"/>
                    <a:pt x="16081" y="26239"/>
                  </a:cubicBezTo>
                  <a:lnTo>
                    <a:pt x="24645" y="9430"/>
                  </a:lnTo>
                  <a:cubicBezTo>
                    <a:pt x="24645" y="9430"/>
                    <a:pt x="24582" y="9324"/>
                    <a:pt x="24457" y="9136"/>
                  </a:cubicBezTo>
                  <a:cubicBezTo>
                    <a:pt x="23436" y="7611"/>
                    <a:pt x="18263" y="671"/>
                    <a:pt x="8257" y="3"/>
                  </a:cubicBezTo>
                  <a:cubicBezTo>
                    <a:pt x="8245" y="2"/>
                    <a:pt x="8230" y="0"/>
                    <a:pt x="821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784797" y="3775292"/>
              <a:ext cx="984117" cy="562029"/>
            </a:xfrm>
            <a:custGeom>
              <a:avLst/>
              <a:gdLst/>
              <a:ahLst/>
              <a:cxnLst/>
              <a:rect l="l" t="t" r="r" b="b"/>
              <a:pathLst>
                <a:path w="33833" h="19322" extrusionOk="0">
                  <a:moveTo>
                    <a:pt x="1104" y="1"/>
                  </a:moveTo>
                  <a:lnTo>
                    <a:pt x="0" y="3179"/>
                  </a:lnTo>
                  <a:cubicBezTo>
                    <a:pt x="0" y="3179"/>
                    <a:pt x="7745" y="3217"/>
                    <a:pt x="14395" y="10279"/>
                  </a:cubicBezTo>
                  <a:lnTo>
                    <a:pt x="16736" y="9774"/>
                  </a:lnTo>
                  <a:lnTo>
                    <a:pt x="17705" y="11964"/>
                  </a:lnTo>
                  <a:cubicBezTo>
                    <a:pt x="27326" y="13193"/>
                    <a:pt x="31978" y="19322"/>
                    <a:pt x="31978" y="19322"/>
                  </a:cubicBezTo>
                  <a:lnTo>
                    <a:pt x="33833" y="16672"/>
                  </a:lnTo>
                  <a:cubicBezTo>
                    <a:pt x="27801" y="9218"/>
                    <a:pt x="19064" y="8846"/>
                    <a:pt x="17404" y="8846"/>
                  </a:cubicBezTo>
                  <a:cubicBezTo>
                    <a:pt x="17321" y="8846"/>
                    <a:pt x="17255" y="8847"/>
                    <a:pt x="17208" y="8848"/>
                  </a:cubicBezTo>
                  <a:cubicBezTo>
                    <a:pt x="16655" y="8052"/>
                    <a:pt x="11163" y="522"/>
                    <a:pt x="1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7539069" y="369891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1"/>
                    <a:pt x="2479" y="1"/>
                  </a:cubicBezTo>
                  <a:cubicBezTo>
                    <a:pt x="2309" y="7"/>
                    <a:pt x="2146" y="14"/>
                    <a:pt x="1988" y="20"/>
                  </a:cubicBezTo>
                  <a:cubicBezTo>
                    <a:pt x="1677" y="21"/>
                    <a:pt x="1396" y="70"/>
                    <a:pt x="1151" y="99"/>
                  </a:cubicBezTo>
                  <a:cubicBezTo>
                    <a:pt x="1029" y="116"/>
                    <a:pt x="914" y="127"/>
                    <a:pt x="810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3" y="250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3" y="240"/>
                    <a:pt x="1474" y="233"/>
                    <a:pt x="1646" y="233"/>
                  </a:cubicBezTo>
                  <a:cubicBezTo>
                    <a:pt x="1756" y="233"/>
                    <a:pt x="1871" y="236"/>
                    <a:pt x="1990" y="246"/>
                  </a:cubicBezTo>
                  <a:cubicBezTo>
                    <a:pt x="2143" y="253"/>
                    <a:pt x="2303" y="261"/>
                    <a:pt x="2470" y="269"/>
                  </a:cubicBezTo>
                  <a:cubicBezTo>
                    <a:pt x="2636" y="278"/>
                    <a:pt x="2808" y="308"/>
                    <a:pt x="2986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4"/>
                    <a:pt x="4114" y="512"/>
                  </a:cubicBezTo>
                  <a:cubicBezTo>
                    <a:pt x="4898" y="689"/>
                    <a:pt x="5745" y="944"/>
                    <a:pt x="6597" y="1306"/>
                  </a:cubicBezTo>
                  <a:cubicBezTo>
                    <a:pt x="7444" y="1679"/>
                    <a:pt x="8209" y="2122"/>
                    <a:pt x="8876" y="2573"/>
                  </a:cubicBezTo>
                  <a:cubicBezTo>
                    <a:pt x="9038" y="2691"/>
                    <a:pt x="9197" y="2807"/>
                    <a:pt x="9351" y="2920"/>
                  </a:cubicBezTo>
                  <a:cubicBezTo>
                    <a:pt x="9389" y="2948"/>
                    <a:pt x="9427" y="2975"/>
                    <a:pt x="9465" y="3003"/>
                  </a:cubicBezTo>
                  <a:cubicBezTo>
                    <a:pt x="9502" y="3032"/>
                    <a:pt x="9537" y="3062"/>
                    <a:pt x="9572" y="3093"/>
                  </a:cubicBezTo>
                  <a:cubicBezTo>
                    <a:pt x="9644" y="3152"/>
                    <a:pt x="9713" y="3210"/>
                    <a:pt x="9782" y="3268"/>
                  </a:cubicBezTo>
                  <a:cubicBezTo>
                    <a:pt x="9918" y="3385"/>
                    <a:pt x="10057" y="3490"/>
                    <a:pt x="10178" y="3605"/>
                  </a:cubicBezTo>
                  <a:cubicBezTo>
                    <a:pt x="10297" y="3721"/>
                    <a:pt x="10413" y="3832"/>
                    <a:pt x="10523" y="3938"/>
                  </a:cubicBezTo>
                  <a:cubicBezTo>
                    <a:pt x="10751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5" y="5020"/>
                  </a:cubicBezTo>
                  <a:cubicBezTo>
                    <a:pt x="11709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2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3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4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2"/>
                    <a:pt x="3484" y="46"/>
                    <a:pt x="3437" y="41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7513298" y="3749579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44" y="1"/>
                  </a:moveTo>
                  <a:cubicBezTo>
                    <a:pt x="2522" y="1"/>
                    <a:pt x="2500" y="1"/>
                    <a:pt x="2479" y="1"/>
                  </a:cubicBezTo>
                  <a:cubicBezTo>
                    <a:pt x="2308" y="7"/>
                    <a:pt x="2144" y="14"/>
                    <a:pt x="1987" y="20"/>
                  </a:cubicBezTo>
                  <a:cubicBezTo>
                    <a:pt x="1675" y="21"/>
                    <a:pt x="1395" y="72"/>
                    <a:pt x="1149" y="99"/>
                  </a:cubicBezTo>
                  <a:cubicBezTo>
                    <a:pt x="1027" y="116"/>
                    <a:pt x="912" y="127"/>
                    <a:pt x="808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0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1" y="241"/>
                  </a:cubicBezTo>
                  <a:cubicBezTo>
                    <a:pt x="1311" y="240"/>
                    <a:pt x="1472" y="233"/>
                    <a:pt x="1644" y="233"/>
                  </a:cubicBezTo>
                  <a:cubicBezTo>
                    <a:pt x="1754" y="233"/>
                    <a:pt x="1869" y="236"/>
                    <a:pt x="1988" y="246"/>
                  </a:cubicBezTo>
                  <a:cubicBezTo>
                    <a:pt x="2141" y="254"/>
                    <a:pt x="2301" y="261"/>
                    <a:pt x="2468" y="269"/>
                  </a:cubicBezTo>
                  <a:cubicBezTo>
                    <a:pt x="2635" y="279"/>
                    <a:pt x="2806" y="309"/>
                    <a:pt x="2984" y="327"/>
                  </a:cubicBezTo>
                  <a:cubicBezTo>
                    <a:pt x="3073" y="338"/>
                    <a:pt x="3163" y="348"/>
                    <a:pt x="3256" y="359"/>
                  </a:cubicBezTo>
                  <a:cubicBezTo>
                    <a:pt x="3302" y="365"/>
                    <a:pt x="3348" y="368"/>
                    <a:pt x="3394" y="376"/>
                  </a:cubicBezTo>
                  <a:cubicBezTo>
                    <a:pt x="3441" y="385"/>
                    <a:pt x="3487" y="394"/>
                    <a:pt x="3535" y="403"/>
                  </a:cubicBezTo>
                  <a:cubicBezTo>
                    <a:pt x="3721" y="438"/>
                    <a:pt x="3914" y="475"/>
                    <a:pt x="4112" y="512"/>
                  </a:cubicBezTo>
                  <a:cubicBezTo>
                    <a:pt x="4896" y="689"/>
                    <a:pt x="5743" y="944"/>
                    <a:pt x="6595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7" y="2691"/>
                    <a:pt x="9195" y="2807"/>
                    <a:pt x="9349" y="2920"/>
                  </a:cubicBezTo>
                  <a:cubicBezTo>
                    <a:pt x="9387" y="2948"/>
                    <a:pt x="9425" y="2975"/>
                    <a:pt x="9464" y="3003"/>
                  </a:cubicBezTo>
                  <a:cubicBezTo>
                    <a:pt x="9502" y="3032"/>
                    <a:pt x="9535" y="3064"/>
                    <a:pt x="9572" y="3093"/>
                  </a:cubicBezTo>
                  <a:cubicBezTo>
                    <a:pt x="9642" y="3152"/>
                    <a:pt x="9713" y="3210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6" y="3721"/>
                    <a:pt x="10411" y="3832"/>
                    <a:pt x="10521" y="3939"/>
                  </a:cubicBezTo>
                  <a:cubicBezTo>
                    <a:pt x="10750" y="4144"/>
                    <a:pt x="10925" y="4360"/>
                    <a:pt x="11091" y="4540"/>
                  </a:cubicBezTo>
                  <a:cubicBezTo>
                    <a:pt x="11172" y="4630"/>
                    <a:pt x="11252" y="4712"/>
                    <a:pt x="11317" y="4793"/>
                  </a:cubicBezTo>
                  <a:cubicBezTo>
                    <a:pt x="11381" y="4876"/>
                    <a:pt x="11441" y="4952"/>
                    <a:pt x="11493" y="5020"/>
                  </a:cubicBezTo>
                  <a:cubicBezTo>
                    <a:pt x="11707" y="5292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5" y="4905"/>
                    <a:pt x="11456" y="4823"/>
                    <a:pt x="11401" y="4731"/>
                  </a:cubicBezTo>
                  <a:cubicBezTo>
                    <a:pt x="11343" y="4642"/>
                    <a:pt x="11274" y="4552"/>
                    <a:pt x="11203" y="4451"/>
                  </a:cubicBezTo>
                  <a:cubicBezTo>
                    <a:pt x="11054" y="4253"/>
                    <a:pt x="10899" y="4014"/>
                    <a:pt x="10686" y="3785"/>
                  </a:cubicBezTo>
                  <a:cubicBezTo>
                    <a:pt x="10584" y="3667"/>
                    <a:pt x="10477" y="3543"/>
                    <a:pt x="10364" y="3415"/>
                  </a:cubicBezTo>
                  <a:cubicBezTo>
                    <a:pt x="10251" y="3287"/>
                    <a:pt x="10118" y="3169"/>
                    <a:pt x="9986" y="3039"/>
                  </a:cubicBezTo>
                  <a:cubicBezTo>
                    <a:pt x="9921" y="2975"/>
                    <a:pt x="9853" y="2909"/>
                    <a:pt x="9785" y="2844"/>
                  </a:cubicBezTo>
                  <a:cubicBezTo>
                    <a:pt x="9749" y="2810"/>
                    <a:pt x="9717" y="2775"/>
                    <a:pt x="9681" y="2744"/>
                  </a:cubicBezTo>
                  <a:cubicBezTo>
                    <a:pt x="9642" y="2714"/>
                    <a:pt x="9606" y="2682"/>
                    <a:pt x="9568" y="2651"/>
                  </a:cubicBezTo>
                  <a:cubicBezTo>
                    <a:pt x="9416" y="2526"/>
                    <a:pt x="9259" y="2397"/>
                    <a:pt x="9098" y="2264"/>
                  </a:cubicBezTo>
                  <a:cubicBezTo>
                    <a:pt x="8437" y="1765"/>
                    <a:pt x="7654" y="1279"/>
                    <a:pt x="6774" y="891"/>
                  </a:cubicBezTo>
                  <a:cubicBezTo>
                    <a:pt x="5889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0" y="59"/>
                  </a:cubicBezTo>
                  <a:cubicBezTo>
                    <a:pt x="3532" y="53"/>
                    <a:pt x="3483" y="47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2" y="23"/>
                    <a:pt x="3010" y="18"/>
                  </a:cubicBezTo>
                  <a:cubicBezTo>
                    <a:pt x="2849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7487469" y="380024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1"/>
                  </a:moveTo>
                  <a:cubicBezTo>
                    <a:pt x="2522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5" y="70"/>
                    <a:pt x="1149" y="99"/>
                  </a:cubicBezTo>
                  <a:cubicBezTo>
                    <a:pt x="1027" y="116"/>
                    <a:pt x="913" y="127"/>
                    <a:pt x="809" y="145"/>
                  </a:cubicBezTo>
                  <a:cubicBezTo>
                    <a:pt x="705" y="168"/>
                    <a:pt x="610" y="188"/>
                    <a:pt x="526" y="206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5" y="276"/>
                  </a:cubicBezTo>
                  <a:cubicBezTo>
                    <a:pt x="621" y="269"/>
                    <a:pt x="717" y="260"/>
                    <a:pt x="821" y="250"/>
                  </a:cubicBezTo>
                  <a:cubicBezTo>
                    <a:pt x="925" y="243"/>
                    <a:pt x="1039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68" y="269"/>
                  </a:cubicBezTo>
                  <a:cubicBezTo>
                    <a:pt x="2635" y="280"/>
                    <a:pt x="2807" y="309"/>
                    <a:pt x="2985" y="327"/>
                  </a:cubicBezTo>
                  <a:cubicBezTo>
                    <a:pt x="3073" y="338"/>
                    <a:pt x="3165" y="348"/>
                    <a:pt x="3257" y="359"/>
                  </a:cubicBezTo>
                  <a:cubicBezTo>
                    <a:pt x="3302" y="365"/>
                    <a:pt x="3348" y="368"/>
                    <a:pt x="3396" y="376"/>
                  </a:cubicBezTo>
                  <a:cubicBezTo>
                    <a:pt x="3442" y="385"/>
                    <a:pt x="3487" y="394"/>
                    <a:pt x="3535" y="403"/>
                  </a:cubicBezTo>
                  <a:cubicBezTo>
                    <a:pt x="3723" y="438"/>
                    <a:pt x="3915" y="475"/>
                    <a:pt x="4112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4" y="2573"/>
                  </a:cubicBezTo>
                  <a:cubicBezTo>
                    <a:pt x="9037" y="2692"/>
                    <a:pt x="9195" y="2807"/>
                    <a:pt x="9349" y="2920"/>
                  </a:cubicBezTo>
                  <a:cubicBezTo>
                    <a:pt x="9387" y="2948"/>
                    <a:pt x="9427" y="2975"/>
                    <a:pt x="9464" y="3004"/>
                  </a:cubicBezTo>
                  <a:cubicBezTo>
                    <a:pt x="9502" y="3032"/>
                    <a:pt x="9536" y="3064"/>
                    <a:pt x="9572" y="3093"/>
                  </a:cubicBezTo>
                  <a:cubicBezTo>
                    <a:pt x="9643" y="3152"/>
                    <a:pt x="9713" y="3210"/>
                    <a:pt x="9782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2"/>
                    <a:pt x="10521" y="3939"/>
                  </a:cubicBezTo>
                  <a:cubicBezTo>
                    <a:pt x="10750" y="4144"/>
                    <a:pt x="10925" y="4361"/>
                    <a:pt x="11091" y="4540"/>
                  </a:cubicBezTo>
                  <a:cubicBezTo>
                    <a:pt x="11172" y="4630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3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1" y="4980"/>
                  </a:cubicBezTo>
                  <a:cubicBezTo>
                    <a:pt x="11507" y="4905"/>
                    <a:pt x="11456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5" y="4253"/>
                    <a:pt x="10900" y="4014"/>
                    <a:pt x="10688" y="3785"/>
                  </a:cubicBezTo>
                  <a:cubicBezTo>
                    <a:pt x="10584" y="3667"/>
                    <a:pt x="10477" y="3544"/>
                    <a:pt x="10365" y="3415"/>
                  </a:cubicBezTo>
                  <a:cubicBezTo>
                    <a:pt x="10251" y="3287"/>
                    <a:pt x="10118" y="3169"/>
                    <a:pt x="9988" y="3039"/>
                  </a:cubicBezTo>
                  <a:cubicBezTo>
                    <a:pt x="9921" y="2975"/>
                    <a:pt x="9853" y="2909"/>
                    <a:pt x="9786" y="2844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6" y="2682"/>
                    <a:pt x="9568" y="2651"/>
                  </a:cubicBezTo>
                  <a:cubicBezTo>
                    <a:pt x="9416" y="2526"/>
                    <a:pt x="9261" y="2397"/>
                    <a:pt x="9100" y="2265"/>
                  </a:cubicBezTo>
                  <a:cubicBezTo>
                    <a:pt x="8438" y="1765"/>
                    <a:pt x="7656" y="1279"/>
                    <a:pt x="6776" y="891"/>
                  </a:cubicBezTo>
                  <a:cubicBezTo>
                    <a:pt x="5890" y="515"/>
                    <a:pt x="5000" y="276"/>
                    <a:pt x="4183" y="136"/>
                  </a:cubicBezTo>
                  <a:cubicBezTo>
                    <a:pt x="3976" y="110"/>
                    <a:pt x="3776" y="84"/>
                    <a:pt x="3581" y="58"/>
                  </a:cubicBezTo>
                  <a:cubicBezTo>
                    <a:pt x="3532" y="52"/>
                    <a:pt x="3484" y="46"/>
                    <a:pt x="3435" y="41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4" y="23"/>
                    <a:pt x="3011" y="18"/>
                  </a:cubicBezTo>
                  <a:cubicBezTo>
                    <a:pt x="2851" y="13"/>
                    <a:pt x="2695" y="1"/>
                    <a:pt x="2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7461640" y="3850917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1"/>
                  </a:moveTo>
                  <a:cubicBezTo>
                    <a:pt x="2523" y="1"/>
                    <a:pt x="2501" y="1"/>
                    <a:pt x="2479" y="1"/>
                  </a:cubicBezTo>
                  <a:cubicBezTo>
                    <a:pt x="2308" y="8"/>
                    <a:pt x="2144" y="14"/>
                    <a:pt x="1988" y="20"/>
                  </a:cubicBezTo>
                  <a:cubicBezTo>
                    <a:pt x="1675" y="21"/>
                    <a:pt x="1396" y="72"/>
                    <a:pt x="1151" y="99"/>
                  </a:cubicBezTo>
                  <a:cubicBezTo>
                    <a:pt x="1027" y="116"/>
                    <a:pt x="914" y="127"/>
                    <a:pt x="809" y="145"/>
                  </a:cubicBezTo>
                  <a:cubicBezTo>
                    <a:pt x="706" y="168"/>
                    <a:pt x="612" y="188"/>
                    <a:pt x="526" y="206"/>
                  </a:cubicBezTo>
                  <a:cubicBezTo>
                    <a:pt x="188" y="283"/>
                    <a:pt x="0" y="324"/>
                    <a:pt x="0" y="324"/>
                  </a:cubicBezTo>
                  <a:cubicBezTo>
                    <a:pt x="0" y="324"/>
                    <a:pt x="191" y="307"/>
                    <a:pt x="537" y="276"/>
                  </a:cubicBezTo>
                  <a:cubicBezTo>
                    <a:pt x="622" y="269"/>
                    <a:pt x="717" y="260"/>
                    <a:pt x="821" y="251"/>
                  </a:cubicBezTo>
                  <a:cubicBezTo>
                    <a:pt x="926" y="243"/>
                    <a:pt x="1041" y="246"/>
                    <a:pt x="1162" y="241"/>
                  </a:cubicBezTo>
                  <a:cubicBezTo>
                    <a:pt x="1311" y="240"/>
                    <a:pt x="1472" y="233"/>
                    <a:pt x="1645" y="233"/>
                  </a:cubicBezTo>
                  <a:cubicBezTo>
                    <a:pt x="1755" y="233"/>
                    <a:pt x="1870" y="236"/>
                    <a:pt x="1990" y="246"/>
                  </a:cubicBezTo>
                  <a:cubicBezTo>
                    <a:pt x="2143" y="254"/>
                    <a:pt x="2302" y="261"/>
                    <a:pt x="2470" y="269"/>
                  </a:cubicBezTo>
                  <a:cubicBezTo>
                    <a:pt x="2635" y="280"/>
                    <a:pt x="2808" y="309"/>
                    <a:pt x="2985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49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5" y="475"/>
                    <a:pt x="4113" y="512"/>
                  </a:cubicBezTo>
                  <a:cubicBezTo>
                    <a:pt x="4898" y="689"/>
                    <a:pt x="5743" y="944"/>
                    <a:pt x="6596" y="1306"/>
                  </a:cubicBezTo>
                  <a:cubicBezTo>
                    <a:pt x="7444" y="1681"/>
                    <a:pt x="8209" y="2122"/>
                    <a:pt x="8876" y="2573"/>
                  </a:cubicBezTo>
                  <a:cubicBezTo>
                    <a:pt x="9038" y="2692"/>
                    <a:pt x="9197" y="2807"/>
                    <a:pt x="9349" y="2920"/>
                  </a:cubicBezTo>
                  <a:cubicBezTo>
                    <a:pt x="9389" y="2948"/>
                    <a:pt x="9427" y="2977"/>
                    <a:pt x="9466" y="3004"/>
                  </a:cubicBezTo>
                  <a:cubicBezTo>
                    <a:pt x="9502" y="3032"/>
                    <a:pt x="9537" y="3064"/>
                    <a:pt x="9572" y="3093"/>
                  </a:cubicBezTo>
                  <a:cubicBezTo>
                    <a:pt x="9643" y="3152"/>
                    <a:pt x="9713" y="3210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1" y="4540"/>
                  </a:cubicBezTo>
                  <a:cubicBezTo>
                    <a:pt x="11172" y="4632"/>
                    <a:pt x="11252" y="4713"/>
                    <a:pt x="11319" y="4794"/>
                  </a:cubicBezTo>
                  <a:cubicBezTo>
                    <a:pt x="11383" y="4876"/>
                    <a:pt x="11441" y="4952"/>
                    <a:pt x="11495" y="5020"/>
                  </a:cubicBezTo>
                  <a:cubicBezTo>
                    <a:pt x="11707" y="5292"/>
                    <a:pt x="11826" y="5443"/>
                    <a:pt x="11826" y="5443"/>
                  </a:cubicBezTo>
                  <a:cubicBezTo>
                    <a:pt x="11826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5" y="4552"/>
                    <a:pt x="11203" y="4451"/>
                  </a:cubicBezTo>
                  <a:cubicBezTo>
                    <a:pt x="11056" y="4253"/>
                    <a:pt x="10900" y="4014"/>
                    <a:pt x="10688" y="3785"/>
                  </a:cubicBezTo>
                  <a:cubicBezTo>
                    <a:pt x="10586" y="3667"/>
                    <a:pt x="10477" y="3544"/>
                    <a:pt x="10366" y="3415"/>
                  </a:cubicBezTo>
                  <a:cubicBezTo>
                    <a:pt x="10251" y="3287"/>
                    <a:pt x="10120" y="3169"/>
                    <a:pt x="9988" y="3039"/>
                  </a:cubicBezTo>
                  <a:cubicBezTo>
                    <a:pt x="9922" y="2975"/>
                    <a:pt x="9855" y="2909"/>
                    <a:pt x="9786" y="2844"/>
                  </a:cubicBezTo>
                  <a:cubicBezTo>
                    <a:pt x="9751" y="2810"/>
                    <a:pt x="9718" y="2775"/>
                    <a:pt x="9681" y="2744"/>
                  </a:cubicBezTo>
                  <a:cubicBezTo>
                    <a:pt x="9644" y="2714"/>
                    <a:pt x="9608" y="2682"/>
                    <a:pt x="9569" y="2651"/>
                  </a:cubicBezTo>
                  <a:cubicBezTo>
                    <a:pt x="9417" y="2526"/>
                    <a:pt x="9261" y="2397"/>
                    <a:pt x="9100" y="2265"/>
                  </a:cubicBezTo>
                  <a:cubicBezTo>
                    <a:pt x="8439" y="1765"/>
                    <a:pt x="7656" y="1279"/>
                    <a:pt x="6776" y="891"/>
                  </a:cubicBezTo>
                  <a:cubicBezTo>
                    <a:pt x="5891" y="515"/>
                    <a:pt x="5002" y="276"/>
                    <a:pt x="4183" y="136"/>
                  </a:cubicBezTo>
                  <a:cubicBezTo>
                    <a:pt x="3978" y="110"/>
                    <a:pt x="3776" y="84"/>
                    <a:pt x="3582" y="59"/>
                  </a:cubicBezTo>
                  <a:cubicBezTo>
                    <a:pt x="3533" y="53"/>
                    <a:pt x="3485" y="47"/>
                    <a:pt x="3437" y="41"/>
                  </a:cubicBezTo>
                  <a:cubicBezTo>
                    <a:pt x="3388" y="35"/>
                    <a:pt x="3341" y="35"/>
                    <a:pt x="3292" y="32"/>
                  </a:cubicBezTo>
                  <a:cubicBezTo>
                    <a:pt x="3197" y="27"/>
                    <a:pt x="3104" y="23"/>
                    <a:pt x="3012" y="18"/>
                  </a:cubicBezTo>
                  <a:cubicBezTo>
                    <a:pt x="2851" y="13"/>
                    <a:pt x="2695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7435812" y="3901585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40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10" y="8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0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7"/>
                  </a:cubicBezTo>
                  <a:cubicBezTo>
                    <a:pt x="623" y="269"/>
                    <a:pt x="717" y="260"/>
                    <a:pt x="821" y="251"/>
                  </a:cubicBezTo>
                  <a:cubicBezTo>
                    <a:pt x="927" y="244"/>
                    <a:pt x="1041" y="246"/>
                    <a:pt x="1163" y="241"/>
                  </a:cubicBezTo>
                  <a:cubicBezTo>
                    <a:pt x="1316" y="241"/>
                    <a:pt x="1480" y="233"/>
                    <a:pt x="1656" y="233"/>
                  </a:cubicBezTo>
                  <a:cubicBezTo>
                    <a:pt x="1763" y="233"/>
                    <a:pt x="1875" y="236"/>
                    <a:pt x="1990" y="246"/>
                  </a:cubicBezTo>
                  <a:cubicBezTo>
                    <a:pt x="2143" y="254"/>
                    <a:pt x="2303" y="261"/>
                    <a:pt x="2470" y="270"/>
                  </a:cubicBezTo>
                  <a:cubicBezTo>
                    <a:pt x="2635" y="280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7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9"/>
                    <a:pt x="9350" y="2920"/>
                  </a:cubicBezTo>
                  <a:cubicBezTo>
                    <a:pt x="9389" y="2949"/>
                    <a:pt x="9427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4" y="3152"/>
                    <a:pt x="9713" y="3212"/>
                    <a:pt x="9782" y="3269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4"/>
                    <a:pt x="10523" y="3939"/>
                  </a:cubicBezTo>
                  <a:cubicBezTo>
                    <a:pt x="10751" y="4146"/>
                    <a:pt x="10925" y="4361"/>
                    <a:pt x="11092" y="4540"/>
                  </a:cubicBezTo>
                  <a:cubicBezTo>
                    <a:pt x="11173" y="4632"/>
                    <a:pt x="11252" y="4714"/>
                    <a:pt x="11319" y="4794"/>
                  </a:cubicBezTo>
                  <a:cubicBezTo>
                    <a:pt x="11383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2"/>
                  </a:cubicBezTo>
                  <a:cubicBezTo>
                    <a:pt x="11345" y="4642"/>
                    <a:pt x="11275" y="4552"/>
                    <a:pt x="11205" y="4451"/>
                  </a:cubicBezTo>
                  <a:cubicBezTo>
                    <a:pt x="11056" y="4253"/>
                    <a:pt x="10901" y="4016"/>
                    <a:pt x="10688" y="3787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1" y="2810"/>
                    <a:pt x="9719" y="2776"/>
                    <a:pt x="9683" y="2744"/>
                  </a:cubicBezTo>
                  <a:cubicBezTo>
                    <a:pt x="9644" y="2714"/>
                    <a:pt x="9608" y="2682"/>
                    <a:pt x="9570" y="2651"/>
                  </a:cubicBezTo>
                  <a:cubicBezTo>
                    <a:pt x="9418" y="2526"/>
                    <a:pt x="9261" y="2398"/>
                    <a:pt x="9100" y="2265"/>
                  </a:cubicBezTo>
                  <a:cubicBezTo>
                    <a:pt x="8439" y="1765"/>
                    <a:pt x="7656" y="1279"/>
                    <a:pt x="6776" y="892"/>
                  </a:cubicBezTo>
                  <a:cubicBezTo>
                    <a:pt x="5891" y="515"/>
                    <a:pt x="5002" y="277"/>
                    <a:pt x="4185" y="137"/>
                  </a:cubicBezTo>
                  <a:cubicBezTo>
                    <a:pt x="3978" y="110"/>
                    <a:pt x="3777" y="84"/>
                    <a:pt x="3582" y="60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8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2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7410041" y="3952283"/>
              <a:ext cx="343960" cy="158352"/>
            </a:xfrm>
            <a:custGeom>
              <a:avLst/>
              <a:gdLst/>
              <a:ahLst/>
              <a:cxnLst/>
              <a:rect l="l" t="t" r="r" b="b"/>
              <a:pathLst>
                <a:path w="11825" h="5444" extrusionOk="0">
                  <a:moveTo>
                    <a:pt x="2525" y="0"/>
                  </a:moveTo>
                  <a:cubicBezTo>
                    <a:pt x="2509" y="0"/>
                    <a:pt x="2494" y="0"/>
                    <a:pt x="2479" y="0"/>
                  </a:cubicBezTo>
                  <a:cubicBezTo>
                    <a:pt x="2308" y="8"/>
                    <a:pt x="2144" y="14"/>
                    <a:pt x="1987" y="19"/>
                  </a:cubicBezTo>
                  <a:cubicBezTo>
                    <a:pt x="1675" y="22"/>
                    <a:pt x="1395" y="71"/>
                    <a:pt x="1149" y="98"/>
                  </a:cubicBezTo>
                  <a:cubicBezTo>
                    <a:pt x="1027" y="115"/>
                    <a:pt x="913" y="127"/>
                    <a:pt x="809" y="146"/>
                  </a:cubicBezTo>
                  <a:cubicBezTo>
                    <a:pt x="705" y="167"/>
                    <a:pt x="610" y="188"/>
                    <a:pt x="524" y="207"/>
                  </a:cubicBezTo>
                  <a:cubicBezTo>
                    <a:pt x="187" y="282"/>
                    <a:pt x="0" y="324"/>
                    <a:pt x="0" y="324"/>
                  </a:cubicBezTo>
                  <a:cubicBezTo>
                    <a:pt x="0" y="324"/>
                    <a:pt x="190" y="308"/>
                    <a:pt x="535" y="277"/>
                  </a:cubicBezTo>
                  <a:cubicBezTo>
                    <a:pt x="621" y="268"/>
                    <a:pt x="715" y="260"/>
                    <a:pt x="821" y="250"/>
                  </a:cubicBezTo>
                  <a:cubicBezTo>
                    <a:pt x="925" y="243"/>
                    <a:pt x="1039" y="245"/>
                    <a:pt x="1162" y="242"/>
                  </a:cubicBezTo>
                  <a:cubicBezTo>
                    <a:pt x="1315" y="241"/>
                    <a:pt x="1481" y="232"/>
                    <a:pt x="1659" y="232"/>
                  </a:cubicBezTo>
                  <a:cubicBezTo>
                    <a:pt x="1764" y="232"/>
                    <a:pt x="1874" y="235"/>
                    <a:pt x="1988" y="245"/>
                  </a:cubicBezTo>
                  <a:cubicBezTo>
                    <a:pt x="2141" y="253"/>
                    <a:pt x="2302" y="260"/>
                    <a:pt x="2468" y="269"/>
                  </a:cubicBezTo>
                  <a:cubicBezTo>
                    <a:pt x="2635" y="279"/>
                    <a:pt x="2806" y="308"/>
                    <a:pt x="2985" y="326"/>
                  </a:cubicBezTo>
                  <a:cubicBezTo>
                    <a:pt x="3073" y="337"/>
                    <a:pt x="3163" y="347"/>
                    <a:pt x="3255" y="358"/>
                  </a:cubicBezTo>
                  <a:cubicBezTo>
                    <a:pt x="3301" y="364"/>
                    <a:pt x="3348" y="369"/>
                    <a:pt x="3394" y="376"/>
                  </a:cubicBezTo>
                  <a:cubicBezTo>
                    <a:pt x="3440" y="386"/>
                    <a:pt x="3487" y="393"/>
                    <a:pt x="3535" y="402"/>
                  </a:cubicBezTo>
                  <a:cubicBezTo>
                    <a:pt x="3721" y="438"/>
                    <a:pt x="3914" y="474"/>
                    <a:pt x="4112" y="511"/>
                  </a:cubicBezTo>
                  <a:cubicBezTo>
                    <a:pt x="4896" y="688"/>
                    <a:pt x="5743" y="945"/>
                    <a:pt x="6596" y="1307"/>
                  </a:cubicBezTo>
                  <a:cubicBezTo>
                    <a:pt x="7442" y="1680"/>
                    <a:pt x="8208" y="2121"/>
                    <a:pt x="8874" y="2572"/>
                  </a:cubicBezTo>
                  <a:cubicBezTo>
                    <a:pt x="9036" y="2691"/>
                    <a:pt x="9195" y="2808"/>
                    <a:pt x="9349" y="2919"/>
                  </a:cubicBezTo>
                  <a:cubicBezTo>
                    <a:pt x="9387" y="2948"/>
                    <a:pt x="9426" y="2976"/>
                    <a:pt x="9464" y="3003"/>
                  </a:cubicBezTo>
                  <a:cubicBezTo>
                    <a:pt x="9502" y="3031"/>
                    <a:pt x="9536" y="3063"/>
                    <a:pt x="9571" y="3092"/>
                  </a:cubicBezTo>
                  <a:cubicBezTo>
                    <a:pt x="9643" y="3151"/>
                    <a:pt x="9711" y="3211"/>
                    <a:pt x="9780" y="3268"/>
                  </a:cubicBezTo>
                  <a:cubicBezTo>
                    <a:pt x="9916" y="3385"/>
                    <a:pt x="10055" y="3491"/>
                    <a:pt x="10176" y="3605"/>
                  </a:cubicBezTo>
                  <a:cubicBezTo>
                    <a:pt x="10297" y="3721"/>
                    <a:pt x="10411" y="3833"/>
                    <a:pt x="10521" y="3938"/>
                  </a:cubicBezTo>
                  <a:cubicBezTo>
                    <a:pt x="10751" y="4145"/>
                    <a:pt x="10925" y="4360"/>
                    <a:pt x="11090" y="4539"/>
                  </a:cubicBezTo>
                  <a:cubicBezTo>
                    <a:pt x="11171" y="4631"/>
                    <a:pt x="11250" y="4713"/>
                    <a:pt x="11317" y="4793"/>
                  </a:cubicBezTo>
                  <a:cubicBezTo>
                    <a:pt x="11382" y="4877"/>
                    <a:pt x="11441" y="4952"/>
                    <a:pt x="11493" y="5020"/>
                  </a:cubicBezTo>
                  <a:cubicBezTo>
                    <a:pt x="11685" y="5264"/>
                    <a:pt x="11800" y="5410"/>
                    <a:pt x="11821" y="5437"/>
                  </a:cubicBezTo>
                  <a:lnTo>
                    <a:pt x="11821" y="5437"/>
                  </a:lnTo>
                  <a:cubicBezTo>
                    <a:pt x="11802" y="5405"/>
                    <a:pt x="11707" y="5245"/>
                    <a:pt x="11551" y="4979"/>
                  </a:cubicBezTo>
                  <a:cubicBezTo>
                    <a:pt x="11505" y="4906"/>
                    <a:pt x="11457" y="4822"/>
                    <a:pt x="11402" y="4731"/>
                  </a:cubicBezTo>
                  <a:cubicBezTo>
                    <a:pt x="11343" y="4643"/>
                    <a:pt x="11273" y="4551"/>
                    <a:pt x="11201" y="4450"/>
                  </a:cubicBezTo>
                  <a:cubicBezTo>
                    <a:pt x="11055" y="4253"/>
                    <a:pt x="10899" y="4015"/>
                    <a:pt x="10686" y="3786"/>
                  </a:cubicBezTo>
                  <a:cubicBezTo>
                    <a:pt x="10584" y="3668"/>
                    <a:pt x="10475" y="3544"/>
                    <a:pt x="10364" y="3416"/>
                  </a:cubicBezTo>
                  <a:cubicBezTo>
                    <a:pt x="10251" y="3287"/>
                    <a:pt x="10118" y="3170"/>
                    <a:pt x="9986" y="3038"/>
                  </a:cubicBezTo>
                  <a:cubicBezTo>
                    <a:pt x="9921" y="2974"/>
                    <a:pt x="9854" y="2910"/>
                    <a:pt x="9785" y="2843"/>
                  </a:cubicBezTo>
                  <a:cubicBezTo>
                    <a:pt x="9750" y="2811"/>
                    <a:pt x="9718" y="2776"/>
                    <a:pt x="9681" y="2743"/>
                  </a:cubicBezTo>
                  <a:cubicBezTo>
                    <a:pt x="9643" y="2713"/>
                    <a:pt x="9606" y="2682"/>
                    <a:pt x="9568" y="2650"/>
                  </a:cubicBezTo>
                  <a:cubicBezTo>
                    <a:pt x="9416" y="2525"/>
                    <a:pt x="9259" y="2397"/>
                    <a:pt x="9099" y="2265"/>
                  </a:cubicBezTo>
                  <a:cubicBezTo>
                    <a:pt x="8437" y="1764"/>
                    <a:pt x="7655" y="1280"/>
                    <a:pt x="6774" y="891"/>
                  </a:cubicBezTo>
                  <a:cubicBezTo>
                    <a:pt x="5890" y="515"/>
                    <a:pt x="5000" y="277"/>
                    <a:pt x="4183" y="136"/>
                  </a:cubicBezTo>
                  <a:cubicBezTo>
                    <a:pt x="3976" y="111"/>
                    <a:pt x="3775" y="85"/>
                    <a:pt x="3581" y="59"/>
                  </a:cubicBezTo>
                  <a:cubicBezTo>
                    <a:pt x="3532" y="52"/>
                    <a:pt x="3483" y="46"/>
                    <a:pt x="3435" y="40"/>
                  </a:cubicBezTo>
                  <a:cubicBezTo>
                    <a:pt x="3388" y="36"/>
                    <a:pt x="3339" y="34"/>
                    <a:pt x="3292" y="33"/>
                  </a:cubicBezTo>
                  <a:cubicBezTo>
                    <a:pt x="3197" y="28"/>
                    <a:pt x="3102" y="23"/>
                    <a:pt x="3011" y="19"/>
                  </a:cubicBezTo>
                  <a:cubicBezTo>
                    <a:pt x="2842" y="13"/>
                    <a:pt x="2680" y="0"/>
                    <a:pt x="2525" y="0"/>
                  </a:cubicBezTo>
                  <a:close/>
                  <a:moveTo>
                    <a:pt x="11821" y="5437"/>
                  </a:moveTo>
                  <a:cubicBezTo>
                    <a:pt x="11824" y="5441"/>
                    <a:pt x="11825" y="5444"/>
                    <a:pt x="11825" y="5444"/>
                  </a:cubicBezTo>
                  <a:lnTo>
                    <a:pt x="11825" y="5442"/>
                  </a:lnTo>
                  <a:cubicBezTo>
                    <a:pt x="11825" y="5442"/>
                    <a:pt x="11824" y="5440"/>
                    <a:pt x="11821" y="54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7051695" y="3450628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0" y="1"/>
                  </a:moveTo>
                  <a:cubicBezTo>
                    <a:pt x="2520" y="1"/>
                    <a:pt x="2499" y="1"/>
                    <a:pt x="2479" y="1"/>
                  </a:cubicBezTo>
                  <a:cubicBezTo>
                    <a:pt x="2310" y="7"/>
                    <a:pt x="2146" y="14"/>
                    <a:pt x="1989" y="20"/>
                  </a:cubicBezTo>
                  <a:cubicBezTo>
                    <a:pt x="1677" y="23"/>
                    <a:pt x="1396" y="72"/>
                    <a:pt x="1151" y="99"/>
                  </a:cubicBezTo>
                  <a:cubicBezTo>
                    <a:pt x="1029" y="116"/>
                    <a:pt x="914" y="127"/>
                    <a:pt x="811" y="147"/>
                  </a:cubicBezTo>
                  <a:cubicBezTo>
                    <a:pt x="707" y="168"/>
                    <a:pt x="612" y="189"/>
                    <a:pt x="526" y="208"/>
                  </a:cubicBezTo>
                  <a:cubicBezTo>
                    <a:pt x="189" y="283"/>
                    <a:pt x="1" y="324"/>
                    <a:pt x="1" y="324"/>
                  </a:cubicBezTo>
                  <a:cubicBezTo>
                    <a:pt x="1" y="324"/>
                    <a:pt x="192" y="307"/>
                    <a:pt x="537" y="276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1" y="246"/>
                    <a:pt x="1164" y="241"/>
                  </a:cubicBezTo>
                  <a:cubicBezTo>
                    <a:pt x="1313" y="240"/>
                    <a:pt x="1474" y="233"/>
                    <a:pt x="1647" y="233"/>
                  </a:cubicBezTo>
                  <a:cubicBezTo>
                    <a:pt x="1757" y="233"/>
                    <a:pt x="1871" y="236"/>
                    <a:pt x="1990" y="246"/>
                  </a:cubicBezTo>
                  <a:cubicBezTo>
                    <a:pt x="2143" y="254"/>
                    <a:pt x="2304" y="261"/>
                    <a:pt x="2470" y="269"/>
                  </a:cubicBezTo>
                  <a:cubicBezTo>
                    <a:pt x="2635" y="279"/>
                    <a:pt x="2808" y="309"/>
                    <a:pt x="2987" y="327"/>
                  </a:cubicBezTo>
                  <a:cubicBezTo>
                    <a:pt x="3075" y="338"/>
                    <a:pt x="3165" y="348"/>
                    <a:pt x="3257" y="359"/>
                  </a:cubicBezTo>
                  <a:cubicBezTo>
                    <a:pt x="3303" y="365"/>
                    <a:pt x="3350" y="368"/>
                    <a:pt x="3396" y="376"/>
                  </a:cubicBezTo>
                  <a:cubicBezTo>
                    <a:pt x="3442" y="385"/>
                    <a:pt x="3489" y="394"/>
                    <a:pt x="3535" y="403"/>
                  </a:cubicBezTo>
                  <a:cubicBezTo>
                    <a:pt x="3723" y="438"/>
                    <a:pt x="3916" y="475"/>
                    <a:pt x="4113" y="512"/>
                  </a:cubicBezTo>
                  <a:cubicBezTo>
                    <a:pt x="4898" y="689"/>
                    <a:pt x="5745" y="944"/>
                    <a:pt x="6596" y="1306"/>
                  </a:cubicBezTo>
                  <a:cubicBezTo>
                    <a:pt x="7444" y="1681"/>
                    <a:pt x="8210" y="2122"/>
                    <a:pt x="8876" y="2573"/>
                  </a:cubicBezTo>
                  <a:cubicBezTo>
                    <a:pt x="9038" y="2692"/>
                    <a:pt x="9197" y="2808"/>
                    <a:pt x="9350" y="2920"/>
                  </a:cubicBezTo>
                  <a:cubicBezTo>
                    <a:pt x="9389" y="2949"/>
                    <a:pt x="9428" y="2977"/>
                    <a:pt x="9466" y="3004"/>
                  </a:cubicBezTo>
                  <a:cubicBezTo>
                    <a:pt x="9502" y="3032"/>
                    <a:pt x="9538" y="3064"/>
                    <a:pt x="9573" y="3093"/>
                  </a:cubicBezTo>
                  <a:cubicBezTo>
                    <a:pt x="9645" y="3152"/>
                    <a:pt x="9713" y="3212"/>
                    <a:pt x="9782" y="3268"/>
                  </a:cubicBezTo>
                  <a:cubicBezTo>
                    <a:pt x="9918" y="3386"/>
                    <a:pt x="10057" y="3492"/>
                    <a:pt x="10178" y="3606"/>
                  </a:cubicBezTo>
                  <a:cubicBezTo>
                    <a:pt x="10297" y="3722"/>
                    <a:pt x="10413" y="3832"/>
                    <a:pt x="10523" y="3939"/>
                  </a:cubicBezTo>
                  <a:cubicBezTo>
                    <a:pt x="10751" y="4144"/>
                    <a:pt x="10925" y="4361"/>
                    <a:pt x="11092" y="4540"/>
                  </a:cubicBezTo>
                  <a:cubicBezTo>
                    <a:pt x="11173" y="4632"/>
                    <a:pt x="11252" y="4713"/>
                    <a:pt x="11319" y="4793"/>
                  </a:cubicBezTo>
                  <a:cubicBezTo>
                    <a:pt x="11384" y="4876"/>
                    <a:pt x="11442" y="4952"/>
                    <a:pt x="11495" y="5020"/>
                  </a:cubicBezTo>
                  <a:cubicBezTo>
                    <a:pt x="11709" y="5292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3" y="4980"/>
                  </a:cubicBezTo>
                  <a:cubicBezTo>
                    <a:pt x="11507" y="4905"/>
                    <a:pt x="11458" y="4823"/>
                    <a:pt x="11403" y="4731"/>
                  </a:cubicBezTo>
                  <a:cubicBezTo>
                    <a:pt x="11345" y="4642"/>
                    <a:pt x="11277" y="4552"/>
                    <a:pt x="11205" y="4451"/>
                  </a:cubicBezTo>
                  <a:cubicBezTo>
                    <a:pt x="11057" y="4253"/>
                    <a:pt x="10901" y="4016"/>
                    <a:pt x="10688" y="3785"/>
                  </a:cubicBezTo>
                  <a:cubicBezTo>
                    <a:pt x="10586" y="3667"/>
                    <a:pt x="10479" y="3544"/>
                    <a:pt x="10366" y="3415"/>
                  </a:cubicBezTo>
                  <a:cubicBezTo>
                    <a:pt x="10253" y="3288"/>
                    <a:pt x="10120" y="3169"/>
                    <a:pt x="9988" y="3039"/>
                  </a:cubicBezTo>
                  <a:cubicBezTo>
                    <a:pt x="9923" y="2975"/>
                    <a:pt x="9855" y="2909"/>
                    <a:pt x="9787" y="2844"/>
                  </a:cubicBezTo>
                  <a:cubicBezTo>
                    <a:pt x="9752" y="2810"/>
                    <a:pt x="9719" y="2775"/>
                    <a:pt x="9683" y="2744"/>
                  </a:cubicBezTo>
                  <a:cubicBezTo>
                    <a:pt x="9645" y="2714"/>
                    <a:pt x="9608" y="2682"/>
                    <a:pt x="9570" y="2651"/>
                  </a:cubicBezTo>
                  <a:cubicBezTo>
                    <a:pt x="9418" y="2526"/>
                    <a:pt x="9261" y="2397"/>
                    <a:pt x="9101" y="2264"/>
                  </a:cubicBezTo>
                  <a:cubicBezTo>
                    <a:pt x="8439" y="1765"/>
                    <a:pt x="7657" y="1279"/>
                    <a:pt x="6776" y="892"/>
                  </a:cubicBezTo>
                  <a:cubicBezTo>
                    <a:pt x="5892" y="515"/>
                    <a:pt x="5002" y="276"/>
                    <a:pt x="4185" y="137"/>
                  </a:cubicBezTo>
                  <a:cubicBezTo>
                    <a:pt x="3978" y="110"/>
                    <a:pt x="3777" y="84"/>
                    <a:pt x="3583" y="59"/>
                  </a:cubicBezTo>
                  <a:cubicBezTo>
                    <a:pt x="3534" y="53"/>
                    <a:pt x="3485" y="47"/>
                    <a:pt x="3437" y="41"/>
                  </a:cubicBezTo>
                  <a:cubicBezTo>
                    <a:pt x="3389" y="37"/>
                    <a:pt x="3341" y="35"/>
                    <a:pt x="3294" y="32"/>
                  </a:cubicBezTo>
                  <a:cubicBezTo>
                    <a:pt x="3197" y="27"/>
                    <a:pt x="3104" y="23"/>
                    <a:pt x="3013" y="20"/>
                  </a:cubicBezTo>
                  <a:cubicBezTo>
                    <a:pt x="2849" y="14"/>
                    <a:pt x="2692" y="1"/>
                    <a:pt x="2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025924" y="3501297"/>
              <a:ext cx="343960" cy="158323"/>
            </a:xfrm>
            <a:custGeom>
              <a:avLst/>
              <a:gdLst/>
              <a:ahLst/>
              <a:cxnLst/>
              <a:rect l="l" t="t" r="r" b="b"/>
              <a:pathLst>
                <a:path w="11825" h="5443" extrusionOk="0">
                  <a:moveTo>
                    <a:pt x="2539" y="1"/>
                  </a:moveTo>
                  <a:cubicBezTo>
                    <a:pt x="2519" y="1"/>
                    <a:pt x="2499" y="1"/>
                    <a:pt x="2479" y="1"/>
                  </a:cubicBezTo>
                  <a:cubicBezTo>
                    <a:pt x="2308" y="8"/>
                    <a:pt x="2144" y="14"/>
                    <a:pt x="1987" y="20"/>
                  </a:cubicBezTo>
                  <a:cubicBezTo>
                    <a:pt x="1675" y="23"/>
                    <a:pt x="1396" y="72"/>
                    <a:pt x="1150" y="99"/>
                  </a:cubicBezTo>
                  <a:cubicBezTo>
                    <a:pt x="1027" y="116"/>
                    <a:pt x="913" y="128"/>
                    <a:pt x="809" y="147"/>
                  </a:cubicBezTo>
                  <a:cubicBezTo>
                    <a:pt x="705" y="168"/>
                    <a:pt x="610" y="189"/>
                    <a:pt x="525" y="208"/>
                  </a:cubicBezTo>
                  <a:cubicBezTo>
                    <a:pt x="187" y="283"/>
                    <a:pt x="0" y="324"/>
                    <a:pt x="0" y="324"/>
                  </a:cubicBezTo>
                  <a:cubicBezTo>
                    <a:pt x="0" y="324"/>
                    <a:pt x="190" y="307"/>
                    <a:pt x="535" y="278"/>
                  </a:cubicBezTo>
                  <a:cubicBezTo>
                    <a:pt x="621" y="269"/>
                    <a:pt x="716" y="260"/>
                    <a:pt x="821" y="250"/>
                  </a:cubicBezTo>
                  <a:cubicBezTo>
                    <a:pt x="925" y="244"/>
                    <a:pt x="1039" y="246"/>
                    <a:pt x="1162" y="243"/>
                  </a:cubicBezTo>
                  <a:cubicBezTo>
                    <a:pt x="1315" y="242"/>
                    <a:pt x="1481" y="233"/>
                    <a:pt x="1659" y="233"/>
                  </a:cubicBezTo>
                  <a:cubicBezTo>
                    <a:pt x="1765" y="233"/>
                    <a:pt x="1875" y="236"/>
                    <a:pt x="1988" y="246"/>
                  </a:cubicBezTo>
                  <a:cubicBezTo>
                    <a:pt x="2141" y="254"/>
                    <a:pt x="2302" y="261"/>
                    <a:pt x="2468" y="270"/>
                  </a:cubicBezTo>
                  <a:cubicBezTo>
                    <a:pt x="2635" y="280"/>
                    <a:pt x="2806" y="309"/>
                    <a:pt x="2985" y="327"/>
                  </a:cubicBezTo>
                  <a:cubicBezTo>
                    <a:pt x="3073" y="338"/>
                    <a:pt x="3164" y="348"/>
                    <a:pt x="3255" y="359"/>
                  </a:cubicBezTo>
                  <a:cubicBezTo>
                    <a:pt x="3301" y="365"/>
                    <a:pt x="3348" y="368"/>
                    <a:pt x="3394" y="377"/>
                  </a:cubicBezTo>
                  <a:cubicBezTo>
                    <a:pt x="3440" y="385"/>
                    <a:pt x="3488" y="394"/>
                    <a:pt x="3535" y="403"/>
                  </a:cubicBezTo>
                  <a:cubicBezTo>
                    <a:pt x="3721" y="438"/>
                    <a:pt x="3914" y="475"/>
                    <a:pt x="4113" y="512"/>
                  </a:cubicBezTo>
                  <a:cubicBezTo>
                    <a:pt x="4896" y="689"/>
                    <a:pt x="5743" y="944"/>
                    <a:pt x="6596" y="1306"/>
                  </a:cubicBezTo>
                  <a:cubicBezTo>
                    <a:pt x="7442" y="1681"/>
                    <a:pt x="8208" y="2122"/>
                    <a:pt x="8874" y="2573"/>
                  </a:cubicBezTo>
                  <a:cubicBezTo>
                    <a:pt x="9036" y="2692"/>
                    <a:pt x="9195" y="2809"/>
                    <a:pt x="9349" y="2920"/>
                  </a:cubicBezTo>
                  <a:cubicBezTo>
                    <a:pt x="9388" y="2949"/>
                    <a:pt x="9426" y="2977"/>
                    <a:pt x="9464" y="3004"/>
                  </a:cubicBezTo>
                  <a:cubicBezTo>
                    <a:pt x="9502" y="3032"/>
                    <a:pt x="9536" y="3064"/>
                    <a:pt x="9571" y="3093"/>
                  </a:cubicBezTo>
                  <a:cubicBezTo>
                    <a:pt x="9643" y="3152"/>
                    <a:pt x="9712" y="3212"/>
                    <a:pt x="9780" y="3268"/>
                  </a:cubicBezTo>
                  <a:cubicBezTo>
                    <a:pt x="9916" y="3386"/>
                    <a:pt x="10055" y="3492"/>
                    <a:pt x="10176" y="3606"/>
                  </a:cubicBezTo>
                  <a:cubicBezTo>
                    <a:pt x="10297" y="3722"/>
                    <a:pt x="10411" y="3834"/>
                    <a:pt x="10521" y="3939"/>
                  </a:cubicBezTo>
                  <a:cubicBezTo>
                    <a:pt x="10751" y="4146"/>
                    <a:pt x="10925" y="4361"/>
                    <a:pt x="11090" y="4540"/>
                  </a:cubicBezTo>
                  <a:cubicBezTo>
                    <a:pt x="11171" y="4632"/>
                    <a:pt x="11250" y="4714"/>
                    <a:pt x="11318" y="4794"/>
                  </a:cubicBezTo>
                  <a:cubicBezTo>
                    <a:pt x="11382" y="4876"/>
                    <a:pt x="11441" y="4952"/>
                    <a:pt x="11493" y="5020"/>
                  </a:cubicBezTo>
                  <a:cubicBezTo>
                    <a:pt x="11707" y="5293"/>
                    <a:pt x="11825" y="5443"/>
                    <a:pt x="11825" y="5443"/>
                  </a:cubicBezTo>
                  <a:cubicBezTo>
                    <a:pt x="11825" y="5443"/>
                    <a:pt x="11727" y="5278"/>
                    <a:pt x="11551" y="4980"/>
                  </a:cubicBezTo>
                  <a:cubicBezTo>
                    <a:pt x="11506" y="4905"/>
                    <a:pt x="11457" y="4823"/>
                    <a:pt x="11402" y="4732"/>
                  </a:cubicBezTo>
                  <a:cubicBezTo>
                    <a:pt x="11344" y="4642"/>
                    <a:pt x="11273" y="4552"/>
                    <a:pt x="11201" y="4451"/>
                  </a:cubicBezTo>
                  <a:cubicBezTo>
                    <a:pt x="11055" y="4253"/>
                    <a:pt x="10899" y="4016"/>
                    <a:pt x="10686" y="3787"/>
                  </a:cubicBezTo>
                  <a:cubicBezTo>
                    <a:pt x="10584" y="3667"/>
                    <a:pt x="10476" y="3544"/>
                    <a:pt x="10364" y="3415"/>
                  </a:cubicBezTo>
                  <a:cubicBezTo>
                    <a:pt x="10251" y="3288"/>
                    <a:pt x="10118" y="3169"/>
                    <a:pt x="9987" y="3039"/>
                  </a:cubicBezTo>
                  <a:cubicBezTo>
                    <a:pt x="9921" y="2975"/>
                    <a:pt x="9854" y="2909"/>
                    <a:pt x="9785" y="2844"/>
                  </a:cubicBezTo>
                  <a:cubicBezTo>
                    <a:pt x="9750" y="2812"/>
                    <a:pt x="9718" y="2776"/>
                    <a:pt x="9681" y="2744"/>
                  </a:cubicBezTo>
                  <a:cubicBezTo>
                    <a:pt x="9643" y="2714"/>
                    <a:pt x="9606" y="2682"/>
                    <a:pt x="9568" y="2651"/>
                  </a:cubicBezTo>
                  <a:cubicBezTo>
                    <a:pt x="9417" y="2526"/>
                    <a:pt x="9259" y="2397"/>
                    <a:pt x="9099" y="2266"/>
                  </a:cubicBezTo>
                  <a:cubicBezTo>
                    <a:pt x="8437" y="1765"/>
                    <a:pt x="7655" y="1279"/>
                    <a:pt x="6774" y="892"/>
                  </a:cubicBezTo>
                  <a:cubicBezTo>
                    <a:pt x="5890" y="515"/>
                    <a:pt x="5000" y="276"/>
                    <a:pt x="4183" y="137"/>
                  </a:cubicBezTo>
                  <a:cubicBezTo>
                    <a:pt x="3977" y="110"/>
                    <a:pt x="3775" y="84"/>
                    <a:pt x="3581" y="59"/>
                  </a:cubicBezTo>
                  <a:cubicBezTo>
                    <a:pt x="3532" y="53"/>
                    <a:pt x="3483" y="47"/>
                    <a:pt x="3436" y="41"/>
                  </a:cubicBezTo>
                  <a:cubicBezTo>
                    <a:pt x="3388" y="37"/>
                    <a:pt x="3339" y="35"/>
                    <a:pt x="3292" y="32"/>
                  </a:cubicBezTo>
                  <a:cubicBezTo>
                    <a:pt x="3197" y="27"/>
                    <a:pt x="3102" y="24"/>
                    <a:pt x="3011" y="20"/>
                  </a:cubicBezTo>
                  <a:cubicBezTo>
                    <a:pt x="2848" y="14"/>
                    <a:pt x="269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7000095" y="3552024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4" y="13"/>
                    <a:pt x="1989" y="18"/>
                  </a:cubicBezTo>
                  <a:cubicBezTo>
                    <a:pt x="1675" y="21"/>
                    <a:pt x="1396" y="70"/>
                    <a:pt x="1150" y="97"/>
                  </a:cubicBezTo>
                  <a:cubicBezTo>
                    <a:pt x="1027" y="114"/>
                    <a:pt x="913" y="126"/>
                    <a:pt x="809" y="145"/>
                  </a:cubicBezTo>
                  <a:cubicBezTo>
                    <a:pt x="705" y="168"/>
                    <a:pt x="610" y="187"/>
                    <a:pt x="526" y="206"/>
                  </a:cubicBezTo>
                  <a:cubicBezTo>
                    <a:pt x="187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5" y="276"/>
                  </a:cubicBezTo>
                  <a:cubicBezTo>
                    <a:pt x="621" y="267"/>
                    <a:pt x="717" y="259"/>
                    <a:pt x="821" y="249"/>
                  </a:cubicBezTo>
                  <a:cubicBezTo>
                    <a:pt x="925" y="242"/>
                    <a:pt x="1040" y="244"/>
                    <a:pt x="1162" y="241"/>
                  </a:cubicBezTo>
                  <a:cubicBezTo>
                    <a:pt x="1315" y="240"/>
                    <a:pt x="1481" y="231"/>
                    <a:pt x="1659" y="231"/>
                  </a:cubicBezTo>
                  <a:cubicBezTo>
                    <a:pt x="1765" y="231"/>
                    <a:pt x="1876" y="234"/>
                    <a:pt x="1990" y="244"/>
                  </a:cubicBezTo>
                  <a:cubicBezTo>
                    <a:pt x="2141" y="252"/>
                    <a:pt x="2302" y="259"/>
                    <a:pt x="2468" y="268"/>
                  </a:cubicBezTo>
                  <a:cubicBezTo>
                    <a:pt x="2635" y="278"/>
                    <a:pt x="2806" y="307"/>
                    <a:pt x="2985" y="325"/>
                  </a:cubicBezTo>
                  <a:cubicBezTo>
                    <a:pt x="3074" y="336"/>
                    <a:pt x="3165" y="346"/>
                    <a:pt x="3257" y="357"/>
                  </a:cubicBezTo>
                  <a:cubicBezTo>
                    <a:pt x="3303" y="363"/>
                    <a:pt x="3349" y="368"/>
                    <a:pt x="3394" y="375"/>
                  </a:cubicBezTo>
                  <a:cubicBezTo>
                    <a:pt x="3442" y="385"/>
                    <a:pt x="3488" y="392"/>
                    <a:pt x="3535" y="401"/>
                  </a:cubicBezTo>
                  <a:cubicBezTo>
                    <a:pt x="3721" y="436"/>
                    <a:pt x="3916" y="473"/>
                    <a:pt x="4113" y="510"/>
                  </a:cubicBezTo>
                  <a:cubicBezTo>
                    <a:pt x="4897" y="687"/>
                    <a:pt x="5743" y="944"/>
                    <a:pt x="6596" y="1306"/>
                  </a:cubicBezTo>
                  <a:cubicBezTo>
                    <a:pt x="7442" y="1679"/>
                    <a:pt x="8208" y="2120"/>
                    <a:pt x="8874" y="2571"/>
                  </a:cubicBezTo>
                  <a:cubicBezTo>
                    <a:pt x="9038" y="2690"/>
                    <a:pt x="9195" y="2807"/>
                    <a:pt x="9350" y="2918"/>
                  </a:cubicBezTo>
                  <a:cubicBezTo>
                    <a:pt x="9388" y="2947"/>
                    <a:pt x="9426" y="2975"/>
                    <a:pt x="9464" y="3002"/>
                  </a:cubicBezTo>
                  <a:cubicBezTo>
                    <a:pt x="9502" y="3030"/>
                    <a:pt x="9536" y="3062"/>
                    <a:pt x="9573" y="3091"/>
                  </a:cubicBezTo>
                  <a:cubicBezTo>
                    <a:pt x="9643" y="3150"/>
                    <a:pt x="9713" y="3210"/>
                    <a:pt x="9782" y="3267"/>
                  </a:cubicBezTo>
                  <a:cubicBezTo>
                    <a:pt x="9916" y="3384"/>
                    <a:pt x="10056" y="3490"/>
                    <a:pt x="10176" y="3604"/>
                  </a:cubicBezTo>
                  <a:cubicBezTo>
                    <a:pt x="10297" y="3720"/>
                    <a:pt x="10412" y="3832"/>
                    <a:pt x="10522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18" y="4792"/>
                  </a:cubicBezTo>
                  <a:cubicBezTo>
                    <a:pt x="11382" y="4876"/>
                    <a:pt x="11441" y="4950"/>
                    <a:pt x="11493" y="5019"/>
                  </a:cubicBezTo>
                  <a:cubicBezTo>
                    <a:pt x="11673" y="5247"/>
                    <a:pt x="11785" y="5389"/>
                    <a:pt x="11817" y="5429"/>
                  </a:cubicBezTo>
                  <a:lnTo>
                    <a:pt x="11817" y="5429"/>
                  </a:lnTo>
                  <a:cubicBezTo>
                    <a:pt x="11791" y="5385"/>
                    <a:pt x="11699" y="5227"/>
                    <a:pt x="11552" y="4978"/>
                  </a:cubicBezTo>
                  <a:cubicBezTo>
                    <a:pt x="11507" y="4905"/>
                    <a:pt x="11457" y="4821"/>
                    <a:pt x="11402" y="4730"/>
                  </a:cubicBezTo>
                  <a:cubicBezTo>
                    <a:pt x="11345" y="4642"/>
                    <a:pt x="11275" y="4550"/>
                    <a:pt x="11203" y="4449"/>
                  </a:cubicBezTo>
                  <a:cubicBezTo>
                    <a:pt x="11055" y="4252"/>
                    <a:pt x="10899" y="4014"/>
                    <a:pt x="10687" y="3785"/>
                  </a:cubicBezTo>
                  <a:cubicBezTo>
                    <a:pt x="10584" y="3667"/>
                    <a:pt x="10477" y="3543"/>
                    <a:pt x="10364" y="3413"/>
                  </a:cubicBezTo>
                  <a:cubicBezTo>
                    <a:pt x="10251" y="3286"/>
                    <a:pt x="10118" y="3169"/>
                    <a:pt x="9988" y="3037"/>
                  </a:cubicBezTo>
                  <a:cubicBezTo>
                    <a:pt x="9921" y="2973"/>
                    <a:pt x="9854" y="2909"/>
                    <a:pt x="9785" y="2842"/>
                  </a:cubicBezTo>
                  <a:cubicBezTo>
                    <a:pt x="9751" y="2810"/>
                    <a:pt x="9718" y="2774"/>
                    <a:pt x="9681" y="2742"/>
                  </a:cubicBezTo>
                  <a:cubicBezTo>
                    <a:pt x="9643" y="2712"/>
                    <a:pt x="9606" y="2681"/>
                    <a:pt x="9568" y="2649"/>
                  </a:cubicBezTo>
                  <a:cubicBezTo>
                    <a:pt x="9417" y="2524"/>
                    <a:pt x="9259" y="2396"/>
                    <a:pt x="9100" y="2264"/>
                  </a:cubicBezTo>
                  <a:cubicBezTo>
                    <a:pt x="8437" y="1763"/>
                    <a:pt x="7655" y="1278"/>
                    <a:pt x="6775" y="890"/>
                  </a:cubicBezTo>
                  <a:cubicBezTo>
                    <a:pt x="5890" y="514"/>
                    <a:pt x="5001" y="276"/>
                    <a:pt x="4183" y="135"/>
                  </a:cubicBezTo>
                  <a:cubicBezTo>
                    <a:pt x="3977" y="109"/>
                    <a:pt x="3777" y="83"/>
                    <a:pt x="3581" y="58"/>
                  </a:cubicBezTo>
                  <a:cubicBezTo>
                    <a:pt x="3532" y="51"/>
                    <a:pt x="3485" y="45"/>
                    <a:pt x="3436" y="39"/>
                  </a:cubicBezTo>
                  <a:cubicBezTo>
                    <a:pt x="3388" y="35"/>
                    <a:pt x="3339" y="35"/>
                    <a:pt x="3292" y="32"/>
                  </a:cubicBezTo>
                  <a:cubicBezTo>
                    <a:pt x="3197" y="27"/>
                    <a:pt x="3103" y="22"/>
                    <a:pt x="3011" y="18"/>
                  </a:cubicBezTo>
                  <a:cubicBezTo>
                    <a:pt x="2851" y="12"/>
                    <a:pt x="2695" y="0"/>
                    <a:pt x="2545" y="0"/>
                  </a:cubicBezTo>
                  <a:close/>
                  <a:moveTo>
                    <a:pt x="11817" y="5429"/>
                  </a:moveTo>
                  <a:cubicBezTo>
                    <a:pt x="11822" y="5438"/>
                    <a:pt x="11825" y="5443"/>
                    <a:pt x="11825" y="5443"/>
                  </a:cubicBezTo>
                  <a:lnTo>
                    <a:pt x="11827" y="5441"/>
                  </a:lnTo>
                  <a:cubicBezTo>
                    <a:pt x="11827" y="5441"/>
                    <a:pt x="11823" y="5437"/>
                    <a:pt x="11817" y="5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974267" y="3602663"/>
              <a:ext cx="344018" cy="158352"/>
            </a:xfrm>
            <a:custGeom>
              <a:avLst/>
              <a:gdLst/>
              <a:ahLst/>
              <a:cxnLst/>
              <a:rect l="l" t="t" r="r" b="b"/>
              <a:pathLst>
                <a:path w="11827" h="5444" extrusionOk="0">
                  <a:moveTo>
                    <a:pt x="2525" y="0"/>
                  </a:moveTo>
                  <a:cubicBezTo>
                    <a:pt x="2510" y="0"/>
                    <a:pt x="2495" y="0"/>
                    <a:pt x="2479" y="0"/>
                  </a:cubicBezTo>
                  <a:cubicBezTo>
                    <a:pt x="2308" y="8"/>
                    <a:pt x="2145" y="14"/>
                    <a:pt x="1989" y="19"/>
                  </a:cubicBezTo>
                  <a:cubicBezTo>
                    <a:pt x="1676" y="22"/>
                    <a:pt x="1396" y="71"/>
                    <a:pt x="1150" y="98"/>
                  </a:cubicBezTo>
                  <a:cubicBezTo>
                    <a:pt x="1028" y="115"/>
                    <a:pt x="913" y="127"/>
                    <a:pt x="809" y="146"/>
                  </a:cubicBezTo>
                  <a:cubicBezTo>
                    <a:pt x="707" y="169"/>
                    <a:pt x="612" y="188"/>
                    <a:pt x="526" y="207"/>
                  </a:cubicBezTo>
                  <a:cubicBezTo>
                    <a:pt x="189" y="282"/>
                    <a:pt x="1" y="324"/>
                    <a:pt x="1" y="324"/>
                  </a:cubicBezTo>
                  <a:cubicBezTo>
                    <a:pt x="1" y="324"/>
                    <a:pt x="192" y="308"/>
                    <a:pt x="537" y="277"/>
                  </a:cubicBezTo>
                  <a:cubicBezTo>
                    <a:pt x="623" y="269"/>
                    <a:pt x="717" y="260"/>
                    <a:pt x="821" y="250"/>
                  </a:cubicBezTo>
                  <a:cubicBezTo>
                    <a:pt x="927" y="243"/>
                    <a:pt x="1040" y="245"/>
                    <a:pt x="1162" y="242"/>
                  </a:cubicBezTo>
                  <a:cubicBezTo>
                    <a:pt x="1315" y="241"/>
                    <a:pt x="1481" y="232"/>
                    <a:pt x="1660" y="232"/>
                  </a:cubicBezTo>
                  <a:cubicBezTo>
                    <a:pt x="1766" y="232"/>
                    <a:pt x="1876" y="235"/>
                    <a:pt x="1990" y="245"/>
                  </a:cubicBezTo>
                  <a:cubicBezTo>
                    <a:pt x="2143" y="253"/>
                    <a:pt x="2302" y="262"/>
                    <a:pt x="2469" y="269"/>
                  </a:cubicBezTo>
                  <a:cubicBezTo>
                    <a:pt x="2635" y="279"/>
                    <a:pt x="2808" y="308"/>
                    <a:pt x="2985" y="327"/>
                  </a:cubicBezTo>
                  <a:cubicBezTo>
                    <a:pt x="3075" y="337"/>
                    <a:pt x="3165" y="347"/>
                    <a:pt x="3257" y="360"/>
                  </a:cubicBezTo>
                  <a:cubicBezTo>
                    <a:pt x="3303" y="364"/>
                    <a:pt x="3349" y="369"/>
                    <a:pt x="3396" y="376"/>
                  </a:cubicBezTo>
                  <a:cubicBezTo>
                    <a:pt x="3442" y="386"/>
                    <a:pt x="3488" y="395"/>
                    <a:pt x="3535" y="402"/>
                  </a:cubicBezTo>
                  <a:cubicBezTo>
                    <a:pt x="3723" y="438"/>
                    <a:pt x="3916" y="474"/>
                    <a:pt x="4113" y="511"/>
                  </a:cubicBezTo>
                  <a:cubicBezTo>
                    <a:pt x="4898" y="688"/>
                    <a:pt x="5743" y="945"/>
                    <a:pt x="6596" y="1307"/>
                  </a:cubicBezTo>
                  <a:cubicBezTo>
                    <a:pt x="7444" y="1680"/>
                    <a:pt x="8210" y="2121"/>
                    <a:pt x="8876" y="2572"/>
                  </a:cubicBezTo>
                  <a:cubicBezTo>
                    <a:pt x="9038" y="2691"/>
                    <a:pt x="9195" y="2808"/>
                    <a:pt x="9350" y="2921"/>
                  </a:cubicBezTo>
                  <a:cubicBezTo>
                    <a:pt x="9389" y="2948"/>
                    <a:pt x="9428" y="2976"/>
                    <a:pt x="9466" y="3003"/>
                  </a:cubicBezTo>
                  <a:cubicBezTo>
                    <a:pt x="9502" y="3032"/>
                    <a:pt x="9538" y="3063"/>
                    <a:pt x="9573" y="3092"/>
                  </a:cubicBezTo>
                  <a:cubicBezTo>
                    <a:pt x="9643" y="3151"/>
                    <a:pt x="9713" y="3211"/>
                    <a:pt x="9782" y="3269"/>
                  </a:cubicBezTo>
                  <a:cubicBezTo>
                    <a:pt x="9918" y="3385"/>
                    <a:pt x="10057" y="3491"/>
                    <a:pt x="10176" y="3605"/>
                  </a:cubicBezTo>
                  <a:cubicBezTo>
                    <a:pt x="10297" y="3721"/>
                    <a:pt x="10412" y="3833"/>
                    <a:pt x="10522" y="3938"/>
                  </a:cubicBezTo>
                  <a:cubicBezTo>
                    <a:pt x="10751" y="4145"/>
                    <a:pt x="10925" y="4360"/>
                    <a:pt x="11092" y="4539"/>
                  </a:cubicBezTo>
                  <a:cubicBezTo>
                    <a:pt x="11173" y="4631"/>
                    <a:pt x="11252" y="4713"/>
                    <a:pt x="11319" y="4794"/>
                  </a:cubicBezTo>
                  <a:cubicBezTo>
                    <a:pt x="11384" y="4877"/>
                    <a:pt x="11442" y="4952"/>
                    <a:pt x="11495" y="5020"/>
                  </a:cubicBezTo>
                  <a:cubicBezTo>
                    <a:pt x="11687" y="5265"/>
                    <a:pt x="11802" y="5411"/>
                    <a:pt x="11823" y="5438"/>
                  </a:cubicBezTo>
                  <a:lnTo>
                    <a:pt x="11823" y="5438"/>
                  </a:lnTo>
                  <a:cubicBezTo>
                    <a:pt x="11805" y="5406"/>
                    <a:pt x="11710" y="5245"/>
                    <a:pt x="11552" y="4979"/>
                  </a:cubicBezTo>
                  <a:cubicBezTo>
                    <a:pt x="11507" y="4906"/>
                    <a:pt x="11457" y="4822"/>
                    <a:pt x="11403" y="4731"/>
                  </a:cubicBezTo>
                  <a:cubicBezTo>
                    <a:pt x="11345" y="4643"/>
                    <a:pt x="11275" y="4551"/>
                    <a:pt x="11203" y="4450"/>
                  </a:cubicBezTo>
                  <a:cubicBezTo>
                    <a:pt x="11055" y="4253"/>
                    <a:pt x="10899" y="4015"/>
                    <a:pt x="10688" y="3786"/>
                  </a:cubicBezTo>
                  <a:cubicBezTo>
                    <a:pt x="10584" y="3668"/>
                    <a:pt x="10477" y="3544"/>
                    <a:pt x="10366" y="3414"/>
                  </a:cubicBezTo>
                  <a:cubicBezTo>
                    <a:pt x="10251" y="3287"/>
                    <a:pt x="10118" y="3170"/>
                    <a:pt x="9988" y="3038"/>
                  </a:cubicBezTo>
                  <a:cubicBezTo>
                    <a:pt x="9921" y="2974"/>
                    <a:pt x="9854" y="2910"/>
                    <a:pt x="9787" y="2843"/>
                  </a:cubicBezTo>
                  <a:cubicBezTo>
                    <a:pt x="9752" y="2811"/>
                    <a:pt x="9718" y="2776"/>
                    <a:pt x="9681" y="2743"/>
                  </a:cubicBezTo>
                  <a:cubicBezTo>
                    <a:pt x="9645" y="2713"/>
                    <a:pt x="9606" y="2682"/>
                    <a:pt x="9568" y="2650"/>
                  </a:cubicBezTo>
                  <a:cubicBezTo>
                    <a:pt x="9417" y="2525"/>
                    <a:pt x="9261" y="2397"/>
                    <a:pt x="9101" y="2265"/>
                  </a:cubicBezTo>
                  <a:cubicBezTo>
                    <a:pt x="8439" y="1764"/>
                    <a:pt x="7657" y="1279"/>
                    <a:pt x="6776" y="891"/>
                  </a:cubicBezTo>
                  <a:cubicBezTo>
                    <a:pt x="5890" y="515"/>
                    <a:pt x="5001" y="277"/>
                    <a:pt x="4183" y="136"/>
                  </a:cubicBezTo>
                  <a:cubicBezTo>
                    <a:pt x="3977" y="111"/>
                    <a:pt x="3777" y="85"/>
                    <a:pt x="3581" y="59"/>
                  </a:cubicBezTo>
                  <a:cubicBezTo>
                    <a:pt x="3532" y="52"/>
                    <a:pt x="3485" y="46"/>
                    <a:pt x="3436" y="40"/>
                  </a:cubicBezTo>
                  <a:cubicBezTo>
                    <a:pt x="3389" y="36"/>
                    <a:pt x="3340" y="36"/>
                    <a:pt x="3292" y="33"/>
                  </a:cubicBezTo>
                  <a:cubicBezTo>
                    <a:pt x="3198" y="28"/>
                    <a:pt x="3104" y="23"/>
                    <a:pt x="3011" y="19"/>
                  </a:cubicBezTo>
                  <a:cubicBezTo>
                    <a:pt x="2844" y="13"/>
                    <a:pt x="2682" y="0"/>
                    <a:pt x="2525" y="0"/>
                  </a:cubicBezTo>
                  <a:close/>
                  <a:moveTo>
                    <a:pt x="11823" y="5438"/>
                  </a:moveTo>
                  <a:cubicBezTo>
                    <a:pt x="11826" y="5442"/>
                    <a:pt x="11827" y="5444"/>
                    <a:pt x="11827" y="5444"/>
                  </a:cubicBezTo>
                  <a:lnTo>
                    <a:pt x="11827" y="5442"/>
                  </a:lnTo>
                  <a:cubicBezTo>
                    <a:pt x="11827" y="5442"/>
                    <a:pt x="11826" y="5441"/>
                    <a:pt x="11823" y="5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948438" y="3653361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5" y="0"/>
                  </a:moveTo>
                  <a:cubicBezTo>
                    <a:pt x="2523" y="0"/>
                    <a:pt x="2501" y="0"/>
                    <a:pt x="2479" y="1"/>
                  </a:cubicBezTo>
                  <a:cubicBezTo>
                    <a:pt x="2308" y="7"/>
                    <a:pt x="2145" y="13"/>
                    <a:pt x="1989" y="19"/>
                  </a:cubicBezTo>
                  <a:cubicBezTo>
                    <a:pt x="1676" y="21"/>
                    <a:pt x="1396" y="70"/>
                    <a:pt x="1152" y="99"/>
                  </a:cubicBezTo>
                  <a:cubicBezTo>
                    <a:pt x="1028" y="116"/>
                    <a:pt x="915" y="126"/>
                    <a:pt x="809" y="145"/>
                  </a:cubicBezTo>
                  <a:cubicBezTo>
                    <a:pt x="707" y="168"/>
                    <a:pt x="612" y="187"/>
                    <a:pt x="527" y="206"/>
                  </a:cubicBezTo>
                  <a:cubicBezTo>
                    <a:pt x="189" y="281"/>
                    <a:pt x="1" y="323"/>
                    <a:pt x="1" y="323"/>
                  </a:cubicBezTo>
                  <a:cubicBezTo>
                    <a:pt x="1" y="323"/>
                    <a:pt x="192" y="307"/>
                    <a:pt x="537" y="276"/>
                  </a:cubicBezTo>
                  <a:cubicBezTo>
                    <a:pt x="623" y="268"/>
                    <a:pt x="718" y="259"/>
                    <a:pt x="821" y="249"/>
                  </a:cubicBezTo>
                  <a:cubicBezTo>
                    <a:pt x="927" y="242"/>
                    <a:pt x="1042" y="244"/>
                    <a:pt x="1162" y="241"/>
                  </a:cubicBezTo>
                  <a:cubicBezTo>
                    <a:pt x="1311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3" y="252"/>
                    <a:pt x="2304" y="261"/>
                    <a:pt x="2470" y="268"/>
                  </a:cubicBezTo>
                  <a:cubicBezTo>
                    <a:pt x="2635" y="278"/>
                    <a:pt x="2808" y="307"/>
                    <a:pt x="2985" y="327"/>
                  </a:cubicBezTo>
                  <a:cubicBezTo>
                    <a:pt x="3075" y="337"/>
                    <a:pt x="3166" y="348"/>
                    <a:pt x="3257" y="359"/>
                  </a:cubicBezTo>
                  <a:cubicBezTo>
                    <a:pt x="3303" y="365"/>
                    <a:pt x="3350" y="368"/>
                    <a:pt x="3396" y="375"/>
                  </a:cubicBezTo>
                  <a:cubicBezTo>
                    <a:pt x="3442" y="385"/>
                    <a:pt x="3490" y="394"/>
                    <a:pt x="3535" y="403"/>
                  </a:cubicBezTo>
                  <a:cubicBezTo>
                    <a:pt x="3723" y="438"/>
                    <a:pt x="3916" y="473"/>
                    <a:pt x="4113" y="511"/>
                  </a:cubicBezTo>
                  <a:cubicBezTo>
                    <a:pt x="4898" y="687"/>
                    <a:pt x="5744" y="944"/>
                    <a:pt x="6596" y="1306"/>
                  </a:cubicBezTo>
                  <a:cubicBezTo>
                    <a:pt x="7444" y="1679"/>
                    <a:pt x="8210" y="2122"/>
                    <a:pt x="8876" y="2573"/>
                  </a:cubicBezTo>
                  <a:cubicBezTo>
                    <a:pt x="9038" y="2690"/>
                    <a:pt x="9197" y="2807"/>
                    <a:pt x="9350" y="2920"/>
                  </a:cubicBezTo>
                  <a:cubicBezTo>
                    <a:pt x="9390" y="2947"/>
                    <a:pt x="9428" y="2975"/>
                    <a:pt x="9466" y="3002"/>
                  </a:cubicBezTo>
                  <a:cubicBezTo>
                    <a:pt x="9503" y="3031"/>
                    <a:pt x="9538" y="3062"/>
                    <a:pt x="9573" y="3092"/>
                  </a:cubicBezTo>
                  <a:cubicBezTo>
                    <a:pt x="9643" y="3152"/>
                    <a:pt x="9714" y="3210"/>
                    <a:pt x="9782" y="3268"/>
                  </a:cubicBezTo>
                  <a:cubicBezTo>
                    <a:pt x="9918" y="3384"/>
                    <a:pt x="10057" y="3490"/>
                    <a:pt x="10178" y="3604"/>
                  </a:cubicBezTo>
                  <a:cubicBezTo>
                    <a:pt x="10297" y="3720"/>
                    <a:pt x="10413" y="3832"/>
                    <a:pt x="10523" y="3937"/>
                  </a:cubicBezTo>
                  <a:cubicBezTo>
                    <a:pt x="10751" y="4144"/>
                    <a:pt x="10925" y="4359"/>
                    <a:pt x="11092" y="4538"/>
                  </a:cubicBezTo>
                  <a:cubicBezTo>
                    <a:pt x="11173" y="4630"/>
                    <a:pt x="11252" y="4712"/>
                    <a:pt x="11320" y="4793"/>
                  </a:cubicBezTo>
                  <a:cubicBezTo>
                    <a:pt x="11384" y="4876"/>
                    <a:pt x="11442" y="4951"/>
                    <a:pt x="11495" y="5019"/>
                  </a:cubicBezTo>
                  <a:cubicBezTo>
                    <a:pt x="11709" y="5291"/>
                    <a:pt x="11827" y="5443"/>
                    <a:pt x="11827" y="5443"/>
                  </a:cubicBezTo>
                  <a:cubicBezTo>
                    <a:pt x="11827" y="5443"/>
                    <a:pt x="11729" y="5278"/>
                    <a:pt x="11552" y="4978"/>
                  </a:cubicBezTo>
                  <a:cubicBezTo>
                    <a:pt x="11508" y="4905"/>
                    <a:pt x="11457" y="4821"/>
                    <a:pt x="11404" y="4730"/>
                  </a:cubicBezTo>
                  <a:cubicBezTo>
                    <a:pt x="11346" y="4642"/>
                    <a:pt x="11275" y="4550"/>
                    <a:pt x="11203" y="4449"/>
                  </a:cubicBezTo>
                  <a:cubicBezTo>
                    <a:pt x="11057" y="4252"/>
                    <a:pt x="10901" y="4014"/>
                    <a:pt x="10688" y="3785"/>
                  </a:cubicBezTo>
                  <a:cubicBezTo>
                    <a:pt x="10586" y="3667"/>
                    <a:pt x="10478" y="3543"/>
                    <a:pt x="10366" y="3415"/>
                  </a:cubicBezTo>
                  <a:cubicBezTo>
                    <a:pt x="10251" y="3286"/>
                    <a:pt x="10118" y="3169"/>
                    <a:pt x="9989" y="3037"/>
                  </a:cubicBezTo>
                  <a:cubicBezTo>
                    <a:pt x="9923" y="2973"/>
                    <a:pt x="9854" y="2909"/>
                    <a:pt x="9787" y="2842"/>
                  </a:cubicBezTo>
                  <a:cubicBezTo>
                    <a:pt x="9752" y="2810"/>
                    <a:pt x="9718" y="2775"/>
                    <a:pt x="9681" y="2742"/>
                  </a:cubicBezTo>
                  <a:cubicBezTo>
                    <a:pt x="9645" y="2712"/>
                    <a:pt x="9607" y="2681"/>
                    <a:pt x="9570" y="2649"/>
                  </a:cubicBezTo>
                  <a:cubicBezTo>
                    <a:pt x="9417" y="2524"/>
                    <a:pt x="9261" y="2396"/>
                    <a:pt x="9101" y="2264"/>
                  </a:cubicBezTo>
                  <a:cubicBezTo>
                    <a:pt x="8439" y="1763"/>
                    <a:pt x="7657" y="1279"/>
                    <a:pt x="6777" y="890"/>
                  </a:cubicBezTo>
                  <a:cubicBezTo>
                    <a:pt x="5890" y="514"/>
                    <a:pt x="5002" y="276"/>
                    <a:pt x="4183" y="136"/>
                  </a:cubicBezTo>
                  <a:cubicBezTo>
                    <a:pt x="3979" y="110"/>
                    <a:pt x="3777" y="84"/>
                    <a:pt x="3581" y="58"/>
                  </a:cubicBezTo>
                  <a:cubicBezTo>
                    <a:pt x="3534" y="51"/>
                    <a:pt x="3485" y="45"/>
                    <a:pt x="3438" y="39"/>
                  </a:cubicBezTo>
                  <a:cubicBezTo>
                    <a:pt x="3389" y="35"/>
                    <a:pt x="3341" y="35"/>
                    <a:pt x="3292" y="32"/>
                  </a:cubicBezTo>
                  <a:cubicBezTo>
                    <a:pt x="3198" y="27"/>
                    <a:pt x="3104" y="22"/>
                    <a:pt x="3013" y="18"/>
                  </a:cubicBezTo>
                  <a:cubicBezTo>
                    <a:pt x="2851" y="13"/>
                    <a:pt x="2696" y="0"/>
                    <a:pt x="2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922638" y="3704030"/>
              <a:ext cx="344018" cy="158323"/>
            </a:xfrm>
            <a:custGeom>
              <a:avLst/>
              <a:gdLst/>
              <a:ahLst/>
              <a:cxnLst/>
              <a:rect l="l" t="t" r="r" b="b"/>
              <a:pathLst>
                <a:path w="11827" h="5443" extrusionOk="0">
                  <a:moveTo>
                    <a:pt x="2544" y="0"/>
                  </a:moveTo>
                  <a:cubicBezTo>
                    <a:pt x="2522" y="0"/>
                    <a:pt x="2500" y="0"/>
                    <a:pt x="2479" y="1"/>
                  </a:cubicBezTo>
                  <a:cubicBezTo>
                    <a:pt x="2309" y="7"/>
                    <a:pt x="2146" y="13"/>
                    <a:pt x="1988" y="19"/>
                  </a:cubicBezTo>
                  <a:cubicBezTo>
                    <a:pt x="1676" y="21"/>
                    <a:pt x="1395" y="70"/>
                    <a:pt x="1151" y="99"/>
                  </a:cubicBezTo>
                  <a:cubicBezTo>
                    <a:pt x="1028" y="116"/>
                    <a:pt x="914" y="126"/>
                    <a:pt x="810" y="145"/>
                  </a:cubicBezTo>
                  <a:cubicBezTo>
                    <a:pt x="706" y="168"/>
                    <a:pt x="611" y="187"/>
                    <a:pt x="526" y="206"/>
                  </a:cubicBezTo>
                  <a:cubicBezTo>
                    <a:pt x="188" y="282"/>
                    <a:pt x="0" y="323"/>
                    <a:pt x="0" y="323"/>
                  </a:cubicBezTo>
                  <a:cubicBezTo>
                    <a:pt x="0" y="323"/>
                    <a:pt x="191" y="307"/>
                    <a:pt x="536" y="276"/>
                  </a:cubicBezTo>
                  <a:cubicBezTo>
                    <a:pt x="622" y="268"/>
                    <a:pt x="717" y="259"/>
                    <a:pt x="822" y="249"/>
                  </a:cubicBezTo>
                  <a:cubicBezTo>
                    <a:pt x="926" y="243"/>
                    <a:pt x="1041" y="244"/>
                    <a:pt x="1163" y="241"/>
                  </a:cubicBezTo>
                  <a:cubicBezTo>
                    <a:pt x="1312" y="240"/>
                    <a:pt x="1473" y="232"/>
                    <a:pt x="1646" y="232"/>
                  </a:cubicBezTo>
                  <a:cubicBezTo>
                    <a:pt x="1756" y="232"/>
                    <a:pt x="1871" y="235"/>
                    <a:pt x="1990" y="246"/>
                  </a:cubicBezTo>
                  <a:cubicBezTo>
                    <a:pt x="2142" y="253"/>
                    <a:pt x="2303" y="261"/>
                    <a:pt x="2469" y="268"/>
                  </a:cubicBezTo>
                  <a:cubicBezTo>
                    <a:pt x="2636" y="278"/>
                    <a:pt x="2807" y="308"/>
                    <a:pt x="2986" y="327"/>
                  </a:cubicBezTo>
                  <a:cubicBezTo>
                    <a:pt x="3075" y="337"/>
                    <a:pt x="3165" y="348"/>
                    <a:pt x="3256" y="359"/>
                  </a:cubicBezTo>
                  <a:cubicBezTo>
                    <a:pt x="3302" y="365"/>
                    <a:pt x="3350" y="368"/>
                    <a:pt x="3396" y="375"/>
                  </a:cubicBezTo>
                  <a:cubicBezTo>
                    <a:pt x="3441" y="385"/>
                    <a:pt x="3489" y="394"/>
                    <a:pt x="3535" y="403"/>
                  </a:cubicBezTo>
                  <a:cubicBezTo>
                    <a:pt x="3723" y="438"/>
                    <a:pt x="3915" y="473"/>
                    <a:pt x="4114" y="511"/>
                  </a:cubicBezTo>
                  <a:cubicBezTo>
                    <a:pt x="4898" y="689"/>
                    <a:pt x="5744" y="944"/>
                    <a:pt x="6597" y="1306"/>
                  </a:cubicBezTo>
                  <a:cubicBezTo>
                    <a:pt x="7443" y="1679"/>
                    <a:pt x="8209" y="2122"/>
                    <a:pt x="8875" y="2573"/>
                  </a:cubicBezTo>
                  <a:cubicBezTo>
                    <a:pt x="9037" y="2691"/>
                    <a:pt x="9196" y="2807"/>
                    <a:pt x="9351" y="2920"/>
                  </a:cubicBezTo>
                  <a:cubicBezTo>
                    <a:pt x="9389" y="2947"/>
                    <a:pt x="9427" y="2975"/>
                    <a:pt x="9465" y="3002"/>
                  </a:cubicBezTo>
                  <a:cubicBezTo>
                    <a:pt x="9502" y="3031"/>
                    <a:pt x="9537" y="3063"/>
                    <a:pt x="9572" y="3092"/>
                  </a:cubicBezTo>
                  <a:cubicBezTo>
                    <a:pt x="9644" y="3152"/>
                    <a:pt x="9713" y="3210"/>
                    <a:pt x="9781" y="3268"/>
                  </a:cubicBezTo>
                  <a:cubicBezTo>
                    <a:pt x="9917" y="3384"/>
                    <a:pt x="10057" y="3490"/>
                    <a:pt x="10177" y="3606"/>
                  </a:cubicBezTo>
                  <a:cubicBezTo>
                    <a:pt x="10296" y="3720"/>
                    <a:pt x="10413" y="3832"/>
                    <a:pt x="10523" y="3939"/>
                  </a:cubicBezTo>
                  <a:cubicBezTo>
                    <a:pt x="10750" y="4144"/>
                    <a:pt x="10925" y="4359"/>
                    <a:pt x="11091" y="4540"/>
                  </a:cubicBezTo>
                  <a:cubicBezTo>
                    <a:pt x="11172" y="4630"/>
                    <a:pt x="11252" y="4712"/>
                    <a:pt x="11319" y="4793"/>
                  </a:cubicBezTo>
                  <a:cubicBezTo>
                    <a:pt x="11383" y="4876"/>
                    <a:pt x="11441" y="4951"/>
                    <a:pt x="11494" y="5019"/>
                  </a:cubicBezTo>
                  <a:cubicBezTo>
                    <a:pt x="11708" y="5291"/>
                    <a:pt x="11826" y="5443"/>
                    <a:pt x="11826" y="5443"/>
                  </a:cubicBezTo>
                  <a:cubicBezTo>
                    <a:pt x="11826" y="5443"/>
                    <a:pt x="11728" y="5278"/>
                    <a:pt x="11553" y="4980"/>
                  </a:cubicBezTo>
                  <a:cubicBezTo>
                    <a:pt x="11507" y="4905"/>
                    <a:pt x="11458" y="4821"/>
                    <a:pt x="11403" y="4731"/>
                  </a:cubicBezTo>
                  <a:cubicBezTo>
                    <a:pt x="11345" y="4642"/>
                    <a:pt x="11274" y="4550"/>
                    <a:pt x="11203" y="4449"/>
                  </a:cubicBezTo>
                  <a:cubicBezTo>
                    <a:pt x="11056" y="4252"/>
                    <a:pt x="10900" y="4014"/>
                    <a:pt x="10688" y="3785"/>
                  </a:cubicBezTo>
                  <a:cubicBezTo>
                    <a:pt x="10585" y="3667"/>
                    <a:pt x="10477" y="3543"/>
                    <a:pt x="10365" y="3415"/>
                  </a:cubicBezTo>
                  <a:cubicBezTo>
                    <a:pt x="10251" y="3286"/>
                    <a:pt x="10119" y="3169"/>
                    <a:pt x="9988" y="3039"/>
                  </a:cubicBezTo>
                  <a:cubicBezTo>
                    <a:pt x="9922" y="2975"/>
                    <a:pt x="9855" y="2909"/>
                    <a:pt x="9786" y="2842"/>
                  </a:cubicBezTo>
                  <a:cubicBezTo>
                    <a:pt x="9751" y="2810"/>
                    <a:pt x="9717" y="2775"/>
                    <a:pt x="9681" y="2744"/>
                  </a:cubicBezTo>
                  <a:cubicBezTo>
                    <a:pt x="9644" y="2712"/>
                    <a:pt x="9607" y="2681"/>
                    <a:pt x="9569" y="2649"/>
                  </a:cubicBezTo>
                  <a:cubicBezTo>
                    <a:pt x="9416" y="2525"/>
                    <a:pt x="9260" y="2396"/>
                    <a:pt x="9100" y="2264"/>
                  </a:cubicBezTo>
                  <a:cubicBezTo>
                    <a:pt x="8438" y="1763"/>
                    <a:pt x="7656" y="1279"/>
                    <a:pt x="6776" y="890"/>
                  </a:cubicBezTo>
                  <a:cubicBezTo>
                    <a:pt x="5891" y="515"/>
                    <a:pt x="5002" y="276"/>
                    <a:pt x="4182" y="136"/>
                  </a:cubicBezTo>
                  <a:cubicBezTo>
                    <a:pt x="3978" y="110"/>
                    <a:pt x="3776" y="84"/>
                    <a:pt x="3582" y="58"/>
                  </a:cubicBezTo>
                  <a:cubicBezTo>
                    <a:pt x="3533" y="51"/>
                    <a:pt x="3484" y="45"/>
                    <a:pt x="3437" y="39"/>
                  </a:cubicBezTo>
                  <a:cubicBezTo>
                    <a:pt x="3388" y="35"/>
                    <a:pt x="3341" y="35"/>
                    <a:pt x="3293" y="32"/>
                  </a:cubicBezTo>
                  <a:cubicBezTo>
                    <a:pt x="3197" y="27"/>
                    <a:pt x="3104" y="22"/>
                    <a:pt x="3012" y="18"/>
                  </a:cubicBezTo>
                  <a:cubicBezTo>
                    <a:pt x="2851" y="13"/>
                    <a:pt x="2695" y="0"/>
                    <a:pt x="2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331711" y="3598650"/>
              <a:ext cx="188981" cy="370924"/>
            </a:xfrm>
            <a:custGeom>
              <a:avLst/>
              <a:gdLst/>
              <a:ahLst/>
              <a:cxnLst/>
              <a:rect l="l" t="t" r="r" b="b"/>
              <a:pathLst>
                <a:path w="6497" h="12752" extrusionOk="0">
                  <a:moveTo>
                    <a:pt x="6497" y="1"/>
                  </a:moveTo>
                  <a:lnTo>
                    <a:pt x="6497" y="1"/>
                  </a:lnTo>
                  <a:cubicBezTo>
                    <a:pt x="6496" y="2"/>
                    <a:pt x="4840" y="2752"/>
                    <a:pt x="3048" y="6274"/>
                  </a:cubicBezTo>
                  <a:cubicBezTo>
                    <a:pt x="1254" y="9795"/>
                    <a:pt x="1" y="12751"/>
                    <a:pt x="1" y="12751"/>
                  </a:cubicBezTo>
                  <a:cubicBezTo>
                    <a:pt x="1" y="12751"/>
                    <a:pt x="1657" y="9999"/>
                    <a:pt x="3450" y="6479"/>
                  </a:cubicBezTo>
                  <a:cubicBezTo>
                    <a:pt x="5243" y="2958"/>
                    <a:pt x="6496" y="2"/>
                    <a:pt x="64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7307976" y="3345277"/>
              <a:ext cx="221443" cy="200849"/>
            </a:xfrm>
            <a:custGeom>
              <a:avLst/>
              <a:gdLst/>
              <a:ahLst/>
              <a:cxnLst/>
              <a:rect l="l" t="t" r="r" b="b"/>
              <a:pathLst>
                <a:path w="7613" h="6905" extrusionOk="0">
                  <a:moveTo>
                    <a:pt x="1" y="0"/>
                  </a:moveTo>
                  <a:cubicBezTo>
                    <a:pt x="1" y="0"/>
                    <a:pt x="137" y="58"/>
                    <a:pt x="381" y="164"/>
                  </a:cubicBezTo>
                  <a:cubicBezTo>
                    <a:pt x="442" y="190"/>
                    <a:pt x="511" y="219"/>
                    <a:pt x="584" y="249"/>
                  </a:cubicBezTo>
                  <a:cubicBezTo>
                    <a:pt x="659" y="283"/>
                    <a:pt x="737" y="323"/>
                    <a:pt x="823" y="364"/>
                  </a:cubicBezTo>
                  <a:cubicBezTo>
                    <a:pt x="992" y="446"/>
                    <a:pt x="1190" y="534"/>
                    <a:pt x="1396" y="651"/>
                  </a:cubicBezTo>
                  <a:cubicBezTo>
                    <a:pt x="1501" y="706"/>
                    <a:pt x="1610" y="766"/>
                    <a:pt x="1724" y="827"/>
                  </a:cubicBezTo>
                  <a:cubicBezTo>
                    <a:pt x="1838" y="888"/>
                    <a:pt x="1952" y="961"/>
                    <a:pt x="2073" y="1032"/>
                  </a:cubicBezTo>
                  <a:cubicBezTo>
                    <a:pt x="2314" y="1171"/>
                    <a:pt x="2560" y="1339"/>
                    <a:pt x="2823" y="1512"/>
                  </a:cubicBezTo>
                  <a:cubicBezTo>
                    <a:pt x="3338" y="1869"/>
                    <a:pt x="3884" y="2289"/>
                    <a:pt x="4422" y="2774"/>
                  </a:cubicBezTo>
                  <a:cubicBezTo>
                    <a:pt x="4956" y="3261"/>
                    <a:pt x="5429" y="3765"/>
                    <a:pt x="5834" y="4242"/>
                  </a:cubicBezTo>
                  <a:cubicBezTo>
                    <a:pt x="6031" y="4487"/>
                    <a:pt x="6223" y="4714"/>
                    <a:pt x="6384" y="4942"/>
                  </a:cubicBezTo>
                  <a:cubicBezTo>
                    <a:pt x="6465" y="5055"/>
                    <a:pt x="6549" y="5162"/>
                    <a:pt x="6622" y="5269"/>
                  </a:cubicBezTo>
                  <a:cubicBezTo>
                    <a:pt x="6694" y="5376"/>
                    <a:pt x="6763" y="5480"/>
                    <a:pt x="6830" y="5578"/>
                  </a:cubicBezTo>
                  <a:cubicBezTo>
                    <a:pt x="6966" y="5773"/>
                    <a:pt x="7071" y="5960"/>
                    <a:pt x="7171" y="6122"/>
                  </a:cubicBezTo>
                  <a:cubicBezTo>
                    <a:pt x="7220" y="6203"/>
                    <a:pt x="7267" y="6276"/>
                    <a:pt x="7307" y="6346"/>
                  </a:cubicBezTo>
                  <a:cubicBezTo>
                    <a:pt x="7345" y="6418"/>
                    <a:pt x="7382" y="6482"/>
                    <a:pt x="7412" y="6541"/>
                  </a:cubicBezTo>
                  <a:cubicBezTo>
                    <a:pt x="7540" y="6774"/>
                    <a:pt x="7612" y="6904"/>
                    <a:pt x="7612" y="6904"/>
                  </a:cubicBezTo>
                  <a:cubicBezTo>
                    <a:pt x="7612" y="6904"/>
                    <a:pt x="7548" y="6771"/>
                    <a:pt x="7432" y="6531"/>
                  </a:cubicBezTo>
                  <a:cubicBezTo>
                    <a:pt x="7403" y="6470"/>
                    <a:pt x="7371" y="6405"/>
                    <a:pt x="7336" y="6331"/>
                  </a:cubicBezTo>
                  <a:cubicBezTo>
                    <a:pt x="7299" y="6259"/>
                    <a:pt x="7255" y="6181"/>
                    <a:pt x="7210" y="6099"/>
                  </a:cubicBezTo>
                  <a:cubicBezTo>
                    <a:pt x="7117" y="5934"/>
                    <a:pt x="7019" y="5741"/>
                    <a:pt x="6889" y="5540"/>
                  </a:cubicBezTo>
                  <a:cubicBezTo>
                    <a:pt x="6827" y="5439"/>
                    <a:pt x="6761" y="5332"/>
                    <a:pt x="6692" y="5222"/>
                  </a:cubicBezTo>
                  <a:cubicBezTo>
                    <a:pt x="6622" y="5112"/>
                    <a:pt x="6541" y="5002"/>
                    <a:pt x="6463" y="4886"/>
                  </a:cubicBezTo>
                  <a:cubicBezTo>
                    <a:pt x="6307" y="4652"/>
                    <a:pt x="6121" y="4416"/>
                    <a:pt x="5927" y="4166"/>
                  </a:cubicBezTo>
                  <a:cubicBezTo>
                    <a:pt x="5528" y="3675"/>
                    <a:pt x="5057" y="3160"/>
                    <a:pt x="4518" y="2668"/>
                  </a:cubicBezTo>
                  <a:cubicBezTo>
                    <a:pt x="3974" y="2179"/>
                    <a:pt x="3416" y="1761"/>
                    <a:pt x="2890" y="1411"/>
                  </a:cubicBezTo>
                  <a:cubicBezTo>
                    <a:pt x="2621" y="1243"/>
                    <a:pt x="2369" y="1079"/>
                    <a:pt x="2122" y="948"/>
                  </a:cubicBezTo>
                  <a:cubicBezTo>
                    <a:pt x="1998" y="880"/>
                    <a:pt x="1882" y="812"/>
                    <a:pt x="1764" y="752"/>
                  </a:cubicBezTo>
                  <a:cubicBezTo>
                    <a:pt x="1648" y="696"/>
                    <a:pt x="1535" y="639"/>
                    <a:pt x="1428" y="587"/>
                  </a:cubicBezTo>
                  <a:cubicBezTo>
                    <a:pt x="1216" y="477"/>
                    <a:pt x="1014" y="398"/>
                    <a:pt x="841" y="323"/>
                  </a:cubicBezTo>
                  <a:cubicBezTo>
                    <a:pt x="754" y="284"/>
                    <a:pt x="673" y="249"/>
                    <a:pt x="598" y="219"/>
                  </a:cubicBezTo>
                  <a:cubicBezTo>
                    <a:pt x="522" y="191"/>
                    <a:pt x="452" y="165"/>
                    <a:pt x="389" y="142"/>
                  </a:cubicBezTo>
                  <a:cubicBezTo>
                    <a:pt x="140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7533862" y="3544549"/>
              <a:ext cx="289042" cy="55732"/>
            </a:xfrm>
            <a:custGeom>
              <a:avLst/>
              <a:gdLst/>
              <a:ahLst/>
              <a:cxnLst/>
              <a:rect l="l" t="t" r="r" b="b"/>
              <a:pathLst>
                <a:path w="9937" h="1916" extrusionOk="0">
                  <a:moveTo>
                    <a:pt x="2711" y="0"/>
                  </a:moveTo>
                  <a:cubicBezTo>
                    <a:pt x="2551" y="0"/>
                    <a:pt x="2396" y="3"/>
                    <a:pt x="2247" y="12"/>
                  </a:cubicBezTo>
                  <a:cubicBezTo>
                    <a:pt x="2111" y="20"/>
                    <a:pt x="1978" y="21"/>
                    <a:pt x="1853" y="32"/>
                  </a:cubicBezTo>
                  <a:cubicBezTo>
                    <a:pt x="1726" y="43"/>
                    <a:pt x="1604" y="53"/>
                    <a:pt x="1487" y="62"/>
                  </a:cubicBezTo>
                  <a:cubicBezTo>
                    <a:pt x="1255" y="79"/>
                    <a:pt x="1047" y="113"/>
                    <a:pt x="864" y="136"/>
                  </a:cubicBezTo>
                  <a:cubicBezTo>
                    <a:pt x="774" y="148"/>
                    <a:pt x="688" y="159"/>
                    <a:pt x="610" y="171"/>
                  </a:cubicBezTo>
                  <a:cubicBezTo>
                    <a:pt x="532" y="185"/>
                    <a:pt x="461" y="198"/>
                    <a:pt x="396" y="209"/>
                  </a:cubicBezTo>
                  <a:cubicBezTo>
                    <a:pt x="141" y="256"/>
                    <a:pt x="1" y="282"/>
                    <a:pt x="1" y="282"/>
                  </a:cubicBezTo>
                  <a:cubicBezTo>
                    <a:pt x="1" y="282"/>
                    <a:pt x="143" y="264"/>
                    <a:pt x="399" y="232"/>
                  </a:cubicBezTo>
                  <a:cubicBezTo>
                    <a:pt x="465" y="223"/>
                    <a:pt x="535" y="214"/>
                    <a:pt x="615" y="204"/>
                  </a:cubicBezTo>
                  <a:cubicBezTo>
                    <a:pt x="693" y="195"/>
                    <a:pt x="778" y="189"/>
                    <a:pt x="870" y="180"/>
                  </a:cubicBezTo>
                  <a:cubicBezTo>
                    <a:pt x="1053" y="166"/>
                    <a:pt x="1261" y="140"/>
                    <a:pt x="1494" y="134"/>
                  </a:cubicBezTo>
                  <a:cubicBezTo>
                    <a:pt x="1608" y="128"/>
                    <a:pt x="1730" y="122"/>
                    <a:pt x="1856" y="116"/>
                  </a:cubicBezTo>
                  <a:cubicBezTo>
                    <a:pt x="1983" y="110"/>
                    <a:pt x="2114" y="113"/>
                    <a:pt x="2250" y="110"/>
                  </a:cubicBezTo>
                  <a:cubicBezTo>
                    <a:pt x="2310" y="108"/>
                    <a:pt x="2371" y="107"/>
                    <a:pt x="2432" y="107"/>
                  </a:cubicBezTo>
                  <a:cubicBezTo>
                    <a:pt x="2651" y="107"/>
                    <a:pt x="2880" y="116"/>
                    <a:pt x="3118" y="124"/>
                  </a:cubicBezTo>
                  <a:cubicBezTo>
                    <a:pt x="3729" y="153"/>
                    <a:pt x="4398" y="215"/>
                    <a:pt x="5095" y="327"/>
                  </a:cubicBezTo>
                  <a:cubicBezTo>
                    <a:pt x="5791" y="444"/>
                    <a:pt x="6445" y="599"/>
                    <a:pt x="7033" y="765"/>
                  </a:cubicBezTo>
                  <a:cubicBezTo>
                    <a:pt x="7325" y="857"/>
                    <a:pt x="7604" y="936"/>
                    <a:pt x="7860" y="1031"/>
                  </a:cubicBezTo>
                  <a:cubicBezTo>
                    <a:pt x="7988" y="1077"/>
                    <a:pt x="8113" y="1117"/>
                    <a:pt x="8231" y="1163"/>
                  </a:cubicBezTo>
                  <a:cubicBezTo>
                    <a:pt x="8349" y="1210"/>
                    <a:pt x="8462" y="1254"/>
                    <a:pt x="8569" y="1296"/>
                  </a:cubicBezTo>
                  <a:cubicBezTo>
                    <a:pt x="8786" y="1377"/>
                    <a:pt x="8975" y="1467"/>
                    <a:pt x="9145" y="1540"/>
                  </a:cubicBezTo>
                  <a:cubicBezTo>
                    <a:pt x="9229" y="1578"/>
                    <a:pt x="9308" y="1610"/>
                    <a:pt x="9379" y="1644"/>
                  </a:cubicBezTo>
                  <a:cubicBezTo>
                    <a:pt x="9450" y="1679"/>
                    <a:pt x="9515" y="1711"/>
                    <a:pt x="9573" y="1739"/>
                  </a:cubicBezTo>
                  <a:cubicBezTo>
                    <a:pt x="9806" y="1853"/>
                    <a:pt x="9936" y="1916"/>
                    <a:pt x="9936" y="1916"/>
                  </a:cubicBezTo>
                  <a:cubicBezTo>
                    <a:pt x="9936" y="1916"/>
                    <a:pt x="9810" y="1846"/>
                    <a:pt x="9583" y="1719"/>
                  </a:cubicBezTo>
                  <a:cubicBezTo>
                    <a:pt x="9527" y="1688"/>
                    <a:pt x="9463" y="1653"/>
                    <a:pt x="9394" y="1615"/>
                  </a:cubicBezTo>
                  <a:cubicBezTo>
                    <a:pt x="9324" y="1578"/>
                    <a:pt x="9246" y="1542"/>
                    <a:pt x="9163" y="1500"/>
                  </a:cubicBezTo>
                  <a:cubicBezTo>
                    <a:pt x="8998" y="1419"/>
                    <a:pt x="8812" y="1320"/>
                    <a:pt x="8596" y="1231"/>
                  </a:cubicBezTo>
                  <a:cubicBezTo>
                    <a:pt x="8489" y="1184"/>
                    <a:pt x="8378" y="1135"/>
                    <a:pt x="8262" y="1085"/>
                  </a:cubicBezTo>
                  <a:cubicBezTo>
                    <a:pt x="8145" y="1034"/>
                    <a:pt x="8020" y="990"/>
                    <a:pt x="7893" y="940"/>
                  </a:cubicBezTo>
                  <a:cubicBezTo>
                    <a:pt x="7638" y="837"/>
                    <a:pt x="7360" y="748"/>
                    <a:pt x="7068" y="651"/>
                  </a:cubicBezTo>
                  <a:cubicBezTo>
                    <a:pt x="6478" y="470"/>
                    <a:pt x="5820" y="304"/>
                    <a:pt x="5118" y="186"/>
                  </a:cubicBezTo>
                  <a:cubicBezTo>
                    <a:pt x="4415" y="73"/>
                    <a:pt x="3738" y="20"/>
                    <a:pt x="3123" y="3"/>
                  </a:cubicBezTo>
                  <a:cubicBezTo>
                    <a:pt x="2982" y="2"/>
                    <a:pt x="2845" y="0"/>
                    <a:pt x="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CB9A574-384B-B942-8276-7BFD0F0CE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7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2872841" y="1998164"/>
            <a:ext cx="3763671" cy="14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/>
              <a:t>5 “</a:t>
            </a:r>
            <a:r>
              <a:rPr lang="en" sz="8000" b="1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en" sz="8000" b="1" dirty="0"/>
              <a:t>”</a:t>
            </a:r>
            <a:endParaRPr sz="8000" b="1" dirty="0"/>
          </a:p>
        </p:txBody>
      </p:sp>
      <p:sp>
        <p:nvSpPr>
          <p:cNvPr id="452" name="Google Shape;452;p32"/>
          <p:cNvSpPr/>
          <p:nvPr/>
        </p:nvSpPr>
        <p:spPr>
          <a:xfrm>
            <a:off x="5485517" y="3365071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6450319" y="40019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6936894" y="7985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2812719" y="14466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1106094" y="34339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2171916" y="416715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3907800" y="36742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5361390" y="437292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6413434" y="2495222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5307340" y="14067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10;p31">
            <a:extLst>
              <a:ext uri="{FF2B5EF4-FFF2-40B4-BE49-F238E27FC236}">
                <a16:creationId xmlns:a16="http://schemas.microsoft.com/office/drawing/2014/main" id="{1A3C9297-1495-C8F4-1168-95483EA01AA8}"/>
              </a:ext>
            </a:extLst>
          </p:cNvPr>
          <p:cNvSpPr txBox="1">
            <a:spLocks/>
          </p:cNvSpPr>
          <p:nvPr/>
        </p:nvSpPr>
        <p:spPr>
          <a:xfrm>
            <a:off x="876808" y="4092"/>
            <a:ext cx="708249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S" dirty="0"/>
              <a:t>Las 5 libertades de los REA</a:t>
            </a:r>
          </a:p>
        </p:txBody>
      </p:sp>
      <p:sp>
        <p:nvSpPr>
          <p:cNvPr id="6" name="Globo: línea 5">
            <a:extLst>
              <a:ext uri="{FF2B5EF4-FFF2-40B4-BE49-F238E27FC236}">
                <a16:creationId xmlns:a16="http://schemas.microsoft.com/office/drawing/2014/main" id="{D2FAFCFA-0529-0706-656F-0AD8E6F72C9D}"/>
              </a:ext>
            </a:extLst>
          </p:cNvPr>
          <p:cNvSpPr/>
          <p:nvPr/>
        </p:nvSpPr>
        <p:spPr>
          <a:xfrm flipH="1">
            <a:off x="530679" y="1153335"/>
            <a:ext cx="1966579" cy="85516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/>
                <a:latin typeface="Montserrat medium "/>
              </a:rPr>
              <a:t>Conservar / </a:t>
            </a:r>
            <a:r>
              <a:rPr lang="es-ES" b="1" dirty="0" err="1">
                <a:effectLst/>
                <a:latin typeface="Montserrat medium "/>
              </a:rPr>
              <a:t>retain</a:t>
            </a:r>
            <a:r>
              <a:rPr lang="es-ES" dirty="0">
                <a:effectLst/>
                <a:latin typeface="Montserrat medium "/>
              </a:rPr>
              <a:t>: realizar, poseer y gestionar copias</a:t>
            </a:r>
            <a:endParaRPr lang="en-GB" dirty="0">
              <a:latin typeface="Montserrat medium "/>
            </a:endParaRPr>
          </a:p>
        </p:txBody>
      </p:sp>
      <p:sp>
        <p:nvSpPr>
          <p:cNvPr id="8" name="Globo: línea 7">
            <a:extLst>
              <a:ext uri="{FF2B5EF4-FFF2-40B4-BE49-F238E27FC236}">
                <a16:creationId xmlns:a16="http://schemas.microsoft.com/office/drawing/2014/main" id="{6BA476C1-585E-6302-B770-5A72FE91B52F}"/>
              </a:ext>
            </a:extLst>
          </p:cNvPr>
          <p:cNvSpPr/>
          <p:nvPr/>
        </p:nvSpPr>
        <p:spPr>
          <a:xfrm>
            <a:off x="6211039" y="1029886"/>
            <a:ext cx="2493842" cy="855164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/>
                <a:latin typeface="Montserrat medium "/>
              </a:rPr>
              <a:t>Reutilizar</a:t>
            </a:r>
            <a:r>
              <a:rPr lang="es-ES" dirty="0">
                <a:latin typeface="Montserrat medium "/>
              </a:rPr>
              <a:t>: utilizar el contenido de diversas maneras</a:t>
            </a:r>
            <a:endParaRPr lang="en-GB" dirty="0">
              <a:latin typeface="Montserrat medium "/>
            </a:endParaRPr>
          </a:p>
        </p:txBody>
      </p:sp>
      <p:sp>
        <p:nvSpPr>
          <p:cNvPr id="9" name="Globo: línea 8">
            <a:extLst>
              <a:ext uri="{FF2B5EF4-FFF2-40B4-BE49-F238E27FC236}">
                <a16:creationId xmlns:a16="http://schemas.microsoft.com/office/drawing/2014/main" id="{AC67077F-46A3-ED63-0A77-066A1CF72CC6}"/>
              </a:ext>
            </a:extLst>
          </p:cNvPr>
          <p:cNvSpPr/>
          <p:nvPr/>
        </p:nvSpPr>
        <p:spPr>
          <a:xfrm flipH="1">
            <a:off x="280791" y="3497678"/>
            <a:ext cx="2412891" cy="855164"/>
          </a:xfrm>
          <a:prstGeom prst="borderCallout1">
            <a:avLst>
              <a:gd name="adj1" fmla="val 18750"/>
              <a:gd name="adj2" fmla="val -8333"/>
              <a:gd name="adj3" fmla="val -23068"/>
              <a:gd name="adj4" fmla="val -241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/>
                <a:latin typeface="Montserrat medium "/>
              </a:rPr>
              <a:t>Modificar / revise</a:t>
            </a:r>
            <a:r>
              <a:rPr lang="es-ES" dirty="0">
                <a:latin typeface="Montserrat medium "/>
              </a:rPr>
              <a:t>: adaptar, modificar y transformar el contenido</a:t>
            </a:r>
            <a:endParaRPr lang="en-GB" dirty="0">
              <a:latin typeface="Montserrat medium "/>
            </a:endParaRPr>
          </a:p>
        </p:txBody>
      </p:sp>
      <p:sp>
        <p:nvSpPr>
          <p:cNvPr id="10" name="Globo: línea 9">
            <a:extLst>
              <a:ext uri="{FF2B5EF4-FFF2-40B4-BE49-F238E27FC236}">
                <a16:creationId xmlns:a16="http://schemas.microsoft.com/office/drawing/2014/main" id="{A1BF1D60-D360-556C-36BD-9EC3315AFB39}"/>
              </a:ext>
            </a:extLst>
          </p:cNvPr>
          <p:cNvSpPr/>
          <p:nvPr/>
        </p:nvSpPr>
        <p:spPr>
          <a:xfrm>
            <a:off x="3284257" y="3842458"/>
            <a:ext cx="2493842" cy="855164"/>
          </a:xfrm>
          <a:prstGeom prst="borderCallout1">
            <a:avLst>
              <a:gd name="adj1" fmla="val -2253"/>
              <a:gd name="adj2" fmla="val 51905"/>
              <a:gd name="adj3" fmla="val -74622"/>
              <a:gd name="adj4" fmla="val 458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/>
                <a:latin typeface="Montserrat medium "/>
              </a:rPr>
              <a:t>Remezclar</a:t>
            </a:r>
            <a:r>
              <a:rPr lang="es-ES" dirty="0">
                <a:latin typeface="Montserrat medium "/>
              </a:rPr>
              <a:t>: combinar  contenido original con otros</a:t>
            </a:r>
            <a:endParaRPr lang="en-GB" dirty="0">
              <a:latin typeface="Montserrat medium "/>
            </a:endParaRPr>
          </a:p>
        </p:txBody>
      </p:sp>
      <p:sp>
        <p:nvSpPr>
          <p:cNvPr id="11" name="Globo: línea 10">
            <a:extLst>
              <a:ext uri="{FF2B5EF4-FFF2-40B4-BE49-F238E27FC236}">
                <a16:creationId xmlns:a16="http://schemas.microsoft.com/office/drawing/2014/main" id="{FC1A6358-3728-E1ED-29E6-2C31662B8039}"/>
              </a:ext>
            </a:extLst>
          </p:cNvPr>
          <p:cNvSpPr/>
          <p:nvPr/>
        </p:nvSpPr>
        <p:spPr>
          <a:xfrm>
            <a:off x="6307918" y="3237383"/>
            <a:ext cx="2493842" cy="855164"/>
          </a:xfrm>
          <a:prstGeom prst="borderCallout1">
            <a:avLst>
              <a:gd name="adj1" fmla="val -2253"/>
              <a:gd name="adj2" fmla="val 51905"/>
              <a:gd name="adj3" fmla="val -45981"/>
              <a:gd name="adj4" fmla="val -13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/>
                <a:latin typeface="Montserrat medium "/>
              </a:rPr>
              <a:t>Redistribuir</a:t>
            </a:r>
            <a:r>
              <a:rPr lang="es-ES" dirty="0">
                <a:latin typeface="Montserrat medium "/>
              </a:rPr>
              <a:t>: compartir  copias del contenido</a:t>
            </a:r>
            <a:endParaRPr lang="en-GB" dirty="0">
              <a:latin typeface="Montserrat medium 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DBBE04-6A3F-9B49-7DB9-560C66D4E689}"/>
              </a:ext>
            </a:extLst>
          </p:cNvPr>
          <p:cNvSpPr txBox="1"/>
          <p:nvPr/>
        </p:nvSpPr>
        <p:spPr>
          <a:xfrm>
            <a:off x="4681331" y="4835723"/>
            <a:ext cx="47516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Montserrat medium "/>
                <a:hlinkClick r:id="rId3"/>
              </a:rPr>
              <a:t>https://unesdoc.unesco.org/ark:/48223/pf0000373558</a:t>
            </a:r>
            <a:r>
              <a:rPr lang="en-GB" sz="1200" dirty="0">
                <a:latin typeface="Montserrat medium "/>
              </a:rPr>
              <a:t>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08D0C9-26F7-469B-52AC-AA904FC3C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/>
          <p:nvPr/>
        </p:nvSpPr>
        <p:spPr>
          <a:xfrm>
            <a:off x="6936894" y="7985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10;p31">
            <a:extLst>
              <a:ext uri="{FF2B5EF4-FFF2-40B4-BE49-F238E27FC236}">
                <a16:creationId xmlns:a16="http://schemas.microsoft.com/office/drawing/2014/main" id="{1A3C9297-1495-C8F4-1168-95483EA01AA8}"/>
              </a:ext>
            </a:extLst>
          </p:cNvPr>
          <p:cNvSpPr txBox="1">
            <a:spLocks/>
          </p:cNvSpPr>
          <p:nvPr/>
        </p:nvSpPr>
        <p:spPr>
          <a:xfrm>
            <a:off x="876808" y="4092"/>
            <a:ext cx="708249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S" dirty="0"/>
              <a:t>El ciclo de los REA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6CD1AE2-5EE6-EC78-8A26-9784AEC6E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270265"/>
              </p:ext>
            </p:extLst>
          </p:nvPr>
        </p:nvGraphicFramePr>
        <p:xfrm>
          <a:off x="1653090" y="1125085"/>
          <a:ext cx="5945120" cy="333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BC6219E-43A9-0F44-7B88-DA4448081BA7}"/>
              </a:ext>
            </a:extLst>
          </p:cNvPr>
          <p:cNvSpPr txBox="1"/>
          <p:nvPr/>
        </p:nvSpPr>
        <p:spPr>
          <a:xfrm>
            <a:off x="3197205" y="4785595"/>
            <a:ext cx="35709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Montserrat medium "/>
                <a:hlinkClick r:id="rId8"/>
              </a:rPr>
              <a:t>https://unesdoc.unesco.org/ark:/48223/pf0000373558</a:t>
            </a:r>
            <a:r>
              <a:rPr lang="en-GB" sz="900" dirty="0">
                <a:latin typeface="Montserrat medium "/>
              </a:rPr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19C799E-96A0-BF1C-EA8B-8B6CFC1206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/>
          <p:nvPr/>
        </p:nvSpPr>
        <p:spPr>
          <a:xfrm>
            <a:off x="8507270" y="4739833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6450319" y="40019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6936894" y="79851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2812719" y="14466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1106094" y="3433964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2171916" y="416715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3907800" y="3674291"/>
            <a:ext cx="171402" cy="171485"/>
          </a:xfrm>
          <a:custGeom>
            <a:avLst/>
            <a:gdLst/>
            <a:ahLst/>
            <a:cxnLst/>
            <a:rect l="l" t="t" r="r" b="b"/>
            <a:pathLst>
              <a:path w="3742" h="3744" extrusionOk="0">
                <a:moveTo>
                  <a:pt x="0" y="1"/>
                </a:moveTo>
                <a:lnTo>
                  <a:pt x="0" y="3743"/>
                </a:lnTo>
                <a:lnTo>
                  <a:pt x="3741" y="3743"/>
                </a:lnTo>
                <a:lnTo>
                  <a:pt x="37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5361390" y="4372920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3907791" y="59275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5307340" y="1406732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86B9A0-24FD-00E3-23BC-6D091184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sp>
        <p:nvSpPr>
          <p:cNvPr id="7" name="Google Shape;410;p31">
            <a:extLst>
              <a:ext uri="{FF2B5EF4-FFF2-40B4-BE49-F238E27FC236}">
                <a16:creationId xmlns:a16="http://schemas.microsoft.com/office/drawing/2014/main" id="{5302B274-CF51-4A80-71FF-5F22A55B8509}"/>
              </a:ext>
            </a:extLst>
          </p:cNvPr>
          <p:cNvSpPr txBox="1">
            <a:spLocks/>
          </p:cNvSpPr>
          <p:nvPr/>
        </p:nvSpPr>
        <p:spPr>
          <a:xfrm>
            <a:off x="876808" y="4092"/>
            <a:ext cx="708249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S" dirty="0"/>
              <a:t>Como docentes…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1889225-4598-82A4-800B-D51A957EE6D5}"/>
              </a:ext>
            </a:extLst>
          </p:cNvPr>
          <p:cNvSpPr txBox="1">
            <a:spLocks/>
          </p:cNvSpPr>
          <p:nvPr/>
        </p:nvSpPr>
        <p:spPr>
          <a:xfrm>
            <a:off x="4108248" y="1724542"/>
            <a:ext cx="5035752" cy="15640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Buscar</a:t>
            </a:r>
            <a:endParaRPr lang="en-GB" sz="2800" dirty="0">
              <a:solidFill>
                <a:schemeClr val="accent5">
                  <a:lumMod val="25000"/>
                </a:schemeClr>
              </a:solidFill>
              <a:latin typeface="Montserrat medium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Crear</a:t>
            </a:r>
            <a:endParaRPr lang="en-GB" sz="2800" dirty="0">
              <a:solidFill>
                <a:schemeClr val="accent5">
                  <a:lumMod val="25000"/>
                </a:schemeClr>
              </a:solidFill>
              <a:latin typeface="Montserrat medium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Adoptar</a:t>
            </a:r>
            <a:r>
              <a:rPr lang="en-GB" sz="2800" dirty="0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 / </a:t>
            </a: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adaptar</a:t>
            </a:r>
            <a:r>
              <a:rPr lang="en-GB" sz="2800" dirty="0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 (</a:t>
            </a: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modificar</a:t>
            </a:r>
            <a:r>
              <a:rPr lang="en-GB" sz="2800" dirty="0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 / </a:t>
            </a: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remezclar</a:t>
            </a:r>
            <a:r>
              <a:rPr lang="en-GB" sz="2800" dirty="0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Usar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5">
                    <a:lumMod val="25000"/>
                  </a:schemeClr>
                </a:solidFill>
                <a:latin typeface="Montserrat medium "/>
              </a:rPr>
              <a:t>Compartir</a:t>
            </a:r>
            <a:endParaRPr lang="en-GB" sz="2800" dirty="0">
              <a:solidFill>
                <a:schemeClr val="accent5">
                  <a:lumMod val="25000"/>
                </a:schemeClr>
              </a:solidFill>
              <a:latin typeface="Montserrat medium 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11CEA6A-811F-95AE-FA43-5C6E7FB15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733407"/>
              </p:ext>
            </p:extLst>
          </p:nvPr>
        </p:nvGraphicFramePr>
        <p:xfrm>
          <a:off x="125923" y="885059"/>
          <a:ext cx="3343898" cy="407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83B0A9A-83D2-B45C-417D-C50A127D6190}"/>
              </a:ext>
            </a:extLst>
          </p:cNvPr>
          <p:cNvSpPr txBox="1"/>
          <p:nvPr/>
        </p:nvSpPr>
        <p:spPr>
          <a:xfrm>
            <a:off x="1771259" y="2325968"/>
            <a:ext cx="2066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accent3">
                    <a:lumMod val="50000"/>
                  </a:schemeClr>
                </a:solidFill>
                <a:latin typeface="Montserrat Black" panose="00000A00000000000000" pitchFamily="2" charset="0"/>
              </a:rPr>
              <a:t>REA</a:t>
            </a:r>
            <a:endParaRPr lang="en-GB" sz="3600" dirty="0">
              <a:solidFill>
                <a:schemeClr val="accent3">
                  <a:lumMod val="50000"/>
                </a:schemeClr>
              </a:solidFill>
              <a:latin typeface="Montserrat Black" panose="00000A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04AE33-4B60-4C81-1EA3-7E33BE2DF86D}"/>
              </a:ext>
            </a:extLst>
          </p:cNvPr>
          <p:cNvSpPr txBox="1"/>
          <p:nvPr/>
        </p:nvSpPr>
        <p:spPr>
          <a:xfrm>
            <a:off x="4965151" y="4842715"/>
            <a:ext cx="4183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Montserrat medium "/>
                <a:hlinkClick r:id="rId9"/>
              </a:rPr>
              <a:t>https://rebiun.libguides.com/GuiaREA/sobreREA</a:t>
            </a:r>
            <a:r>
              <a:rPr lang="en-GB" sz="1000" dirty="0">
                <a:latin typeface="Montserrat medium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54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/>
          <p:nvPr/>
        </p:nvSpPr>
        <p:spPr>
          <a:xfrm>
            <a:off x="6415229" y="3776609"/>
            <a:ext cx="194014" cy="205763"/>
          </a:xfrm>
          <a:custGeom>
            <a:avLst/>
            <a:gdLst/>
            <a:ahLst/>
            <a:cxnLst/>
            <a:rect l="l" t="t" r="r" b="b"/>
            <a:pathLst>
              <a:path w="3286" h="3485" extrusionOk="0">
                <a:moveTo>
                  <a:pt x="1643" y="0"/>
                </a:moveTo>
                <a:cubicBezTo>
                  <a:pt x="1280" y="803"/>
                  <a:pt x="699" y="1425"/>
                  <a:pt x="1" y="1742"/>
                </a:cubicBezTo>
                <a:cubicBezTo>
                  <a:pt x="699" y="2060"/>
                  <a:pt x="1280" y="2682"/>
                  <a:pt x="1643" y="3484"/>
                </a:cubicBezTo>
                <a:cubicBezTo>
                  <a:pt x="2008" y="2682"/>
                  <a:pt x="2589" y="2060"/>
                  <a:pt x="3286" y="1742"/>
                </a:cubicBezTo>
                <a:cubicBezTo>
                  <a:pt x="2589" y="1425"/>
                  <a:pt x="2008" y="803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33"/>
          <p:cNvGrpSpPr/>
          <p:nvPr/>
        </p:nvGrpSpPr>
        <p:grpSpPr>
          <a:xfrm rot="2700000" flipH="1">
            <a:off x="7378076" y="3324107"/>
            <a:ext cx="771035" cy="1110755"/>
            <a:chOff x="4584175" y="3102675"/>
            <a:chExt cx="663750" cy="956200"/>
          </a:xfrm>
        </p:grpSpPr>
        <p:sp>
          <p:nvSpPr>
            <p:cNvPr id="494" name="Google Shape;494;p33"/>
            <p:cNvSpPr/>
            <p:nvPr/>
          </p:nvSpPr>
          <p:spPr>
            <a:xfrm>
              <a:off x="4943925" y="3441975"/>
              <a:ext cx="199025" cy="131700"/>
            </a:xfrm>
            <a:custGeom>
              <a:avLst/>
              <a:gdLst/>
              <a:ahLst/>
              <a:cxnLst/>
              <a:rect l="l" t="t" r="r" b="b"/>
              <a:pathLst>
                <a:path w="7961" h="5268" extrusionOk="0">
                  <a:moveTo>
                    <a:pt x="5429" y="1"/>
                  </a:moveTo>
                  <a:cubicBezTo>
                    <a:pt x="1352" y="1"/>
                    <a:pt x="0" y="4481"/>
                    <a:pt x="0" y="4481"/>
                  </a:cubicBezTo>
                  <a:cubicBezTo>
                    <a:pt x="1110" y="5039"/>
                    <a:pt x="2078" y="5267"/>
                    <a:pt x="2919" y="5267"/>
                  </a:cubicBezTo>
                  <a:cubicBezTo>
                    <a:pt x="6757" y="5267"/>
                    <a:pt x="7960" y="510"/>
                    <a:pt x="7960" y="510"/>
                  </a:cubicBezTo>
                  <a:cubicBezTo>
                    <a:pt x="7019" y="152"/>
                    <a:pt x="6178" y="1"/>
                    <a:pt x="5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4939250" y="3462750"/>
              <a:ext cx="179025" cy="95425"/>
            </a:xfrm>
            <a:custGeom>
              <a:avLst/>
              <a:gdLst/>
              <a:ahLst/>
              <a:cxnLst/>
              <a:rect l="l" t="t" r="r" b="b"/>
              <a:pathLst>
                <a:path w="7161" h="3817" extrusionOk="0">
                  <a:moveTo>
                    <a:pt x="6993" y="1"/>
                  </a:moveTo>
                  <a:cubicBezTo>
                    <a:pt x="6989" y="1"/>
                    <a:pt x="6984" y="1"/>
                    <a:pt x="6980" y="1"/>
                  </a:cubicBezTo>
                  <a:cubicBezTo>
                    <a:pt x="4174" y="154"/>
                    <a:pt x="247" y="3386"/>
                    <a:pt x="82" y="3523"/>
                  </a:cubicBezTo>
                  <a:cubicBezTo>
                    <a:pt x="12" y="3582"/>
                    <a:pt x="1" y="3685"/>
                    <a:pt x="59" y="3756"/>
                  </a:cubicBezTo>
                  <a:cubicBezTo>
                    <a:pt x="93" y="3795"/>
                    <a:pt x="140" y="3817"/>
                    <a:pt x="187" y="3817"/>
                  </a:cubicBezTo>
                  <a:cubicBezTo>
                    <a:pt x="224" y="3817"/>
                    <a:pt x="262" y="3805"/>
                    <a:pt x="293" y="3779"/>
                  </a:cubicBezTo>
                  <a:cubicBezTo>
                    <a:pt x="332" y="3745"/>
                    <a:pt x="4302" y="479"/>
                    <a:pt x="6998" y="333"/>
                  </a:cubicBezTo>
                  <a:cubicBezTo>
                    <a:pt x="7090" y="328"/>
                    <a:pt x="7160" y="250"/>
                    <a:pt x="7154" y="159"/>
                  </a:cubicBezTo>
                  <a:cubicBezTo>
                    <a:pt x="7150" y="71"/>
                    <a:pt x="7080" y="1"/>
                    <a:pt x="6993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5028550" y="3290300"/>
              <a:ext cx="219375" cy="118000"/>
            </a:xfrm>
            <a:custGeom>
              <a:avLst/>
              <a:gdLst/>
              <a:ahLst/>
              <a:cxnLst/>
              <a:rect l="l" t="t" r="r" b="b"/>
              <a:pathLst>
                <a:path w="8775" h="4720" extrusionOk="0">
                  <a:moveTo>
                    <a:pt x="5015" y="1"/>
                  </a:moveTo>
                  <a:cubicBezTo>
                    <a:pt x="1957" y="1"/>
                    <a:pt x="0" y="2917"/>
                    <a:pt x="0" y="2917"/>
                  </a:cubicBezTo>
                  <a:cubicBezTo>
                    <a:pt x="1382" y="4241"/>
                    <a:pt x="2672" y="4719"/>
                    <a:pt x="3814" y="4719"/>
                  </a:cubicBezTo>
                  <a:cubicBezTo>
                    <a:pt x="6795" y="4719"/>
                    <a:pt x="8774" y="1461"/>
                    <a:pt x="8774" y="1461"/>
                  </a:cubicBezTo>
                  <a:cubicBezTo>
                    <a:pt x="7402" y="392"/>
                    <a:pt x="6135" y="1"/>
                    <a:pt x="5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023850" y="3322350"/>
              <a:ext cx="197400" cy="45050"/>
            </a:xfrm>
            <a:custGeom>
              <a:avLst/>
              <a:gdLst/>
              <a:ahLst/>
              <a:cxnLst/>
              <a:rect l="l" t="t" r="r" b="b"/>
              <a:pathLst>
                <a:path w="7896" h="1802" extrusionOk="0">
                  <a:moveTo>
                    <a:pt x="6425" y="0"/>
                  </a:moveTo>
                  <a:cubicBezTo>
                    <a:pt x="3725" y="0"/>
                    <a:pt x="293" y="1412"/>
                    <a:pt x="124" y="1482"/>
                  </a:cubicBezTo>
                  <a:cubicBezTo>
                    <a:pt x="40" y="1517"/>
                    <a:pt x="0" y="1615"/>
                    <a:pt x="35" y="1699"/>
                  </a:cubicBezTo>
                  <a:cubicBezTo>
                    <a:pt x="61" y="1763"/>
                    <a:pt x="122" y="1802"/>
                    <a:pt x="188" y="1802"/>
                  </a:cubicBezTo>
                  <a:cubicBezTo>
                    <a:pt x="209" y="1802"/>
                    <a:pt x="231" y="1797"/>
                    <a:pt x="251" y="1789"/>
                  </a:cubicBezTo>
                  <a:cubicBezTo>
                    <a:pt x="293" y="1772"/>
                    <a:pt x="3788" y="334"/>
                    <a:pt x="6436" y="334"/>
                  </a:cubicBezTo>
                  <a:cubicBezTo>
                    <a:pt x="6879" y="334"/>
                    <a:pt x="7298" y="374"/>
                    <a:pt x="7673" y="467"/>
                  </a:cubicBezTo>
                  <a:cubicBezTo>
                    <a:pt x="7686" y="471"/>
                    <a:pt x="7699" y="472"/>
                    <a:pt x="7712" y="472"/>
                  </a:cubicBezTo>
                  <a:cubicBezTo>
                    <a:pt x="7787" y="472"/>
                    <a:pt x="7855" y="422"/>
                    <a:pt x="7873" y="347"/>
                  </a:cubicBezTo>
                  <a:cubicBezTo>
                    <a:pt x="7896" y="257"/>
                    <a:pt x="7842" y="168"/>
                    <a:pt x="7754" y="145"/>
                  </a:cubicBezTo>
                  <a:cubicBezTo>
                    <a:pt x="7348" y="44"/>
                    <a:pt x="6897" y="0"/>
                    <a:pt x="6425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4804100" y="3285650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0" y="6220"/>
                    <a:pt x="6458" y="8505"/>
                    <a:pt x="6458" y="8505"/>
                  </a:cubicBezTo>
                  <a:cubicBezTo>
                    <a:pt x="9997" y="2217"/>
                    <a:pt x="2706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4885275" y="3305750"/>
              <a:ext cx="88425" cy="196650"/>
            </a:xfrm>
            <a:custGeom>
              <a:avLst/>
              <a:gdLst/>
              <a:ahLst/>
              <a:cxnLst/>
              <a:rect l="l" t="t" r="r" b="b"/>
              <a:pathLst>
                <a:path w="3537" h="7866" extrusionOk="0">
                  <a:moveTo>
                    <a:pt x="188" y="0"/>
                  </a:moveTo>
                  <a:cubicBezTo>
                    <a:pt x="151" y="0"/>
                    <a:pt x="115" y="12"/>
                    <a:pt x="85" y="37"/>
                  </a:cubicBezTo>
                  <a:cubicBezTo>
                    <a:pt x="13" y="94"/>
                    <a:pt x="1" y="199"/>
                    <a:pt x="59" y="270"/>
                  </a:cubicBezTo>
                  <a:cubicBezTo>
                    <a:pt x="91" y="309"/>
                    <a:pt x="3199" y="4218"/>
                    <a:pt x="3046" y="7693"/>
                  </a:cubicBezTo>
                  <a:cubicBezTo>
                    <a:pt x="3042" y="7785"/>
                    <a:pt x="3112" y="7861"/>
                    <a:pt x="3204" y="7866"/>
                  </a:cubicBezTo>
                  <a:lnTo>
                    <a:pt x="3211" y="7866"/>
                  </a:lnTo>
                  <a:cubicBezTo>
                    <a:pt x="3300" y="7866"/>
                    <a:pt x="3373" y="7797"/>
                    <a:pt x="3378" y="7708"/>
                  </a:cubicBezTo>
                  <a:cubicBezTo>
                    <a:pt x="3537" y="4108"/>
                    <a:pt x="448" y="225"/>
                    <a:pt x="317" y="62"/>
                  </a:cubicBezTo>
                  <a:cubicBezTo>
                    <a:pt x="285" y="22"/>
                    <a:pt x="236" y="0"/>
                    <a:pt x="188" y="0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884775" y="3102675"/>
              <a:ext cx="249950" cy="212625"/>
            </a:xfrm>
            <a:custGeom>
              <a:avLst/>
              <a:gdLst/>
              <a:ahLst/>
              <a:cxnLst/>
              <a:rect l="l" t="t" r="r" b="b"/>
              <a:pathLst>
                <a:path w="9998" h="8505" extrusionOk="0">
                  <a:moveTo>
                    <a:pt x="2706" y="0"/>
                  </a:moveTo>
                  <a:lnTo>
                    <a:pt x="2706" y="0"/>
                  </a:lnTo>
                  <a:cubicBezTo>
                    <a:pt x="1" y="6218"/>
                    <a:pt x="6459" y="8504"/>
                    <a:pt x="6459" y="8504"/>
                  </a:cubicBezTo>
                  <a:cubicBezTo>
                    <a:pt x="9998" y="2215"/>
                    <a:pt x="2706" y="0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965975" y="3122750"/>
              <a:ext cx="88425" cy="196675"/>
            </a:xfrm>
            <a:custGeom>
              <a:avLst/>
              <a:gdLst/>
              <a:ahLst/>
              <a:cxnLst/>
              <a:rect l="l" t="t" r="r" b="b"/>
              <a:pathLst>
                <a:path w="3537" h="7867" extrusionOk="0">
                  <a:moveTo>
                    <a:pt x="187" y="1"/>
                  </a:moveTo>
                  <a:cubicBezTo>
                    <a:pt x="150" y="1"/>
                    <a:pt x="113" y="13"/>
                    <a:pt x="83" y="38"/>
                  </a:cubicBezTo>
                  <a:cubicBezTo>
                    <a:pt x="12" y="94"/>
                    <a:pt x="0" y="198"/>
                    <a:pt x="58" y="270"/>
                  </a:cubicBezTo>
                  <a:cubicBezTo>
                    <a:pt x="89" y="310"/>
                    <a:pt x="3198" y="4220"/>
                    <a:pt x="3044" y="7694"/>
                  </a:cubicBezTo>
                  <a:cubicBezTo>
                    <a:pt x="3041" y="7785"/>
                    <a:pt x="3111" y="7862"/>
                    <a:pt x="3203" y="7866"/>
                  </a:cubicBezTo>
                  <a:lnTo>
                    <a:pt x="3211" y="7866"/>
                  </a:lnTo>
                  <a:cubicBezTo>
                    <a:pt x="3299" y="7866"/>
                    <a:pt x="3373" y="7797"/>
                    <a:pt x="3376" y="7707"/>
                  </a:cubicBezTo>
                  <a:cubicBezTo>
                    <a:pt x="3536" y="4109"/>
                    <a:pt x="448" y="226"/>
                    <a:pt x="316" y="62"/>
                  </a:cubicBezTo>
                  <a:cubicBezTo>
                    <a:pt x="283" y="22"/>
                    <a:pt x="235" y="1"/>
                    <a:pt x="187" y="1"/>
                  </a:cubicBezTo>
                  <a:close/>
                </a:path>
              </a:pathLst>
            </a:custGeom>
            <a:solidFill>
              <a:srgbClr val="7A1729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915375" y="3204325"/>
              <a:ext cx="216000" cy="410975"/>
            </a:xfrm>
            <a:custGeom>
              <a:avLst/>
              <a:gdLst/>
              <a:ahLst/>
              <a:cxnLst/>
              <a:rect l="l" t="t" r="r" b="b"/>
              <a:pathLst>
                <a:path w="8640" h="16439" extrusionOk="0">
                  <a:moveTo>
                    <a:pt x="8450" y="0"/>
                  </a:moveTo>
                  <a:cubicBezTo>
                    <a:pt x="8426" y="0"/>
                    <a:pt x="8401" y="6"/>
                    <a:pt x="8378" y="17"/>
                  </a:cubicBezTo>
                  <a:cubicBezTo>
                    <a:pt x="5636" y="1339"/>
                    <a:pt x="261" y="15607"/>
                    <a:pt x="33" y="16215"/>
                  </a:cubicBezTo>
                  <a:cubicBezTo>
                    <a:pt x="1" y="16301"/>
                    <a:pt x="45" y="16396"/>
                    <a:pt x="131" y="16428"/>
                  </a:cubicBezTo>
                  <a:cubicBezTo>
                    <a:pt x="149" y="16435"/>
                    <a:pt x="169" y="16438"/>
                    <a:pt x="189" y="16438"/>
                  </a:cubicBezTo>
                  <a:cubicBezTo>
                    <a:pt x="256" y="16438"/>
                    <a:pt x="319" y="16397"/>
                    <a:pt x="343" y="16331"/>
                  </a:cubicBezTo>
                  <a:cubicBezTo>
                    <a:pt x="400" y="16183"/>
                    <a:pt x="5899" y="1581"/>
                    <a:pt x="8522" y="315"/>
                  </a:cubicBezTo>
                  <a:cubicBezTo>
                    <a:pt x="8604" y="276"/>
                    <a:pt x="8639" y="176"/>
                    <a:pt x="8598" y="94"/>
                  </a:cubicBezTo>
                  <a:cubicBezTo>
                    <a:pt x="8570" y="35"/>
                    <a:pt x="8511" y="0"/>
                    <a:pt x="8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646400" y="3947275"/>
              <a:ext cx="263500" cy="111600"/>
            </a:xfrm>
            <a:custGeom>
              <a:avLst/>
              <a:gdLst/>
              <a:ahLst/>
              <a:cxnLst/>
              <a:rect l="l" t="t" r="r" b="b"/>
              <a:pathLst>
                <a:path w="10540" h="4464" extrusionOk="0">
                  <a:moveTo>
                    <a:pt x="431" y="1"/>
                  </a:moveTo>
                  <a:cubicBezTo>
                    <a:pt x="194" y="1"/>
                    <a:pt x="46" y="45"/>
                    <a:pt x="7" y="139"/>
                  </a:cubicBezTo>
                  <a:cubicBezTo>
                    <a:pt x="0" y="154"/>
                    <a:pt x="5" y="172"/>
                    <a:pt x="3" y="189"/>
                  </a:cubicBezTo>
                  <a:lnTo>
                    <a:pt x="10437" y="4463"/>
                  </a:lnTo>
                  <a:cubicBezTo>
                    <a:pt x="10450" y="4451"/>
                    <a:pt x="10465" y="4440"/>
                    <a:pt x="10471" y="4425"/>
                  </a:cubicBezTo>
                  <a:cubicBezTo>
                    <a:pt x="10540" y="4255"/>
                    <a:pt x="10246" y="3953"/>
                    <a:pt x="9686" y="3577"/>
                  </a:cubicBezTo>
                  <a:cubicBezTo>
                    <a:pt x="8819" y="2990"/>
                    <a:pt x="7317" y="2224"/>
                    <a:pt x="5558" y="1503"/>
                  </a:cubicBezTo>
                  <a:cubicBezTo>
                    <a:pt x="3801" y="783"/>
                    <a:pt x="2190" y="275"/>
                    <a:pt x="1162" y="84"/>
                  </a:cubicBezTo>
                  <a:cubicBezTo>
                    <a:pt x="868" y="29"/>
                    <a:pt x="621" y="1"/>
                    <a:pt x="431" y="1"/>
                  </a:cubicBezTo>
                  <a:close/>
                </a:path>
              </a:pathLst>
            </a:custGeom>
            <a:solidFill>
              <a:srgbClr val="FCA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4584175" y="3529200"/>
              <a:ext cx="577175" cy="507675"/>
            </a:xfrm>
            <a:custGeom>
              <a:avLst/>
              <a:gdLst/>
              <a:ahLst/>
              <a:cxnLst/>
              <a:rect l="l" t="t" r="r" b="b"/>
              <a:pathLst>
                <a:path w="23087" h="20307" extrusionOk="0">
                  <a:moveTo>
                    <a:pt x="5437" y="1"/>
                  </a:moveTo>
                  <a:cubicBezTo>
                    <a:pt x="3715" y="1186"/>
                    <a:pt x="2304" y="2867"/>
                    <a:pt x="1453" y="4947"/>
                  </a:cubicBezTo>
                  <a:cubicBezTo>
                    <a:pt x="0" y="8495"/>
                    <a:pt x="510" y="12357"/>
                    <a:pt x="2479" y="15330"/>
                  </a:cubicBezTo>
                  <a:cubicBezTo>
                    <a:pt x="2824" y="15852"/>
                    <a:pt x="3217" y="16347"/>
                    <a:pt x="3649" y="16807"/>
                  </a:cubicBezTo>
                  <a:lnTo>
                    <a:pt x="3651" y="16807"/>
                  </a:lnTo>
                  <a:cubicBezTo>
                    <a:pt x="3999" y="17179"/>
                    <a:pt x="4380" y="17526"/>
                    <a:pt x="4783" y="17850"/>
                  </a:cubicBezTo>
                  <a:lnTo>
                    <a:pt x="10636" y="20248"/>
                  </a:lnTo>
                  <a:cubicBezTo>
                    <a:pt x="11021" y="20287"/>
                    <a:pt x="11405" y="20307"/>
                    <a:pt x="11787" y="20307"/>
                  </a:cubicBezTo>
                  <a:cubicBezTo>
                    <a:pt x="11916" y="20307"/>
                    <a:pt x="12046" y="20304"/>
                    <a:pt x="12175" y="20300"/>
                  </a:cubicBezTo>
                  <a:cubicBezTo>
                    <a:pt x="16403" y="20138"/>
                    <a:pt x="20354" y="17560"/>
                    <a:pt x="22061" y="13390"/>
                  </a:cubicBezTo>
                  <a:cubicBezTo>
                    <a:pt x="22914" y="11310"/>
                    <a:pt x="23087" y="9122"/>
                    <a:pt x="22691" y="7068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4718900" y="3529075"/>
              <a:ext cx="433775" cy="177050"/>
            </a:xfrm>
            <a:custGeom>
              <a:avLst/>
              <a:gdLst/>
              <a:ahLst/>
              <a:cxnLst/>
              <a:rect l="l" t="t" r="r" b="b"/>
              <a:pathLst>
                <a:path w="17351" h="7082" extrusionOk="0">
                  <a:moveTo>
                    <a:pt x="71" y="0"/>
                  </a:moveTo>
                  <a:cubicBezTo>
                    <a:pt x="59" y="0"/>
                    <a:pt x="51" y="3"/>
                    <a:pt x="50" y="7"/>
                  </a:cubicBezTo>
                  <a:cubicBezTo>
                    <a:pt x="1" y="126"/>
                    <a:pt x="3823" y="1806"/>
                    <a:pt x="8587" y="3757"/>
                  </a:cubicBezTo>
                  <a:cubicBezTo>
                    <a:pt x="13172" y="5635"/>
                    <a:pt x="16958" y="7081"/>
                    <a:pt x="17280" y="7081"/>
                  </a:cubicBezTo>
                  <a:cubicBezTo>
                    <a:pt x="17293" y="7081"/>
                    <a:pt x="17300" y="7079"/>
                    <a:pt x="17302" y="7075"/>
                  </a:cubicBezTo>
                  <a:cubicBezTo>
                    <a:pt x="17351" y="6955"/>
                    <a:pt x="13529" y="5276"/>
                    <a:pt x="8764" y="3325"/>
                  </a:cubicBezTo>
                  <a:cubicBezTo>
                    <a:pt x="4179" y="1447"/>
                    <a:pt x="393" y="0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4646125" y="3601050"/>
              <a:ext cx="515275" cy="457825"/>
            </a:xfrm>
            <a:custGeom>
              <a:avLst/>
              <a:gdLst/>
              <a:ahLst/>
              <a:cxnLst/>
              <a:rect l="l" t="t" r="r" b="b"/>
              <a:pathLst>
                <a:path w="20611" h="18313" extrusionOk="0">
                  <a:moveTo>
                    <a:pt x="9978" y="1"/>
                  </a:moveTo>
                  <a:lnTo>
                    <a:pt x="9978" y="1"/>
                  </a:lnTo>
                  <a:cubicBezTo>
                    <a:pt x="10205" y="218"/>
                    <a:pt x="10422" y="444"/>
                    <a:pt x="10630" y="682"/>
                  </a:cubicBezTo>
                  <a:cubicBezTo>
                    <a:pt x="12349" y="2652"/>
                    <a:pt x="13291" y="5461"/>
                    <a:pt x="12650" y="8081"/>
                  </a:cubicBezTo>
                  <a:cubicBezTo>
                    <a:pt x="11954" y="10928"/>
                    <a:pt x="9425" y="13164"/>
                    <a:pt x="6633" y="13745"/>
                  </a:cubicBezTo>
                  <a:cubicBezTo>
                    <a:pt x="6077" y="13861"/>
                    <a:pt x="5515" y="13916"/>
                    <a:pt x="4954" y="13916"/>
                  </a:cubicBezTo>
                  <a:cubicBezTo>
                    <a:pt x="3213" y="13916"/>
                    <a:pt x="1487" y="13380"/>
                    <a:pt x="1" y="12456"/>
                  </a:cubicBezTo>
                  <a:lnTo>
                    <a:pt x="1" y="12456"/>
                  </a:lnTo>
                  <a:cubicBezTo>
                    <a:pt x="346" y="12978"/>
                    <a:pt x="739" y="13473"/>
                    <a:pt x="1173" y="13933"/>
                  </a:cubicBezTo>
                  <a:cubicBezTo>
                    <a:pt x="878" y="13878"/>
                    <a:pt x="630" y="13849"/>
                    <a:pt x="440" y="13849"/>
                  </a:cubicBezTo>
                  <a:cubicBezTo>
                    <a:pt x="204" y="13849"/>
                    <a:pt x="56" y="13894"/>
                    <a:pt x="18" y="13988"/>
                  </a:cubicBezTo>
                  <a:cubicBezTo>
                    <a:pt x="11" y="14003"/>
                    <a:pt x="16" y="14021"/>
                    <a:pt x="14" y="14038"/>
                  </a:cubicBezTo>
                  <a:lnTo>
                    <a:pt x="10448" y="18312"/>
                  </a:lnTo>
                  <a:cubicBezTo>
                    <a:pt x="10461" y="18300"/>
                    <a:pt x="10476" y="18289"/>
                    <a:pt x="10482" y="18274"/>
                  </a:cubicBezTo>
                  <a:cubicBezTo>
                    <a:pt x="10551" y="18104"/>
                    <a:pt x="10257" y="17802"/>
                    <a:pt x="9697" y="17424"/>
                  </a:cubicBezTo>
                  <a:cubicBezTo>
                    <a:pt x="13926" y="17264"/>
                    <a:pt x="17876" y="14686"/>
                    <a:pt x="19585" y="10516"/>
                  </a:cubicBezTo>
                  <a:cubicBezTo>
                    <a:pt x="20436" y="8434"/>
                    <a:pt x="20610" y="6248"/>
                    <a:pt x="20213" y="4194"/>
                  </a:cubicBezTo>
                  <a:lnTo>
                    <a:pt x="9978" y="1"/>
                  </a:lnTo>
                  <a:close/>
                </a:path>
              </a:pathLst>
            </a:custGeom>
            <a:solidFill>
              <a:srgbClr val="C2803C">
                <a:alpha val="3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4960375" y="3746050"/>
              <a:ext cx="134825" cy="224250"/>
            </a:xfrm>
            <a:custGeom>
              <a:avLst/>
              <a:gdLst/>
              <a:ahLst/>
              <a:cxnLst/>
              <a:rect l="l" t="t" r="r" b="b"/>
              <a:pathLst>
                <a:path w="5393" h="8970" extrusionOk="0">
                  <a:moveTo>
                    <a:pt x="5374" y="0"/>
                  </a:moveTo>
                  <a:cubicBezTo>
                    <a:pt x="5374" y="0"/>
                    <a:pt x="5358" y="153"/>
                    <a:pt x="5329" y="429"/>
                  </a:cubicBezTo>
                  <a:cubicBezTo>
                    <a:pt x="5323" y="498"/>
                    <a:pt x="5316" y="575"/>
                    <a:pt x="5306" y="657"/>
                  </a:cubicBezTo>
                  <a:cubicBezTo>
                    <a:pt x="5296" y="741"/>
                    <a:pt x="5279" y="831"/>
                    <a:pt x="5264" y="928"/>
                  </a:cubicBezTo>
                  <a:cubicBezTo>
                    <a:pt x="5229" y="1122"/>
                    <a:pt x="5204" y="1342"/>
                    <a:pt x="5141" y="1582"/>
                  </a:cubicBezTo>
                  <a:cubicBezTo>
                    <a:pt x="5114" y="1701"/>
                    <a:pt x="5086" y="1826"/>
                    <a:pt x="5056" y="1958"/>
                  </a:cubicBezTo>
                  <a:cubicBezTo>
                    <a:pt x="5025" y="2087"/>
                    <a:pt x="4981" y="2219"/>
                    <a:pt x="4943" y="2358"/>
                  </a:cubicBezTo>
                  <a:cubicBezTo>
                    <a:pt x="4869" y="2638"/>
                    <a:pt x="4758" y="2925"/>
                    <a:pt x="4652" y="3229"/>
                  </a:cubicBezTo>
                  <a:cubicBezTo>
                    <a:pt x="4416" y="3829"/>
                    <a:pt x="4115" y="4473"/>
                    <a:pt x="3737" y="5113"/>
                  </a:cubicBezTo>
                  <a:cubicBezTo>
                    <a:pt x="3351" y="5749"/>
                    <a:pt x="2926" y="6317"/>
                    <a:pt x="2507" y="6809"/>
                  </a:cubicBezTo>
                  <a:cubicBezTo>
                    <a:pt x="2288" y="7048"/>
                    <a:pt x="2088" y="7281"/>
                    <a:pt x="1876" y="7475"/>
                  </a:cubicBezTo>
                  <a:cubicBezTo>
                    <a:pt x="1772" y="7576"/>
                    <a:pt x="1677" y="7677"/>
                    <a:pt x="1576" y="7766"/>
                  </a:cubicBezTo>
                  <a:cubicBezTo>
                    <a:pt x="1476" y="7854"/>
                    <a:pt x="1378" y="7938"/>
                    <a:pt x="1285" y="8018"/>
                  </a:cubicBezTo>
                  <a:cubicBezTo>
                    <a:pt x="1104" y="8186"/>
                    <a:pt x="921" y="8313"/>
                    <a:pt x="766" y="8434"/>
                  </a:cubicBezTo>
                  <a:cubicBezTo>
                    <a:pt x="689" y="8493"/>
                    <a:pt x="618" y="8551"/>
                    <a:pt x="550" y="8600"/>
                  </a:cubicBezTo>
                  <a:cubicBezTo>
                    <a:pt x="479" y="8646"/>
                    <a:pt x="415" y="8689"/>
                    <a:pt x="358" y="8727"/>
                  </a:cubicBezTo>
                  <a:cubicBezTo>
                    <a:pt x="128" y="8883"/>
                    <a:pt x="1" y="8970"/>
                    <a:pt x="1" y="8970"/>
                  </a:cubicBezTo>
                  <a:cubicBezTo>
                    <a:pt x="1" y="8970"/>
                    <a:pt x="138" y="8901"/>
                    <a:pt x="388" y="8777"/>
                  </a:cubicBezTo>
                  <a:cubicBezTo>
                    <a:pt x="450" y="8745"/>
                    <a:pt x="519" y="8712"/>
                    <a:pt x="595" y="8672"/>
                  </a:cubicBezTo>
                  <a:cubicBezTo>
                    <a:pt x="669" y="8632"/>
                    <a:pt x="747" y="8582"/>
                    <a:pt x="832" y="8531"/>
                  </a:cubicBezTo>
                  <a:cubicBezTo>
                    <a:pt x="1000" y="8427"/>
                    <a:pt x="1200" y="8317"/>
                    <a:pt x="1399" y="8165"/>
                  </a:cubicBezTo>
                  <a:cubicBezTo>
                    <a:pt x="1500" y="8091"/>
                    <a:pt x="1607" y="8015"/>
                    <a:pt x="1719" y="7935"/>
                  </a:cubicBezTo>
                  <a:cubicBezTo>
                    <a:pt x="1829" y="7854"/>
                    <a:pt x="1934" y="7758"/>
                    <a:pt x="2047" y="7663"/>
                  </a:cubicBezTo>
                  <a:cubicBezTo>
                    <a:pt x="2279" y="7480"/>
                    <a:pt x="2501" y="7254"/>
                    <a:pt x="2738" y="7022"/>
                  </a:cubicBezTo>
                  <a:cubicBezTo>
                    <a:pt x="3196" y="6539"/>
                    <a:pt x="3656" y="5963"/>
                    <a:pt x="4055" y="5304"/>
                  </a:cubicBezTo>
                  <a:cubicBezTo>
                    <a:pt x="4448" y="4641"/>
                    <a:pt x="4738" y="3964"/>
                    <a:pt x="4947" y="3333"/>
                  </a:cubicBezTo>
                  <a:cubicBezTo>
                    <a:pt x="5041" y="3013"/>
                    <a:pt x="5135" y="2712"/>
                    <a:pt x="5189" y="2421"/>
                  </a:cubicBezTo>
                  <a:cubicBezTo>
                    <a:pt x="5218" y="2275"/>
                    <a:pt x="5253" y="2138"/>
                    <a:pt x="5271" y="2002"/>
                  </a:cubicBezTo>
                  <a:cubicBezTo>
                    <a:pt x="5290" y="1866"/>
                    <a:pt x="5308" y="1736"/>
                    <a:pt x="5325" y="1612"/>
                  </a:cubicBezTo>
                  <a:cubicBezTo>
                    <a:pt x="5365" y="1365"/>
                    <a:pt x="5368" y="1137"/>
                    <a:pt x="5380" y="940"/>
                  </a:cubicBezTo>
                  <a:cubicBezTo>
                    <a:pt x="5384" y="840"/>
                    <a:pt x="5392" y="749"/>
                    <a:pt x="5392" y="665"/>
                  </a:cubicBezTo>
                  <a:cubicBezTo>
                    <a:pt x="5391" y="579"/>
                    <a:pt x="5389" y="501"/>
                    <a:pt x="5387" y="432"/>
                  </a:cubicBezTo>
                  <a:cubicBezTo>
                    <a:pt x="5378" y="154"/>
                    <a:pt x="5374" y="0"/>
                    <a:pt x="5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3"/>
          <p:cNvSpPr/>
          <p:nvPr/>
        </p:nvSpPr>
        <p:spPr>
          <a:xfrm>
            <a:off x="8368782" y="4544789"/>
            <a:ext cx="120244" cy="127428"/>
          </a:xfrm>
          <a:custGeom>
            <a:avLst/>
            <a:gdLst/>
            <a:ahLst/>
            <a:cxnLst/>
            <a:rect l="l" t="t" r="r" b="b"/>
            <a:pathLst>
              <a:path w="1604" h="1700" extrusionOk="0">
                <a:moveTo>
                  <a:pt x="801" y="1"/>
                </a:moveTo>
                <a:cubicBezTo>
                  <a:pt x="624" y="392"/>
                  <a:pt x="339" y="696"/>
                  <a:pt x="0" y="850"/>
                </a:cubicBezTo>
                <a:cubicBezTo>
                  <a:pt x="339" y="1006"/>
                  <a:pt x="624" y="1309"/>
                  <a:pt x="801" y="1700"/>
                </a:cubicBezTo>
                <a:cubicBezTo>
                  <a:pt x="978" y="1309"/>
                  <a:pt x="1262" y="1006"/>
                  <a:pt x="1603" y="850"/>
                </a:cubicBezTo>
                <a:cubicBezTo>
                  <a:pt x="1262" y="696"/>
                  <a:pt x="978" y="392"/>
                  <a:pt x="8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7256478" y="3084145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202F53-78ED-0AAC-7D83-BB633CA01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298" y="909311"/>
            <a:ext cx="3846758" cy="271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64B5134-7394-12CA-ED47-2193415F9F74}"/>
              </a:ext>
            </a:extLst>
          </p:cNvPr>
          <p:cNvSpPr txBox="1"/>
          <p:nvPr/>
        </p:nvSpPr>
        <p:spPr>
          <a:xfrm>
            <a:off x="1356940" y="48357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https://www.boe.es/eli/es/rdlg/1996/04/12/1/con</a:t>
            </a:r>
            <a:r>
              <a:rPr lang="en-GB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7B3D3C1-8761-5E00-1697-57C916D75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89355"/>
            <a:ext cx="721444" cy="254145"/>
          </a:xfrm>
          <a:prstGeom prst="rect">
            <a:avLst/>
          </a:prstGeom>
        </p:spPr>
      </p:pic>
      <p:graphicFrame>
        <p:nvGraphicFramePr>
          <p:cNvPr id="12" name="Google Shape;615;p39">
            <a:extLst>
              <a:ext uri="{FF2B5EF4-FFF2-40B4-BE49-F238E27FC236}">
                <a16:creationId xmlns:a16="http://schemas.microsoft.com/office/drawing/2014/main" id="{7AD13649-FEC8-38CD-E8A2-B7036C5CC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86063"/>
              </p:ext>
            </p:extLst>
          </p:nvPr>
        </p:nvGraphicFramePr>
        <p:xfrm>
          <a:off x="194185" y="807389"/>
          <a:ext cx="4441928" cy="3437130"/>
        </p:xfrm>
        <a:graphic>
          <a:graphicData uri="http://schemas.openxmlformats.org/drawingml/2006/table">
            <a:tbl>
              <a:tblPr>
                <a:noFill/>
                <a:tableStyleId>{DC7D517A-AD11-4B15-95BD-8B0179D708D8}</a:tableStyleId>
              </a:tblPr>
              <a:tblGrid>
                <a:gridCol w="444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7A172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Artículo 1. Hecho generador.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i="1" dirty="0">
                          <a:solidFill>
                            <a:srgbClr val="7A1729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La propiedad intelectual de una obra literaria, artística o científica corresponde al autor </a:t>
                      </a:r>
                      <a:r>
                        <a:rPr lang="es-ES" b="1" i="1" dirty="0">
                          <a:solidFill>
                            <a:srgbClr val="7A1729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por el solo hecho de su creación</a:t>
                      </a:r>
                      <a:r>
                        <a:rPr lang="es-ES" i="1" dirty="0">
                          <a:solidFill>
                            <a:srgbClr val="7A1729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rgbClr val="7A172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Artículo 2. Contenido.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676767"/>
                  </a:ext>
                </a:extLst>
              </a:tr>
              <a:tr h="45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i="1" dirty="0">
                          <a:solidFill>
                            <a:srgbClr val="7A1729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La propiedad intelectual está integrada por derechos de carácter personal y patrimonial, que atribuyen al autor la plena disposición y el derecho exclusivo a la explotación de la obra, sin más limitaciones que las establecidas en la Ley.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A172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866014"/>
                  </a:ext>
                </a:extLst>
              </a:tr>
            </a:tbl>
          </a:graphicData>
        </a:graphic>
      </p:graphicFrame>
      <p:sp>
        <p:nvSpPr>
          <p:cNvPr id="13" name="Google Shape;410;p31">
            <a:extLst>
              <a:ext uri="{FF2B5EF4-FFF2-40B4-BE49-F238E27FC236}">
                <a16:creationId xmlns:a16="http://schemas.microsoft.com/office/drawing/2014/main" id="{27F4BC53-CC9C-87AA-B46B-4F30498E33BC}"/>
              </a:ext>
            </a:extLst>
          </p:cNvPr>
          <p:cNvSpPr txBox="1">
            <a:spLocks/>
          </p:cNvSpPr>
          <p:nvPr/>
        </p:nvSpPr>
        <p:spPr>
          <a:xfrm>
            <a:off x="0" y="4092"/>
            <a:ext cx="7959298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Black"/>
              <a:buNone/>
              <a:defRPr sz="36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s-ES" dirty="0"/>
              <a:t>Ley de Propiedad Intelectual</a:t>
            </a:r>
          </a:p>
        </p:txBody>
      </p:sp>
    </p:spTree>
    <p:extLst>
      <p:ext uri="{BB962C8B-B14F-4D97-AF65-F5344CB8AC3E}">
        <p14:creationId xmlns:p14="http://schemas.microsoft.com/office/powerpoint/2010/main" val="3152892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ceaa748-3a1f-434f-9ae7-91eee5d0e7e9"/>
</p:tagLst>
</file>

<file path=ppt/theme/theme1.xml><?xml version="1.0" encoding="utf-8"?>
<a:theme xmlns:a="http://schemas.openxmlformats.org/drawingml/2006/main" name="Types of Texts Part 2 by Slidesgo">
  <a:themeElements>
    <a:clrScheme name="Simple Light">
      <a:dk1>
        <a:srgbClr val="7A1729"/>
      </a:dk1>
      <a:lt1>
        <a:srgbClr val="E9FFF9"/>
      </a:lt1>
      <a:dk2>
        <a:srgbClr val="FFA979"/>
      </a:dk2>
      <a:lt2>
        <a:srgbClr val="FFA746"/>
      </a:lt2>
      <a:accent1>
        <a:srgbClr val="C2803C"/>
      </a:accent1>
      <a:accent2>
        <a:srgbClr val="62B7A4"/>
      </a:accent2>
      <a:accent3>
        <a:srgbClr val="B5E4D9"/>
      </a:accent3>
      <a:accent4>
        <a:srgbClr val="FA4357"/>
      </a:accent4>
      <a:accent5>
        <a:srgbClr val="FBC2A5"/>
      </a:accent5>
      <a:accent6>
        <a:srgbClr val="FFFFFF"/>
      </a:accent6>
      <a:hlink>
        <a:srgbClr val="7A17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618</Words>
  <Application>Microsoft Office PowerPoint</Application>
  <PresentationFormat>Presentación en pantalla (16:9)</PresentationFormat>
  <Paragraphs>87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Montserrat Black</vt:lpstr>
      <vt:lpstr>Montserrat</vt:lpstr>
      <vt:lpstr>Montserrat medium </vt:lpstr>
      <vt:lpstr>Arial</vt:lpstr>
      <vt:lpstr>Montserrat Medium</vt:lpstr>
      <vt:lpstr>Types of Texts Part 2 by Slidesgo</vt:lpstr>
      <vt:lpstr>Qué son y qué oportunidades ofrecen los Recursos Educativos en Abierto.</vt:lpstr>
      <vt:lpstr>¿Recursos Educativos en Abierto?</vt:lpstr>
      <vt:lpstr>¿Recursos Educativos en Abierto?</vt:lpstr>
      <vt:lpstr>Un poco de historia…</vt:lpstr>
      <vt:lpstr>Formatos y medios</vt:lpstr>
      <vt:lpstr>5 “R”</vt:lpstr>
      <vt:lpstr>Presentación de PowerPoint</vt:lpstr>
      <vt:lpstr>Presentación de PowerPoint</vt:lpstr>
      <vt:lpstr>Presentación de PowerPoint</vt:lpstr>
      <vt:lpstr>Derechos de autor en internet</vt:lpstr>
      <vt:lpstr>(CC) Creative Commons</vt:lpstr>
      <vt:lpstr>Cuidado a la hora de buscar</vt:lpstr>
      <vt:lpstr>Recursos educativos en Abierto en las universidades</vt:lpstr>
      <vt:lpstr>Oportunidades</vt:lpstr>
      <vt:lpstr>Oportunidades</vt:lpstr>
      <vt:lpstr>Oportunidades</vt:lpstr>
      <vt:lpstr>Oportunidades</vt:lpstr>
      <vt:lpstr>Oportunidades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son y qué oportunidades ofrecen los Recursos Educativos en Abierto.</dc:title>
  <dc:creator>Oriol Borrás Gené</dc:creator>
  <cp:lastModifiedBy>Oriol Borrás Gené</cp:lastModifiedBy>
  <cp:revision>4</cp:revision>
  <dcterms:modified xsi:type="dcterms:W3CDTF">2023-04-24T08:14:32Z</dcterms:modified>
</cp:coreProperties>
</file>