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handoutMasterIdLst>
    <p:handoutMasterId r:id="rId60"/>
  </p:handoutMasterIdLst>
  <p:sldIdLst>
    <p:sldId id="256" r:id="rId5"/>
    <p:sldId id="283" r:id="rId6"/>
    <p:sldId id="328" r:id="rId7"/>
    <p:sldId id="348" r:id="rId8"/>
    <p:sldId id="423" r:id="rId9"/>
    <p:sldId id="349" r:id="rId10"/>
    <p:sldId id="463" r:id="rId11"/>
    <p:sldId id="350" r:id="rId12"/>
    <p:sldId id="424" r:id="rId13"/>
    <p:sldId id="425" r:id="rId14"/>
    <p:sldId id="426" r:id="rId15"/>
    <p:sldId id="427" r:id="rId16"/>
    <p:sldId id="428" r:id="rId17"/>
    <p:sldId id="429" r:id="rId18"/>
    <p:sldId id="430" r:id="rId19"/>
    <p:sldId id="416" r:id="rId20"/>
    <p:sldId id="351" r:id="rId21"/>
    <p:sldId id="417" r:id="rId22"/>
    <p:sldId id="418" r:id="rId23"/>
    <p:sldId id="431" r:id="rId24"/>
    <p:sldId id="419" r:id="rId25"/>
    <p:sldId id="420" r:id="rId26"/>
    <p:sldId id="432" r:id="rId27"/>
    <p:sldId id="433" r:id="rId28"/>
    <p:sldId id="434" r:id="rId29"/>
    <p:sldId id="435" r:id="rId30"/>
    <p:sldId id="437" r:id="rId31"/>
    <p:sldId id="438" r:id="rId32"/>
    <p:sldId id="439" r:id="rId33"/>
    <p:sldId id="440" r:id="rId34"/>
    <p:sldId id="441" r:id="rId35"/>
    <p:sldId id="442" r:id="rId36"/>
    <p:sldId id="443" r:id="rId37"/>
    <p:sldId id="444" r:id="rId38"/>
    <p:sldId id="445" r:id="rId39"/>
    <p:sldId id="446" r:id="rId40"/>
    <p:sldId id="449" r:id="rId41"/>
    <p:sldId id="447" r:id="rId42"/>
    <p:sldId id="448" r:id="rId43"/>
    <p:sldId id="450" r:id="rId44"/>
    <p:sldId id="451" r:id="rId45"/>
    <p:sldId id="452" r:id="rId46"/>
    <p:sldId id="453" r:id="rId47"/>
    <p:sldId id="454" r:id="rId48"/>
    <p:sldId id="455" r:id="rId49"/>
    <p:sldId id="456" r:id="rId50"/>
    <p:sldId id="459" r:id="rId51"/>
    <p:sldId id="457" r:id="rId52"/>
    <p:sldId id="458" r:id="rId53"/>
    <p:sldId id="460" r:id="rId54"/>
    <p:sldId id="436" r:id="rId55"/>
    <p:sldId id="461" r:id="rId56"/>
    <p:sldId id="462" r:id="rId57"/>
    <p:sldId id="32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F059B1E-AD98-6246-AB64-04018D4165F9}">
          <p14:sldIdLst/>
        </p14:section>
        <p14:section name="Portadas" id="{502BA0D1-4368-4740-8628-9A6543643F89}">
          <p14:sldIdLst>
            <p14:sldId id="256"/>
            <p14:sldId id="283"/>
            <p14:sldId id="328"/>
            <p14:sldId id="348"/>
            <p14:sldId id="423"/>
            <p14:sldId id="349"/>
            <p14:sldId id="463"/>
            <p14:sldId id="350"/>
            <p14:sldId id="424"/>
            <p14:sldId id="425"/>
            <p14:sldId id="426"/>
            <p14:sldId id="427"/>
            <p14:sldId id="428"/>
            <p14:sldId id="429"/>
            <p14:sldId id="430"/>
            <p14:sldId id="416"/>
            <p14:sldId id="351"/>
            <p14:sldId id="417"/>
            <p14:sldId id="418"/>
            <p14:sldId id="431"/>
            <p14:sldId id="419"/>
            <p14:sldId id="420"/>
            <p14:sldId id="432"/>
            <p14:sldId id="433"/>
            <p14:sldId id="434"/>
            <p14:sldId id="435"/>
            <p14:sldId id="437"/>
            <p14:sldId id="438"/>
            <p14:sldId id="439"/>
            <p14:sldId id="440"/>
            <p14:sldId id="441"/>
            <p14:sldId id="442"/>
            <p14:sldId id="443"/>
            <p14:sldId id="444"/>
            <p14:sldId id="445"/>
            <p14:sldId id="446"/>
            <p14:sldId id="449"/>
            <p14:sldId id="447"/>
            <p14:sldId id="448"/>
            <p14:sldId id="450"/>
            <p14:sldId id="451"/>
            <p14:sldId id="452"/>
            <p14:sldId id="453"/>
            <p14:sldId id="454"/>
            <p14:sldId id="455"/>
            <p14:sldId id="456"/>
            <p14:sldId id="459"/>
            <p14:sldId id="457"/>
            <p14:sldId id="458"/>
            <p14:sldId id="460"/>
            <p14:sldId id="436"/>
            <p14:sldId id="461"/>
            <p14:sldId id="462"/>
            <p14:sldId id="32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8751D-1254-4D4F-9BB3-FF543761F097}" v="12" dt="2026-02-10T11:55:46.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60"/>
  </p:normalViewPr>
  <p:slideViewPr>
    <p:cSldViewPr snapToGrid="0" showGuides="1">
      <p:cViewPr varScale="1">
        <p:scale>
          <a:sx n="63" d="100"/>
          <a:sy n="63" d="100"/>
        </p:scale>
        <p:origin x="91" y="48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17" d="100"/>
          <a:sy n="117" d="100"/>
        </p:scale>
        <p:origin x="-370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SANTIAGO JIMENEZ" userId="e268c0cf-a777-47b0-baf7-d7df1ff3df08" providerId="ADAL" clId="{2836EDD7-F3ED-488E-854B-880CE1BEC793}"/>
    <pc:docChg chg="modSld">
      <pc:chgData name="ANDRES SANTIAGO JIMENEZ" userId="e268c0cf-a777-47b0-baf7-d7df1ff3df08" providerId="ADAL" clId="{2836EDD7-F3ED-488E-854B-880CE1BEC793}" dt="2026-02-10T11:55:46.151" v="20" actId="1076"/>
      <pc:docMkLst>
        <pc:docMk/>
      </pc:docMkLst>
      <pc:sldChg chg="addSp modSp mod">
        <pc:chgData name="ANDRES SANTIAGO JIMENEZ" userId="e268c0cf-a777-47b0-baf7-d7df1ff3df08" providerId="ADAL" clId="{2836EDD7-F3ED-488E-854B-880CE1BEC793}" dt="2026-02-10T11:55:31.921" v="16" actId="1076"/>
        <pc:sldMkLst>
          <pc:docMk/>
          <pc:sldMk cId="4001770591" sldId="256"/>
        </pc:sldMkLst>
        <pc:spChg chg="mod">
          <ac:chgData name="ANDRES SANTIAGO JIMENEZ" userId="e268c0cf-a777-47b0-baf7-d7df1ff3df08" providerId="ADAL" clId="{2836EDD7-F3ED-488E-854B-880CE1BEC793}" dt="2026-02-10T11:35:18.766" v="3" actId="14100"/>
          <ac:spMkLst>
            <pc:docMk/>
            <pc:sldMk cId="4001770591" sldId="256"/>
            <ac:spMk id="6" creationId="{6E6585D9-2ED6-4844-B9B2-01C00A0CB470}"/>
          </ac:spMkLst>
        </pc:spChg>
        <pc:picChg chg="add mod">
          <ac:chgData name="ANDRES SANTIAGO JIMENEZ" userId="e268c0cf-a777-47b0-baf7-d7df1ff3df08" providerId="ADAL" clId="{2836EDD7-F3ED-488E-854B-880CE1BEC793}" dt="2026-02-10T11:48:23.293" v="14"/>
          <ac:picMkLst>
            <pc:docMk/>
            <pc:sldMk cId="4001770591" sldId="256"/>
            <ac:picMk id="2" creationId="{11C90BD0-3A00-D58E-B2EE-5D8A750621B4}"/>
          </ac:picMkLst>
        </pc:picChg>
        <pc:picChg chg="add mod">
          <ac:chgData name="ANDRES SANTIAGO JIMENEZ" userId="e268c0cf-a777-47b0-baf7-d7df1ff3df08" providerId="ADAL" clId="{2836EDD7-F3ED-488E-854B-880CE1BEC793}" dt="2026-02-10T11:55:31.921" v="16" actId="1076"/>
          <ac:picMkLst>
            <pc:docMk/>
            <pc:sldMk cId="4001770591" sldId="256"/>
            <ac:picMk id="3" creationId="{AD68D6D0-09B6-9CC0-DAF3-4C0E4B81A9D6}"/>
          </ac:picMkLst>
        </pc:picChg>
      </pc:sldChg>
      <pc:sldChg chg="addSp modSp">
        <pc:chgData name="ANDRES SANTIAGO JIMENEZ" userId="e268c0cf-a777-47b0-baf7-d7df1ff3df08" providerId="ADAL" clId="{2836EDD7-F3ED-488E-854B-880CE1BEC793}" dt="2026-02-10T11:55:46.151" v="20" actId="1076"/>
        <pc:sldMkLst>
          <pc:docMk/>
          <pc:sldMk cId="2408454124" sldId="323"/>
        </pc:sldMkLst>
        <pc:picChg chg="add mod">
          <ac:chgData name="ANDRES SANTIAGO JIMENEZ" userId="e268c0cf-a777-47b0-baf7-d7df1ff3df08" providerId="ADAL" clId="{2836EDD7-F3ED-488E-854B-880CE1BEC793}" dt="2026-02-10T11:55:46.151" v="20" actId="1076"/>
          <ac:picMkLst>
            <pc:docMk/>
            <pc:sldMk cId="2408454124" sldId="323"/>
            <ac:picMk id="3" creationId="{DA99BE5B-EBCB-13AC-FB6D-B53DFC8239DB}"/>
          </ac:picMkLst>
        </pc:picChg>
        <pc:picChg chg="add mod">
          <ac:chgData name="ANDRES SANTIAGO JIMENEZ" userId="e268c0cf-a777-47b0-baf7-d7df1ff3df08" providerId="ADAL" clId="{2836EDD7-F3ED-488E-854B-880CE1BEC793}" dt="2026-02-10T11:55:43.524" v="19" actId="14100"/>
          <ac:picMkLst>
            <pc:docMk/>
            <pc:sldMk cId="2408454124" sldId="323"/>
            <ac:picMk id="4" creationId="{61BC7029-0A7D-54B1-BBC7-2666EE9EB784}"/>
          </ac:picMkLst>
        </pc:picChg>
      </pc:sldChg>
      <pc:sldChg chg="addSp modSp mod">
        <pc:chgData name="ANDRES SANTIAGO JIMENEZ" userId="e268c0cf-a777-47b0-baf7-d7df1ff3df08" providerId="ADAL" clId="{2836EDD7-F3ED-488E-854B-880CE1BEC793}" dt="2026-02-10T11:46:03.032" v="11" actId="14100"/>
        <pc:sldMkLst>
          <pc:docMk/>
          <pc:sldMk cId="920896036" sldId="417"/>
        </pc:sldMkLst>
        <pc:spChg chg="mod">
          <ac:chgData name="ANDRES SANTIAGO JIMENEZ" userId="e268c0cf-a777-47b0-baf7-d7df1ff3df08" providerId="ADAL" clId="{2836EDD7-F3ED-488E-854B-880CE1BEC793}" dt="2026-02-10T11:46:03.032" v="11" actId="14100"/>
          <ac:spMkLst>
            <pc:docMk/>
            <pc:sldMk cId="920896036" sldId="417"/>
            <ac:spMk id="2" creationId="{B80A7143-BD3C-4F88-CB88-3EEB4092FD44}"/>
          </ac:spMkLst>
        </pc:spChg>
        <pc:spChg chg="add mod">
          <ac:chgData name="ANDRES SANTIAGO JIMENEZ" userId="e268c0cf-a777-47b0-baf7-d7df1ff3df08" providerId="ADAL" clId="{2836EDD7-F3ED-488E-854B-880CE1BEC793}" dt="2026-02-10T11:45:54.469" v="8" actId="1076"/>
          <ac:spMkLst>
            <pc:docMk/>
            <pc:sldMk cId="920896036" sldId="417"/>
            <ac:spMk id="4" creationId="{44D2752E-1A34-26D0-3A31-ED14846BEAC3}"/>
          </ac:spMkLst>
        </pc:spChg>
        <pc:picChg chg="mod">
          <ac:chgData name="ANDRES SANTIAGO JIMENEZ" userId="e268c0cf-a777-47b0-baf7-d7df1ff3df08" providerId="ADAL" clId="{2836EDD7-F3ED-488E-854B-880CE1BEC793}" dt="2026-02-10T11:45:56.418" v="9" actId="1076"/>
          <ac:picMkLst>
            <pc:docMk/>
            <pc:sldMk cId="920896036" sldId="417"/>
            <ac:picMk id="5" creationId="{F9FF5ECA-373B-AC89-B12D-2AB5F4AAAF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1051AF-8564-9E46-A723-6ADDAEB5B0CC}" type="datetime1">
              <a:t>10/02/2026</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4FFAB8-DED9-2543-A6AD-42EE7B821849}" type="slidenum">
              <a:t>‹Nº›</a:t>
            </a:fld>
            <a:endParaRPr lang="es-ES"/>
          </a:p>
        </p:txBody>
      </p:sp>
    </p:spTree>
    <p:extLst>
      <p:ext uri="{BB962C8B-B14F-4D97-AF65-F5344CB8AC3E}">
        <p14:creationId xmlns:p14="http://schemas.microsoft.com/office/powerpoint/2010/main" val="186170742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7B17F-52CC-154D-959B-30024AD4E05C}" type="datetime1">
              <a:t>10/02/2026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44EB3-E743-414B-A21A-64E051E5FA09}" type="slidenum">
              <a:rPr lang="en-GB" smtClean="0"/>
              <a:t>‹Nº›</a:t>
            </a:fld>
            <a:endParaRPr lang="en-GB" dirty="0"/>
          </a:p>
        </p:txBody>
      </p:sp>
    </p:spTree>
    <p:extLst>
      <p:ext uri="{BB962C8B-B14F-4D97-AF65-F5344CB8AC3E}">
        <p14:creationId xmlns:p14="http://schemas.microsoft.com/office/powerpoint/2010/main" val="18446775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Marcador de imagen de diapositiva"/>
          <p:cNvSpPr>
            <a:spLocks noGrp="1" noRot="1" noChangeAspect="1" noTextEdit="1"/>
          </p:cNvSpPr>
          <p:nvPr>
            <p:ph type="sldImg"/>
          </p:nvPr>
        </p:nvSpPr>
        <p:spPr>
          <a:ln/>
        </p:spPr>
      </p:sp>
      <p:sp>
        <p:nvSpPr>
          <p:cNvPr id="1044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dirty="0"/>
          </a:p>
        </p:txBody>
      </p:sp>
      <p:sp>
        <p:nvSpPr>
          <p:cNvPr id="1044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rgbClr val="000076"/>
                </a:solidFill>
                <a:latin typeface="Arial" charset="0"/>
              </a:defRPr>
            </a:lvl1pPr>
            <a:lvl2pPr marL="708700" indent="-272577" eaLnBrk="0" hangingPunct="0">
              <a:defRPr sz="1300">
                <a:solidFill>
                  <a:srgbClr val="000076"/>
                </a:solidFill>
                <a:latin typeface="Arial" charset="0"/>
              </a:defRPr>
            </a:lvl2pPr>
            <a:lvl3pPr marL="1090308" indent="-218062" eaLnBrk="0" hangingPunct="0">
              <a:defRPr sz="1300">
                <a:solidFill>
                  <a:srgbClr val="000076"/>
                </a:solidFill>
                <a:latin typeface="Arial" charset="0"/>
              </a:defRPr>
            </a:lvl3pPr>
            <a:lvl4pPr marL="1526431" indent="-218062" eaLnBrk="0" hangingPunct="0">
              <a:defRPr sz="1300">
                <a:solidFill>
                  <a:srgbClr val="000076"/>
                </a:solidFill>
                <a:latin typeface="Arial" charset="0"/>
              </a:defRPr>
            </a:lvl4pPr>
            <a:lvl5pPr marL="1962554" indent="-218062" eaLnBrk="0" hangingPunct="0">
              <a:defRPr sz="1300">
                <a:solidFill>
                  <a:srgbClr val="000076"/>
                </a:solidFill>
                <a:latin typeface="Arial" charset="0"/>
              </a:defRPr>
            </a:lvl5pPr>
            <a:lvl6pPr marL="2398677" indent="-218062" eaLnBrk="0" fontAlgn="base" hangingPunct="0">
              <a:spcBef>
                <a:spcPct val="20000"/>
              </a:spcBef>
              <a:spcAft>
                <a:spcPct val="0"/>
              </a:spcAft>
              <a:defRPr sz="1300">
                <a:solidFill>
                  <a:srgbClr val="000076"/>
                </a:solidFill>
                <a:latin typeface="Arial" charset="0"/>
              </a:defRPr>
            </a:lvl6pPr>
            <a:lvl7pPr marL="2834800" indent="-218062" eaLnBrk="0" fontAlgn="base" hangingPunct="0">
              <a:spcBef>
                <a:spcPct val="20000"/>
              </a:spcBef>
              <a:spcAft>
                <a:spcPct val="0"/>
              </a:spcAft>
              <a:defRPr sz="1300">
                <a:solidFill>
                  <a:srgbClr val="000076"/>
                </a:solidFill>
                <a:latin typeface="Arial" charset="0"/>
              </a:defRPr>
            </a:lvl7pPr>
            <a:lvl8pPr marL="3270923" indent="-218062" eaLnBrk="0" fontAlgn="base" hangingPunct="0">
              <a:spcBef>
                <a:spcPct val="20000"/>
              </a:spcBef>
              <a:spcAft>
                <a:spcPct val="0"/>
              </a:spcAft>
              <a:defRPr sz="1300">
                <a:solidFill>
                  <a:srgbClr val="000076"/>
                </a:solidFill>
                <a:latin typeface="Arial" charset="0"/>
              </a:defRPr>
            </a:lvl8pPr>
            <a:lvl9pPr marL="3707046" indent="-218062" eaLnBrk="0" fontAlgn="base" hangingPunct="0">
              <a:spcBef>
                <a:spcPct val="20000"/>
              </a:spcBef>
              <a:spcAft>
                <a:spcPct val="0"/>
              </a:spcAft>
              <a:defRPr sz="1300">
                <a:solidFill>
                  <a:srgbClr val="000076"/>
                </a:solidFill>
                <a:latin typeface="Arial" charset="0"/>
              </a:defRPr>
            </a:lvl9pPr>
          </a:lstStyle>
          <a:p>
            <a:pPr eaLnBrk="1" hangingPunct="1"/>
            <a:fld id="{5CEAEFAE-BC9F-44FF-9153-D26CD9CF94C4}" type="slidenum">
              <a:rPr lang="es-ES" sz="1100">
                <a:solidFill>
                  <a:schemeClr val="tx1"/>
                </a:solidFill>
              </a:rPr>
              <a:pPr eaLnBrk="1" hangingPunct="1"/>
              <a:t>2</a:t>
            </a:fld>
            <a:endParaRPr lang="es-ES" sz="1100">
              <a:solidFill>
                <a:schemeClr val="tx1"/>
              </a:solidFill>
            </a:endParaRPr>
          </a:p>
        </p:txBody>
      </p:sp>
    </p:spTree>
    <p:extLst>
      <p:ext uri="{BB962C8B-B14F-4D97-AF65-F5344CB8AC3E}">
        <p14:creationId xmlns:p14="http://schemas.microsoft.com/office/powerpoint/2010/main" val="4058191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Apple UNE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CF767B-F063-434F-86D6-8F6CC6C669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bg1"/>
                </a:solidFill>
              </a:defRPr>
            </a:lvl1pPr>
          </a:lstStyle>
          <a:p>
            <a:r>
              <a:rPr lang="en-GB" dirty="0" err="1"/>
              <a:t>Fecha</a:t>
            </a:r>
            <a:endParaRPr lang="en-GB" dirty="0"/>
          </a:p>
        </p:txBody>
      </p:sp>
      <p:pic>
        <p:nvPicPr>
          <p:cNvPr id="12" name="Picture 11">
            <a:extLst>
              <a:ext uri="{FF2B5EF4-FFF2-40B4-BE49-F238E27FC236}">
                <a16:creationId xmlns:a16="http://schemas.microsoft.com/office/drawing/2014/main" id="{6480B215-A81F-481D-8C0E-6BF46A615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2065" y="5687128"/>
            <a:ext cx="828022" cy="813684"/>
          </a:xfrm>
          <a:prstGeom prst="rect">
            <a:avLst/>
          </a:prstGeom>
        </p:spPr>
      </p:pic>
      <p:sp>
        <p:nvSpPr>
          <p:cNvPr id="5" name="CuadroTexto 4"/>
          <p:cNvSpPr txBox="1"/>
          <p:nvPr userDrawn="1"/>
        </p:nvSpPr>
        <p:spPr>
          <a:xfrm>
            <a:off x="11307011" y="7363850"/>
            <a:ext cx="914400" cy="914400"/>
          </a:xfrm>
          <a:prstGeom prst="rect">
            <a:avLst/>
          </a:prstGeom>
          <a:noFill/>
        </p:spPr>
        <p:txBody>
          <a:bodyPr wrap="none" lIns="0" tIns="0" rIns="0" bIns="0" rtlCol="0">
            <a:noAutofit/>
          </a:bodyPr>
          <a:lstStyle/>
          <a:p>
            <a:pPr algn="l"/>
            <a:endParaRPr lang="es-ES" dirty="0" err="1"/>
          </a:p>
        </p:txBody>
      </p:sp>
      <p:sp>
        <p:nvSpPr>
          <p:cNvPr id="15" name="Title 1">
            <a:extLst>
              <a:ext uri="{FF2B5EF4-FFF2-40B4-BE49-F238E27FC236}">
                <a16:creationId xmlns:a16="http://schemas.microsoft.com/office/drawing/2014/main" id="{7883A92D-A76E-7D42-8446-28D9F04E5679}"/>
              </a:ext>
            </a:extLst>
          </p:cNvPr>
          <p:cNvSpPr>
            <a:spLocks noGrp="1"/>
          </p:cNvSpPr>
          <p:nvPr>
            <p:ph type="ctrTitle" hasCustomPrompt="1"/>
          </p:nvPr>
        </p:nvSpPr>
        <p:spPr>
          <a:xfrm>
            <a:off x="514350" y="1103313"/>
            <a:ext cx="8295821" cy="1468437"/>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br>
              <a:rPr lang="en-US" dirty="0"/>
            </a:br>
            <a:r>
              <a:rPr lang="en-US" dirty="0"/>
              <a:t>ARIAL BOLD MAYÚSCULAS</a:t>
            </a:r>
            <a:endParaRPr lang="en-GB" dirty="0"/>
          </a:p>
        </p:txBody>
      </p:sp>
      <p:sp>
        <p:nvSpPr>
          <p:cNvPr id="16" name="Subtitle 2">
            <a:extLst>
              <a:ext uri="{FF2B5EF4-FFF2-40B4-BE49-F238E27FC236}">
                <a16:creationId xmlns:a16="http://schemas.microsoft.com/office/drawing/2014/main" id="{C312ADD9-0430-074E-863B-BEA71ABA2010}"/>
              </a:ext>
            </a:extLst>
          </p:cNvPr>
          <p:cNvSpPr>
            <a:spLocks noGrp="1"/>
          </p:cNvSpPr>
          <p:nvPr>
            <p:ph type="subTitle" idx="1" hasCustomPrompt="1"/>
          </p:nvPr>
        </p:nvSpPr>
        <p:spPr>
          <a:xfrm>
            <a:off x="514350" y="3304192"/>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cxnSp>
        <p:nvCxnSpPr>
          <p:cNvPr id="17" name="Conector recto 16">
            <a:extLst>
              <a:ext uri="{FF2B5EF4-FFF2-40B4-BE49-F238E27FC236}">
                <a16:creationId xmlns:a16="http://schemas.microsoft.com/office/drawing/2014/main" id="{F655E4A0-51EC-0E41-9E30-E103763800DD}"/>
              </a:ext>
            </a:extLst>
          </p:cNvPr>
          <p:cNvCxnSpPr/>
          <p:nvPr userDrawn="1"/>
        </p:nvCxnSpPr>
        <p:spPr>
          <a:xfrm>
            <a:off x="514350" y="2912533"/>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3C435803-F258-EE48-A299-3C9F7D635D64}"/>
              </a:ext>
            </a:extLst>
          </p:cNvPr>
          <p:cNvPicPr>
            <a:picLocks noChangeAspect="1"/>
          </p:cNvPicPr>
          <p:nvPr userDrawn="1"/>
        </p:nvPicPr>
        <p:blipFill>
          <a:blip r:embed="rId4"/>
          <a:stretch>
            <a:fillRect/>
          </a:stretch>
        </p:blipFill>
        <p:spPr>
          <a:xfrm>
            <a:off x="10077880" y="428439"/>
            <a:ext cx="1686331" cy="193968"/>
          </a:xfrm>
          <a:prstGeom prst="rect">
            <a:avLst/>
          </a:prstGeom>
        </p:spPr>
      </p:pic>
    </p:spTree>
    <p:extLst>
      <p:ext uri="{BB962C8B-B14F-4D97-AF65-F5344CB8AC3E}">
        <p14:creationId xmlns:p14="http://schemas.microsoft.com/office/powerpoint/2010/main" val="306408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ortadilla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4FFB1-C67C-4F41-B55D-0E84F48E7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55EFAC8-0232-4ACB-8A16-76099AC73170}"/>
              </a:ext>
            </a:extLst>
          </p:cNvPr>
          <p:cNvSpPr>
            <a:spLocks noGrp="1"/>
          </p:cNvSpPr>
          <p:nvPr>
            <p:ph type="title" hasCustomPrompt="1"/>
          </p:nvPr>
        </p:nvSpPr>
        <p:spPr>
          <a:xfrm>
            <a:off x="515938" y="1947863"/>
            <a:ext cx="8961437" cy="4334668"/>
          </a:xfrm>
        </p:spPr>
        <p:txBody>
          <a:bodyPr anchor="t" anchorCtr="0"/>
          <a:lstStyle>
            <a:lvl1pPr>
              <a:lnSpc>
                <a:spcPct val="80000"/>
              </a:lnSpc>
              <a:defRPr sz="5400" cap="none" spc="0" baseline="0">
                <a:solidFill>
                  <a:schemeClr val="bg1"/>
                </a:solidFill>
              </a:defRPr>
            </a:lvl1pPr>
          </a:lstStyle>
          <a:p>
            <a:r>
              <a:rPr lang="en-US" dirty="0"/>
              <a:t>Click para </a:t>
            </a:r>
            <a:r>
              <a:rPr lang="en-US" dirty="0" err="1"/>
              <a:t>editar</a:t>
            </a:r>
            <a:r>
              <a:rPr lang="en-US" dirty="0"/>
              <a:t> el </a:t>
            </a:r>
            <a:r>
              <a:rPr lang="en-US" dirty="0" err="1"/>
              <a:t>título</a:t>
            </a:r>
            <a:r>
              <a:rPr lang="en-US" dirty="0"/>
              <a:t> de la </a:t>
            </a:r>
            <a:r>
              <a:rPr lang="en-US" dirty="0" err="1"/>
              <a:t>portadilla</a:t>
            </a:r>
            <a:endParaRPr lang="en-GB" dirty="0"/>
          </a:p>
        </p:txBody>
      </p:sp>
      <p:sp>
        <p:nvSpPr>
          <p:cNvPr id="5" name="Footer Placeholder 4">
            <a:extLst>
              <a:ext uri="{FF2B5EF4-FFF2-40B4-BE49-F238E27FC236}">
                <a16:creationId xmlns:a16="http://schemas.microsoft.com/office/drawing/2014/main" id="{93BBD97A-1CD4-44FA-84FA-934F1FF548CB}"/>
              </a:ext>
            </a:extLst>
          </p:cNvPr>
          <p:cNvSpPr>
            <a:spLocks noGrp="1"/>
          </p:cNvSpPr>
          <p:nvPr>
            <p:ph type="ftr" sz="quarter" idx="11"/>
          </p:nvPr>
        </p:nvSpPr>
        <p:spPr/>
        <p:txBody>
          <a:bodyPr/>
          <a:lstStyle>
            <a:lvl1pPr>
              <a:defRPr>
                <a:solidFill>
                  <a:schemeClr val="bg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7642C075-17B3-4F6A-89D1-B6091271B389}"/>
              </a:ext>
            </a:extLst>
          </p:cNvPr>
          <p:cNvSpPr>
            <a:spLocks noGrp="1"/>
          </p:cNvSpPr>
          <p:nvPr>
            <p:ph type="sldNum" sz="quarter" idx="12"/>
          </p:nvPr>
        </p:nvSpPr>
        <p:spPr/>
        <p:txBody>
          <a:bodyPr/>
          <a:lstStyle>
            <a:lvl1pPr>
              <a:defRPr>
                <a:solidFill>
                  <a:schemeClr val="bg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C104388B-09B7-42D5-B607-EFED05EEE73A}"/>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solidFill>
                  <a:schemeClr val="bg1"/>
                </a:solidFill>
              </a:rPr>
              <a:t>© UNED</a:t>
            </a:r>
          </a:p>
        </p:txBody>
      </p:sp>
      <p:pic>
        <p:nvPicPr>
          <p:cNvPr id="8" name="Picture 9">
            <a:extLst>
              <a:ext uri="{FF2B5EF4-FFF2-40B4-BE49-F238E27FC236}">
                <a16:creationId xmlns:a16="http://schemas.microsoft.com/office/drawing/2014/main" id="{3EB854B7-5412-8C42-8504-2733BA854E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631" y="1949709"/>
            <a:ext cx="763374" cy="756707"/>
          </a:xfrm>
          <a:prstGeom prst="rect">
            <a:avLst/>
          </a:prstGeom>
        </p:spPr>
      </p:pic>
    </p:spTree>
    <p:extLst>
      <p:ext uri="{BB962C8B-B14F-4D97-AF65-F5344CB8AC3E}">
        <p14:creationId xmlns:p14="http://schemas.microsoft.com/office/powerpoint/2010/main" val="82484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ortadilla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4FFB1-C67C-4F41-B55D-0E84F48E7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3BBD97A-1CD4-44FA-84FA-934F1FF548CB}"/>
              </a:ext>
            </a:extLst>
          </p:cNvPr>
          <p:cNvSpPr>
            <a:spLocks noGrp="1"/>
          </p:cNvSpPr>
          <p:nvPr>
            <p:ph type="ftr" sz="quarter" idx="11"/>
          </p:nvPr>
        </p:nvSpPr>
        <p:spPr/>
        <p:txBody>
          <a:bodyPr/>
          <a:lstStyle>
            <a:lvl1pPr>
              <a:defRPr>
                <a:solidFill>
                  <a:schemeClr val="bg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7642C075-17B3-4F6A-89D1-B6091271B389}"/>
              </a:ext>
            </a:extLst>
          </p:cNvPr>
          <p:cNvSpPr>
            <a:spLocks noGrp="1"/>
          </p:cNvSpPr>
          <p:nvPr>
            <p:ph type="sldNum" sz="quarter" idx="12"/>
          </p:nvPr>
        </p:nvSpPr>
        <p:spPr/>
        <p:txBody>
          <a:bodyPr/>
          <a:lstStyle>
            <a:lvl1pPr>
              <a:defRPr>
                <a:solidFill>
                  <a:schemeClr val="bg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C104388B-09B7-42D5-B607-EFED05EEE73A}"/>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solidFill>
                  <a:schemeClr val="bg1"/>
                </a:solidFill>
              </a:rPr>
              <a:t>© UNED</a:t>
            </a:r>
          </a:p>
        </p:txBody>
      </p:sp>
      <p:sp>
        <p:nvSpPr>
          <p:cNvPr id="11" name="Title 1">
            <a:extLst>
              <a:ext uri="{FF2B5EF4-FFF2-40B4-BE49-F238E27FC236}">
                <a16:creationId xmlns:a16="http://schemas.microsoft.com/office/drawing/2014/main" id="{761E999F-AF7B-EA46-8896-320329D2F956}"/>
              </a:ext>
            </a:extLst>
          </p:cNvPr>
          <p:cNvSpPr>
            <a:spLocks noGrp="1"/>
          </p:cNvSpPr>
          <p:nvPr>
            <p:ph type="title" hasCustomPrompt="1"/>
          </p:nvPr>
        </p:nvSpPr>
        <p:spPr>
          <a:xfrm>
            <a:off x="515938" y="1947863"/>
            <a:ext cx="8961437" cy="4334668"/>
          </a:xfrm>
        </p:spPr>
        <p:txBody>
          <a:bodyPr anchor="t" anchorCtr="0"/>
          <a:lstStyle>
            <a:lvl1pPr>
              <a:lnSpc>
                <a:spcPct val="80000"/>
              </a:lnSpc>
              <a:defRPr sz="5400" cap="none" spc="0" baseline="0">
                <a:solidFill>
                  <a:schemeClr val="bg1"/>
                </a:solidFill>
              </a:defRPr>
            </a:lvl1pPr>
          </a:lstStyle>
          <a:p>
            <a:r>
              <a:rPr lang="en-US" dirty="0"/>
              <a:t>Click para </a:t>
            </a:r>
            <a:r>
              <a:rPr lang="en-US" dirty="0" err="1"/>
              <a:t>editar</a:t>
            </a:r>
            <a:r>
              <a:rPr lang="en-US" dirty="0"/>
              <a:t> el </a:t>
            </a:r>
            <a:r>
              <a:rPr lang="en-US" dirty="0" err="1"/>
              <a:t>título</a:t>
            </a:r>
            <a:r>
              <a:rPr lang="en-US" dirty="0"/>
              <a:t> de la </a:t>
            </a:r>
            <a:r>
              <a:rPr lang="en-US" dirty="0" err="1"/>
              <a:t>portadilla</a:t>
            </a:r>
            <a:endParaRPr lang="en-GB" dirty="0"/>
          </a:p>
        </p:txBody>
      </p:sp>
      <p:pic>
        <p:nvPicPr>
          <p:cNvPr id="13" name="Picture 9">
            <a:extLst>
              <a:ext uri="{FF2B5EF4-FFF2-40B4-BE49-F238E27FC236}">
                <a16:creationId xmlns:a16="http://schemas.microsoft.com/office/drawing/2014/main" id="{138FA6B0-E9E7-4541-9385-ED56FA604B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05631" y="1949709"/>
            <a:ext cx="763374" cy="756707"/>
          </a:xfrm>
          <a:prstGeom prst="rect">
            <a:avLst/>
          </a:prstGeom>
        </p:spPr>
      </p:pic>
    </p:spTree>
    <p:extLst>
      <p:ext uri="{BB962C8B-B14F-4D97-AF65-F5344CB8AC3E}">
        <p14:creationId xmlns:p14="http://schemas.microsoft.com/office/powerpoint/2010/main" val="126593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ortadilla con foto propia">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3BBD97A-1CD4-44FA-84FA-934F1FF548CB}"/>
              </a:ext>
            </a:extLst>
          </p:cNvPr>
          <p:cNvSpPr>
            <a:spLocks noGrp="1"/>
          </p:cNvSpPr>
          <p:nvPr>
            <p:ph type="ftr" sz="quarter" idx="11"/>
          </p:nvPr>
        </p:nvSpPr>
        <p:spPr/>
        <p:txBody>
          <a:bodyPr/>
          <a:lstStyle>
            <a:lvl1pPr>
              <a:defRPr>
                <a:solidFill>
                  <a:schemeClr val="bg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7642C075-17B3-4F6A-89D1-B6091271B389}"/>
              </a:ext>
            </a:extLst>
          </p:cNvPr>
          <p:cNvSpPr>
            <a:spLocks noGrp="1"/>
          </p:cNvSpPr>
          <p:nvPr>
            <p:ph type="sldNum" sz="quarter" idx="12"/>
          </p:nvPr>
        </p:nvSpPr>
        <p:spPr/>
        <p:txBody>
          <a:bodyPr/>
          <a:lstStyle>
            <a:lvl1pPr>
              <a:defRPr>
                <a:solidFill>
                  <a:schemeClr val="bg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C104388B-09B7-42D5-B607-EFED05EEE73A}"/>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solidFill>
                  <a:schemeClr val="bg1"/>
                </a:solidFill>
              </a:rPr>
              <a:t>© UNED</a:t>
            </a:r>
          </a:p>
        </p:txBody>
      </p:sp>
      <p:sp>
        <p:nvSpPr>
          <p:cNvPr id="7" name="Title 1">
            <a:extLst>
              <a:ext uri="{FF2B5EF4-FFF2-40B4-BE49-F238E27FC236}">
                <a16:creationId xmlns:a16="http://schemas.microsoft.com/office/drawing/2014/main" id="{58C0A6F5-10C7-7C4B-B84E-35E92B1754A9}"/>
              </a:ext>
            </a:extLst>
          </p:cNvPr>
          <p:cNvSpPr>
            <a:spLocks noGrp="1"/>
          </p:cNvSpPr>
          <p:nvPr>
            <p:ph type="title" hasCustomPrompt="1"/>
          </p:nvPr>
        </p:nvSpPr>
        <p:spPr>
          <a:xfrm>
            <a:off x="515938" y="1947863"/>
            <a:ext cx="8961437" cy="2321920"/>
          </a:xfrm>
        </p:spPr>
        <p:txBody>
          <a:bodyPr anchor="t" anchorCtr="0"/>
          <a:lstStyle>
            <a:lvl1pPr>
              <a:lnSpc>
                <a:spcPct val="80000"/>
              </a:lnSpc>
              <a:defRPr sz="5400" cap="none" spc="0" baseline="0">
                <a:solidFill>
                  <a:schemeClr val="bg1"/>
                </a:solidFill>
              </a:defRPr>
            </a:lvl1pPr>
          </a:lstStyle>
          <a:p>
            <a:r>
              <a:rPr lang="en-US" dirty="0"/>
              <a:t>Click para </a:t>
            </a:r>
            <a:r>
              <a:rPr lang="en-US" dirty="0" err="1"/>
              <a:t>editar</a:t>
            </a:r>
            <a:r>
              <a:rPr lang="en-US" dirty="0"/>
              <a:t> el </a:t>
            </a:r>
            <a:r>
              <a:rPr lang="en-US" dirty="0" err="1"/>
              <a:t>título</a:t>
            </a:r>
            <a:r>
              <a:rPr lang="en-US" dirty="0"/>
              <a:t> de la </a:t>
            </a:r>
            <a:r>
              <a:rPr lang="en-US" dirty="0" err="1"/>
              <a:t>portadilla</a:t>
            </a:r>
            <a:endParaRPr lang="en-GB" dirty="0"/>
          </a:p>
        </p:txBody>
      </p:sp>
      <p:pic>
        <p:nvPicPr>
          <p:cNvPr id="8" name="Picture 9">
            <a:extLst>
              <a:ext uri="{FF2B5EF4-FFF2-40B4-BE49-F238E27FC236}">
                <a16:creationId xmlns:a16="http://schemas.microsoft.com/office/drawing/2014/main" id="{DD870AFB-F312-CC43-95A4-9C0AE4E02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5631" y="1949709"/>
            <a:ext cx="763374" cy="756707"/>
          </a:xfrm>
          <a:prstGeom prst="rect">
            <a:avLst/>
          </a:prstGeom>
        </p:spPr>
      </p:pic>
    </p:spTree>
    <p:extLst>
      <p:ext uri="{BB962C8B-B14F-4D97-AF65-F5344CB8AC3E}">
        <p14:creationId xmlns:p14="http://schemas.microsoft.com/office/powerpoint/2010/main" val="3339180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94FFB1-C67C-4F41-B55D-0E84F48E7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3BBD97A-1CD4-44FA-84FA-934F1FF548CB}"/>
              </a:ext>
            </a:extLst>
          </p:cNvPr>
          <p:cNvSpPr>
            <a:spLocks noGrp="1"/>
          </p:cNvSpPr>
          <p:nvPr>
            <p:ph type="ftr" sz="quarter" idx="11"/>
          </p:nvPr>
        </p:nvSpPr>
        <p:spPr/>
        <p:txBody>
          <a:bodyPr/>
          <a:lstStyle>
            <a:lvl1pPr>
              <a:defRPr>
                <a:solidFill>
                  <a:schemeClr val="bg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7642C075-17B3-4F6A-89D1-B6091271B389}"/>
              </a:ext>
            </a:extLst>
          </p:cNvPr>
          <p:cNvSpPr>
            <a:spLocks noGrp="1"/>
          </p:cNvSpPr>
          <p:nvPr>
            <p:ph type="sldNum" sz="quarter" idx="12"/>
          </p:nvPr>
        </p:nvSpPr>
        <p:spPr/>
        <p:txBody>
          <a:bodyPr/>
          <a:lstStyle>
            <a:lvl1pPr>
              <a:defRPr>
                <a:solidFill>
                  <a:schemeClr val="bg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C104388B-09B7-42D5-B607-EFED05EEE73A}"/>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solidFill>
                  <a:schemeClr val="bg1"/>
                </a:solidFill>
              </a:rPr>
              <a:t>© UNED</a:t>
            </a:r>
          </a:p>
        </p:txBody>
      </p:sp>
      <p:sp>
        <p:nvSpPr>
          <p:cNvPr id="7" name="Title 1">
            <a:extLst>
              <a:ext uri="{FF2B5EF4-FFF2-40B4-BE49-F238E27FC236}">
                <a16:creationId xmlns:a16="http://schemas.microsoft.com/office/drawing/2014/main" id="{DCB25CC2-7D2E-A64D-BE6A-413C5CE97218}"/>
              </a:ext>
            </a:extLst>
          </p:cNvPr>
          <p:cNvSpPr>
            <a:spLocks noGrp="1"/>
          </p:cNvSpPr>
          <p:nvPr>
            <p:ph type="title" hasCustomPrompt="1"/>
          </p:nvPr>
        </p:nvSpPr>
        <p:spPr>
          <a:xfrm>
            <a:off x="515938" y="1947863"/>
            <a:ext cx="8961437" cy="4334668"/>
          </a:xfrm>
        </p:spPr>
        <p:txBody>
          <a:bodyPr anchor="t" anchorCtr="0"/>
          <a:lstStyle>
            <a:lvl1pPr>
              <a:lnSpc>
                <a:spcPct val="80000"/>
              </a:lnSpc>
              <a:defRPr sz="3200" cap="none" spc="0" baseline="0">
                <a:solidFill>
                  <a:schemeClr val="bg1"/>
                </a:solidFill>
              </a:defRPr>
            </a:lvl1pPr>
          </a:lstStyle>
          <a:p>
            <a:r>
              <a:rPr lang="en-US" dirty="0"/>
              <a:t>Click para </a:t>
            </a:r>
            <a:r>
              <a:rPr lang="en-US" dirty="0" err="1"/>
              <a:t>editar</a:t>
            </a:r>
            <a:r>
              <a:rPr lang="en-US" dirty="0"/>
              <a:t> el </a:t>
            </a:r>
            <a:r>
              <a:rPr lang="en-US" dirty="0" err="1"/>
              <a:t>título</a:t>
            </a:r>
            <a:r>
              <a:rPr lang="en-US" dirty="0"/>
              <a:t> de la </a:t>
            </a:r>
            <a:r>
              <a:rPr lang="en-US" dirty="0" err="1"/>
              <a:t>portadilla</a:t>
            </a:r>
            <a:endParaRPr lang="en-GB" dirty="0"/>
          </a:p>
        </p:txBody>
      </p:sp>
    </p:spTree>
    <p:extLst>
      <p:ext uri="{BB962C8B-B14F-4D97-AF65-F5344CB8AC3E}">
        <p14:creationId xmlns:p14="http://schemas.microsoft.com/office/powerpoint/2010/main" val="284110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C4FF7B4-0A64-41E7-A6EC-116C9A58B8A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93BBD97A-1CD4-44FA-84FA-934F1FF548CB}"/>
              </a:ext>
            </a:extLst>
          </p:cNvPr>
          <p:cNvSpPr>
            <a:spLocks noGrp="1"/>
          </p:cNvSpPr>
          <p:nvPr>
            <p:ph type="ftr" sz="quarter" idx="11"/>
          </p:nvPr>
        </p:nvSpPr>
        <p:spPr/>
        <p:txBody>
          <a:bodyPr/>
          <a:lstStyle>
            <a:lvl1pPr>
              <a:defRPr>
                <a:solidFill>
                  <a:schemeClr val="bg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7642C075-17B3-4F6A-89D1-B6091271B389}"/>
              </a:ext>
            </a:extLst>
          </p:cNvPr>
          <p:cNvSpPr>
            <a:spLocks noGrp="1"/>
          </p:cNvSpPr>
          <p:nvPr>
            <p:ph type="sldNum" sz="quarter" idx="12"/>
          </p:nvPr>
        </p:nvSpPr>
        <p:spPr/>
        <p:txBody>
          <a:bodyPr/>
          <a:lstStyle>
            <a:lvl1pPr>
              <a:defRPr>
                <a:solidFill>
                  <a:schemeClr val="bg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C104388B-09B7-42D5-B607-EFED05EEE73A}"/>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solidFill>
                  <a:schemeClr val="bg1"/>
                </a:solidFill>
              </a:rPr>
              <a:t>© UNED</a:t>
            </a:r>
          </a:p>
        </p:txBody>
      </p:sp>
      <p:sp>
        <p:nvSpPr>
          <p:cNvPr id="7" name="Title 1">
            <a:extLst>
              <a:ext uri="{FF2B5EF4-FFF2-40B4-BE49-F238E27FC236}">
                <a16:creationId xmlns:a16="http://schemas.microsoft.com/office/drawing/2014/main" id="{68248605-F88F-914A-8514-DAC4C272C29C}"/>
              </a:ext>
            </a:extLst>
          </p:cNvPr>
          <p:cNvSpPr>
            <a:spLocks noGrp="1"/>
          </p:cNvSpPr>
          <p:nvPr>
            <p:ph type="title" hasCustomPrompt="1"/>
          </p:nvPr>
        </p:nvSpPr>
        <p:spPr>
          <a:xfrm>
            <a:off x="515938" y="1947863"/>
            <a:ext cx="8961437" cy="4334668"/>
          </a:xfrm>
        </p:spPr>
        <p:txBody>
          <a:bodyPr anchor="t" anchorCtr="0"/>
          <a:lstStyle>
            <a:lvl1pPr>
              <a:lnSpc>
                <a:spcPct val="80000"/>
              </a:lnSpc>
              <a:defRPr sz="3200" cap="none" spc="0" baseline="0">
                <a:solidFill>
                  <a:schemeClr val="bg1"/>
                </a:solidFill>
              </a:defRPr>
            </a:lvl1pPr>
          </a:lstStyle>
          <a:p>
            <a:r>
              <a:rPr lang="en-US" dirty="0"/>
              <a:t>Click para </a:t>
            </a:r>
            <a:r>
              <a:rPr lang="en-US" dirty="0" err="1"/>
              <a:t>editar</a:t>
            </a:r>
            <a:r>
              <a:rPr lang="en-US" dirty="0"/>
              <a:t> el </a:t>
            </a:r>
            <a:r>
              <a:rPr lang="en-US" dirty="0" err="1"/>
              <a:t>título</a:t>
            </a:r>
            <a:r>
              <a:rPr lang="en-US" dirty="0"/>
              <a:t> de la </a:t>
            </a:r>
            <a:r>
              <a:rPr lang="en-US" dirty="0" err="1"/>
              <a:t>portadilla</a:t>
            </a:r>
            <a:endParaRPr lang="en-GB" dirty="0"/>
          </a:p>
        </p:txBody>
      </p:sp>
    </p:spTree>
    <p:extLst>
      <p:ext uri="{BB962C8B-B14F-4D97-AF65-F5344CB8AC3E}">
        <p14:creationId xmlns:p14="http://schemas.microsoft.com/office/powerpoint/2010/main" val="1354602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45997-8885-42D4-A681-00BEFFA971DE}"/>
              </a:ext>
            </a:extLst>
          </p:cNvPr>
          <p:cNvSpPr>
            <a:spLocks noGrp="1"/>
          </p:cNvSpPr>
          <p:nvPr>
            <p:ph type="title" hasCustomPrompt="1"/>
          </p:nvPr>
        </p:nvSpPr>
        <p:spPr/>
        <p:txBody>
          <a:bodyPr/>
          <a:lstStyle>
            <a:lvl1pPr>
              <a:defRPr/>
            </a:lvl1pPr>
          </a:lstStyle>
          <a:p>
            <a:r>
              <a:rPr lang="en-US" dirty="0"/>
              <a:t>Click para </a:t>
            </a:r>
            <a:r>
              <a:rPr lang="en-US" dirty="0" err="1"/>
              <a:t>editar</a:t>
            </a:r>
            <a:r>
              <a:rPr lang="en-US" dirty="0"/>
              <a:t> </a:t>
            </a:r>
            <a:r>
              <a:rPr lang="en-US" dirty="0" err="1"/>
              <a:t>título</a:t>
            </a:r>
            <a:endParaRPr lang="en-GB" dirty="0"/>
          </a:p>
        </p:txBody>
      </p:sp>
      <p:sp>
        <p:nvSpPr>
          <p:cNvPr id="4" name="Footer Placeholder 3">
            <a:extLst>
              <a:ext uri="{FF2B5EF4-FFF2-40B4-BE49-F238E27FC236}">
                <a16:creationId xmlns:a16="http://schemas.microsoft.com/office/drawing/2014/main" id="{9108513E-D1D6-4909-A6A1-E798C38409CA}"/>
              </a:ext>
            </a:extLst>
          </p:cNvPr>
          <p:cNvSpPr>
            <a:spLocks noGrp="1"/>
          </p:cNvSpPr>
          <p:nvPr>
            <p:ph type="ftr" sz="quarter" idx="11"/>
          </p:nvPr>
        </p:nvSpPr>
        <p:spPr/>
        <p:txBody>
          <a:bodyPr/>
          <a:lstStyle/>
          <a:p>
            <a:r>
              <a:rPr lang="en-GB" dirty="0"/>
              <a:t>Título de la presentación</a:t>
            </a:r>
          </a:p>
        </p:txBody>
      </p:sp>
      <p:sp>
        <p:nvSpPr>
          <p:cNvPr id="5" name="Slide Number Placeholder 4">
            <a:extLst>
              <a:ext uri="{FF2B5EF4-FFF2-40B4-BE49-F238E27FC236}">
                <a16:creationId xmlns:a16="http://schemas.microsoft.com/office/drawing/2014/main" id="{9881A9FA-9619-43AB-B085-D7F021094F68}"/>
              </a:ext>
            </a:extLst>
          </p:cNvPr>
          <p:cNvSpPr>
            <a:spLocks noGrp="1"/>
          </p:cNvSpPr>
          <p:nvPr>
            <p:ph type="sldNum" sz="quarter" idx="12"/>
          </p:nvPr>
        </p:nvSpPr>
        <p:spPr/>
        <p:txBody>
          <a:bodyPr/>
          <a:lstStyle/>
          <a:p>
            <a:fld id="{F4C94289-3309-4C35-850A-56FD49B3E346}" type="slidenum">
              <a:rPr lang="en-GB" smtClean="0"/>
              <a:t>‹Nº›</a:t>
            </a:fld>
            <a:endParaRPr lang="en-GB" dirty="0"/>
          </a:p>
        </p:txBody>
      </p:sp>
    </p:spTree>
    <p:extLst>
      <p:ext uri="{BB962C8B-B14F-4D97-AF65-F5344CB8AC3E}">
        <p14:creationId xmlns:p14="http://schemas.microsoft.com/office/powerpoint/2010/main" val="1636589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2566DF-8A7B-474D-A0F4-205CFA3DC5A8}"/>
              </a:ext>
            </a:extLst>
          </p:cNvPr>
          <p:cNvSpPr>
            <a:spLocks noGrp="1"/>
          </p:cNvSpPr>
          <p:nvPr>
            <p:ph type="ftr" sz="quarter" idx="11"/>
          </p:nvPr>
        </p:nvSpPr>
        <p:spPr/>
        <p:txBody>
          <a:bodyPr/>
          <a:lstStyle/>
          <a:p>
            <a:r>
              <a:rPr lang="en-GB" dirty="0"/>
              <a:t>Título de la presentación</a:t>
            </a:r>
          </a:p>
        </p:txBody>
      </p:sp>
      <p:sp>
        <p:nvSpPr>
          <p:cNvPr id="4" name="Slide Number Placeholder 3">
            <a:extLst>
              <a:ext uri="{FF2B5EF4-FFF2-40B4-BE49-F238E27FC236}">
                <a16:creationId xmlns:a16="http://schemas.microsoft.com/office/drawing/2014/main" id="{10D12603-15D9-4377-BA98-9268CA8548FA}"/>
              </a:ext>
            </a:extLst>
          </p:cNvPr>
          <p:cNvSpPr>
            <a:spLocks noGrp="1"/>
          </p:cNvSpPr>
          <p:nvPr>
            <p:ph type="sldNum" sz="quarter" idx="12"/>
          </p:nvPr>
        </p:nvSpPr>
        <p:spPr/>
        <p:txBody>
          <a:bodyPr/>
          <a:lstStyle/>
          <a:p>
            <a:fld id="{F4C94289-3309-4C35-850A-56FD49B3E346}" type="slidenum">
              <a:rPr lang="en-GB" smtClean="0"/>
              <a:t>‹Nº›</a:t>
            </a:fld>
            <a:endParaRPr lang="en-GB" dirty="0"/>
          </a:p>
        </p:txBody>
      </p:sp>
      <p:sp>
        <p:nvSpPr>
          <p:cNvPr id="5" name="TextBox 4">
            <a:extLst>
              <a:ext uri="{FF2B5EF4-FFF2-40B4-BE49-F238E27FC236}">
                <a16:creationId xmlns:a16="http://schemas.microsoft.com/office/drawing/2014/main" id="{EEC8EE6D-3E29-41D5-BCF4-F699C8F035C9}"/>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t>© UNED</a:t>
            </a:r>
          </a:p>
        </p:txBody>
      </p:sp>
    </p:spTree>
    <p:extLst>
      <p:ext uri="{BB962C8B-B14F-4D97-AF65-F5344CB8AC3E}">
        <p14:creationId xmlns:p14="http://schemas.microsoft.com/office/powerpoint/2010/main" val="2202305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9C4C7D9-F8D8-B340-B4F8-C76CC3DA62EE}"/>
              </a:ext>
            </a:extLst>
          </p:cNvPr>
          <p:cNvPicPr>
            <a:picLocks noChangeAspect="1"/>
          </p:cNvPicPr>
          <p:nvPr userDrawn="1"/>
        </p:nvPicPr>
        <p:blipFill>
          <a:blip r:embed="rId3"/>
          <a:stretch>
            <a:fillRect/>
          </a:stretch>
        </p:blipFill>
        <p:spPr>
          <a:xfrm>
            <a:off x="8441635" y="5289116"/>
            <a:ext cx="2967100" cy="1124100"/>
          </a:xfrm>
          <a:prstGeom prst="rect">
            <a:avLst/>
          </a:prstGeom>
        </p:spPr>
      </p:pic>
      <p:grpSp>
        <p:nvGrpSpPr>
          <p:cNvPr id="9" name="Grupo 8">
            <a:extLst>
              <a:ext uri="{FF2B5EF4-FFF2-40B4-BE49-F238E27FC236}">
                <a16:creationId xmlns:a16="http://schemas.microsoft.com/office/drawing/2014/main" id="{4456B894-A66B-4F4D-869D-580B755D630B}"/>
              </a:ext>
            </a:extLst>
          </p:cNvPr>
          <p:cNvGrpSpPr/>
          <p:nvPr userDrawn="1"/>
        </p:nvGrpSpPr>
        <p:grpSpPr>
          <a:xfrm>
            <a:off x="463296" y="6217919"/>
            <a:ext cx="3870724" cy="195297"/>
            <a:chOff x="7876214" y="6204017"/>
            <a:chExt cx="5837752" cy="294543"/>
          </a:xfrm>
        </p:grpSpPr>
        <p:pic>
          <p:nvPicPr>
            <p:cNvPr id="4" name="Imagen 3">
              <a:extLst>
                <a:ext uri="{FF2B5EF4-FFF2-40B4-BE49-F238E27FC236}">
                  <a16:creationId xmlns:a16="http://schemas.microsoft.com/office/drawing/2014/main" id="{EEF83C60-B086-5343-A439-5A8606143443}"/>
                </a:ext>
              </a:extLst>
            </p:cNvPr>
            <p:cNvPicPr>
              <a:picLocks noChangeAspect="1"/>
            </p:cNvPicPr>
            <p:nvPr userDrawn="1"/>
          </p:nvPicPr>
          <p:blipFill>
            <a:blip r:embed="rId4"/>
            <a:stretch>
              <a:fillRect/>
            </a:stretch>
          </p:blipFill>
          <p:spPr>
            <a:xfrm>
              <a:off x="9460942" y="6209414"/>
              <a:ext cx="1947793" cy="289146"/>
            </a:xfrm>
            <a:prstGeom prst="rect">
              <a:avLst/>
            </a:prstGeom>
          </p:spPr>
        </p:pic>
        <p:pic>
          <p:nvPicPr>
            <p:cNvPr id="5" name="Imagen 4">
              <a:extLst>
                <a:ext uri="{FF2B5EF4-FFF2-40B4-BE49-F238E27FC236}">
                  <a16:creationId xmlns:a16="http://schemas.microsoft.com/office/drawing/2014/main" id="{E8FB7E17-827B-424B-B2A5-90115044BE6D}"/>
                </a:ext>
              </a:extLst>
            </p:cNvPr>
            <p:cNvPicPr>
              <a:picLocks noChangeAspect="1"/>
            </p:cNvPicPr>
            <p:nvPr userDrawn="1"/>
          </p:nvPicPr>
          <p:blipFill>
            <a:blip r:embed="rId5"/>
            <a:stretch>
              <a:fillRect/>
            </a:stretch>
          </p:blipFill>
          <p:spPr>
            <a:xfrm>
              <a:off x="7876214" y="6204017"/>
              <a:ext cx="1331581" cy="294543"/>
            </a:xfrm>
            <a:prstGeom prst="rect">
              <a:avLst/>
            </a:prstGeom>
          </p:spPr>
        </p:pic>
        <p:pic>
          <p:nvPicPr>
            <p:cNvPr id="8" name="Imagen 7">
              <a:extLst>
                <a:ext uri="{FF2B5EF4-FFF2-40B4-BE49-F238E27FC236}">
                  <a16:creationId xmlns:a16="http://schemas.microsoft.com/office/drawing/2014/main" id="{C3C90703-4F2C-6047-8BF4-91A22BCB5E2F}"/>
                </a:ext>
              </a:extLst>
            </p:cNvPr>
            <p:cNvPicPr>
              <a:picLocks noChangeAspect="1"/>
            </p:cNvPicPr>
            <p:nvPr userDrawn="1"/>
          </p:nvPicPr>
          <p:blipFill>
            <a:blip r:embed="rId6"/>
            <a:stretch>
              <a:fillRect/>
            </a:stretch>
          </p:blipFill>
          <p:spPr>
            <a:xfrm>
              <a:off x="11661882" y="6244303"/>
              <a:ext cx="2052084" cy="254257"/>
            </a:xfrm>
            <a:prstGeom prst="rect">
              <a:avLst/>
            </a:prstGeom>
          </p:spPr>
        </p:pic>
      </p:grpSp>
    </p:spTree>
    <p:extLst>
      <p:ext uri="{BB962C8B-B14F-4D97-AF65-F5344CB8AC3E}">
        <p14:creationId xmlns:p14="http://schemas.microsoft.com/office/powerpoint/2010/main" val="116515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Apple UNE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314ADD-8CCE-4CE1-93BC-8242C7F6EE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 y="875943"/>
            <a:ext cx="12191998" cy="4509212"/>
          </a:xfrm>
          <a:prstGeom prst="rect">
            <a:avLst/>
          </a:prstGeom>
        </p:spPr>
      </p:pic>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tx1"/>
                </a:solidFill>
              </a:defRPr>
            </a:lvl1pPr>
          </a:lstStyle>
          <a:p>
            <a:endParaRPr lang="en-GB" dirty="0"/>
          </a:p>
        </p:txBody>
      </p:sp>
      <p:pic>
        <p:nvPicPr>
          <p:cNvPr id="12" name="Picture 11">
            <a:extLst>
              <a:ext uri="{FF2B5EF4-FFF2-40B4-BE49-F238E27FC236}">
                <a16:creationId xmlns:a16="http://schemas.microsoft.com/office/drawing/2014/main" id="{6480B215-A81F-481D-8C0E-6BF46A6156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7887" y="5879560"/>
            <a:ext cx="632199" cy="621252"/>
          </a:xfrm>
          <a:prstGeom prst="rect">
            <a:avLst/>
          </a:prstGeom>
        </p:spPr>
      </p:pic>
      <p:sp>
        <p:nvSpPr>
          <p:cNvPr id="5" name="CuadroTexto 4"/>
          <p:cNvSpPr txBox="1"/>
          <p:nvPr userDrawn="1"/>
        </p:nvSpPr>
        <p:spPr>
          <a:xfrm>
            <a:off x="11307011" y="7363850"/>
            <a:ext cx="914400" cy="914400"/>
          </a:xfrm>
          <a:prstGeom prst="rect">
            <a:avLst/>
          </a:prstGeom>
          <a:noFill/>
        </p:spPr>
        <p:txBody>
          <a:bodyPr wrap="none" lIns="0" tIns="0" rIns="0" bIns="0" rtlCol="0">
            <a:noAutofit/>
          </a:bodyPr>
          <a:lstStyle/>
          <a:p>
            <a:pPr algn="l"/>
            <a:endParaRPr lang="es-ES" dirty="0" err="1"/>
          </a:p>
        </p:txBody>
      </p:sp>
      <p:sp>
        <p:nvSpPr>
          <p:cNvPr id="15" name="Title 1">
            <a:extLst>
              <a:ext uri="{FF2B5EF4-FFF2-40B4-BE49-F238E27FC236}">
                <a16:creationId xmlns:a16="http://schemas.microsoft.com/office/drawing/2014/main" id="{7883A92D-A76E-7D42-8446-28D9F04E5679}"/>
              </a:ext>
            </a:extLst>
          </p:cNvPr>
          <p:cNvSpPr>
            <a:spLocks noGrp="1"/>
          </p:cNvSpPr>
          <p:nvPr>
            <p:ph type="ctrTitle" hasCustomPrompt="1"/>
          </p:nvPr>
        </p:nvSpPr>
        <p:spPr>
          <a:xfrm>
            <a:off x="514350" y="1103313"/>
            <a:ext cx="8295821" cy="1468437"/>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br>
              <a:rPr lang="en-US" dirty="0"/>
            </a:br>
            <a:r>
              <a:rPr lang="en-US" dirty="0"/>
              <a:t>ARIAL BOLD MAYÚSCULAS</a:t>
            </a:r>
            <a:endParaRPr lang="en-GB" dirty="0"/>
          </a:p>
        </p:txBody>
      </p:sp>
      <p:sp>
        <p:nvSpPr>
          <p:cNvPr id="16" name="Subtitle 2">
            <a:extLst>
              <a:ext uri="{FF2B5EF4-FFF2-40B4-BE49-F238E27FC236}">
                <a16:creationId xmlns:a16="http://schemas.microsoft.com/office/drawing/2014/main" id="{C312ADD9-0430-074E-863B-BEA71ABA2010}"/>
              </a:ext>
            </a:extLst>
          </p:cNvPr>
          <p:cNvSpPr>
            <a:spLocks noGrp="1"/>
          </p:cNvSpPr>
          <p:nvPr>
            <p:ph type="subTitle" idx="1" hasCustomPrompt="1"/>
          </p:nvPr>
        </p:nvSpPr>
        <p:spPr>
          <a:xfrm>
            <a:off x="514350" y="3304192"/>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cxnSp>
        <p:nvCxnSpPr>
          <p:cNvPr id="17" name="Conector recto 16">
            <a:extLst>
              <a:ext uri="{FF2B5EF4-FFF2-40B4-BE49-F238E27FC236}">
                <a16:creationId xmlns:a16="http://schemas.microsoft.com/office/drawing/2014/main" id="{F655E4A0-51EC-0E41-9E30-E103763800DD}"/>
              </a:ext>
            </a:extLst>
          </p:cNvPr>
          <p:cNvCxnSpPr/>
          <p:nvPr userDrawn="1"/>
        </p:nvCxnSpPr>
        <p:spPr>
          <a:xfrm>
            <a:off x="514350" y="2912533"/>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96341D6B-0997-AF47-B3DD-E5AEB1F62329}"/>
              </a:ext>
            </a:extLst>
          </p:cNvPr>
          <p:cNvPicPr>
            <a:picLocks noChangeAspect="1"/>
          </p:cNvPicPr>
          <p:nvPr userDrawn="1"/>
        </p:nvPicPr>
        <p:blipFill>
          <a:blip r:embed="rId4"/>
          <a:stretch>
            <a:fillRect/>
          </a:stretch>
        </p:blipFill>
        <p:spPr>
          <a:xfrm>
            <a:off x="10091160" y="412014"/>
            <a:ext cx="1713384" cy="193968"/>
          </a:xfrm>
          <a:prstGeom prst="rect">
            <a:avLst/>
          </a:prstGeom>
        </p:spPr>
      </p:pic>
    </p:spTree>
    <p:extLst>
      <p:ext uri="{BB962C8B-B14F-4D97-AF65-F5344CB8AC3E}">
        <p14:creationId xmlns:p14="http://schemas.microsoft.com/office/powerpoint/2010/main" val="284926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Tangerine UN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tx1"/>
                </a:solidFill>
              </a:defRPr>
            </a:lvl1pPr>
          </a:lstStyle>
          <a:p>
            <a:endParaRPr lang="en-GB" dirty="0"/>
          </a:p>
        </p:txBody>
      </p:sp>
      <p:sp>
        <p:nvSpPr>
          <p:cNvPr id="5" name="CuadroTexto 4">
            <a:extLst>
              <a:ext uri="{FF2B5EF4-FFF2-40B4-BE49-F238E27FC236}">
                <a16:creationId xmlns:a16="http://schemas.microsoft.com/office/drawing/2014/main" id="{390AD968-0191-3B47-AE52-9AF9BF704CD2}"/>
              </a:ext>
            </a:extLst>
          </p:cNvPr>
          <p:cNvSpPr txBox="1"/>
          <p:nvPr userDrawn="1"/>
        </p:nvSpPr>
        <p:spPr>
          <a:xfrm>
            <a:off x="4557713" y="1407319"/>
            <a:ext cx="0" cy="0"/>
          </a:xfrm>
          <a:prstGeom prst="rect">
            <a:avLst/>
          </a:prstGeom>
          <a:noFill/>
        </p:spPr>
        <p:txBody>
          <a:bodyPr wrap="none" lIns="0" tIns="0" rIns="0" bIns="0" rtlCol="0">
            <a:noAutofit/>
          </a:bodyPr>
          <a:lstStyle/>
          <a:p>
            <a:pPr algn="l"/>
            <a:endParaRPr lang="es-ES" dirty="0" err="1"/>
          </a:p>
        </p:txBody>
      </p:sp>
      <p:pic>
        <p:nvPicPr>
          <p:cNvPr id="8" name="Picture 10">
            <a:extLst>
              <a:ext uri="{FF2B5EF4-FFF2-40B4-BE49-F238E27FC236}">
                <a16:creationId xmlns:a16="http://schemas.microsoft.com/office/drawing/2014/main" id="{7A7830A5-C51D-3A48-B0AE-CA3AFF9A3B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2" y="875943"/>
            <a:ext cx="12191995" cy="4509211"/>
          </a:xfrm>
          <a:prstGeom prst="rect">
            <a:avLst/>
          </a:prstGeom>
        </p:spPr>
      </p:pic>
      <p:pic>
        <p:nvPicPr>
          <p:cNvPr id="14" name="Picture 11">
            <a:extLst>
              <a:ext uri="{FF2B5EF4-FFF2-40B4-BE49-F238E27FC236}">
                <a16:creationId xmlns:a16="http://schemas.microsoft.com/office/drawing/2014/main" id="{3571BC75-4077-6748-90ED-F7DE35BD69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7887" y="5879560"/>
            <a:ext cx="632199" cy="621252"/>
          </a:xfrm>
          <a:prstGeom prst="rect">
            <a:avLst/>
          </a:prstGeom>
        </p:spPr>
      </p:pic>
      <p:sp>
        <p:nvSpPr>
          <p:cNvPr id="15" name="Title 1">
            <a:extLst>
              <a:ext uri="{FF2B5EF4-FFF2-40B4-BE49-F238E27FC236}">
                <a16:creationId xmlns:a16="http://schemas.microsoft.com/office/drawing/2014/main" id="{BA87D52E-15D0-7C43-98D6-BF95545D9266}"/>
              </a:ext>
            </a:extLst>
          </p:cNvPr>
          <p:cNvSpPr>
            <a:spLocks noGrp="1"/>
          </p:cNvSpPr>
          <p:nvPr>
            <p:ph type="ctrTitle" hasCustomPrompt="1"/>
          </p:nvPr>
        </p:nvSpPr>
        <p:spPr>
          <a:xfrm>
            <a:off x="514350" y="1103313"/>
            <a:ext cx="8295821" cy="1468437"/>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br>
              <a:rPr lang="en-US" dirty="0"/>
            </a:br>
            <a:r>
              <a:rPr lang="en-US" dirty="0"/>
              <a:t>ARIAL BOLD MAYÚSCULAS</a:t>
            </a:r>
            <a:endParaRPr lang="en-GB" dirty="0"/>
          </a:p>
        </p:txBody>
      </p:sp>
      <p:sp>
        <p:nvSpPr>
          <p:cNvPr id="16" name="Subtitle 2">
            <a:extLst>
              <a:ext uri="{FF2B5EF4-FFF2-40B4-BE49-F238E27FC236}">
                <a16:creationId xmlns:a16="http://schemas.microsoft.com/office/drawing/2014/main" id="{2DBF1B25-1FAC-FC4A-BBA2-6C0BB5D7F017}"/>
              </a:ext>
            </a:extLst>
          </p:cNvPr>
          <p:cNvSpPr>
            <a:spLocks noGrp="1"/>
          </p:cNvSpPr>
          <p:nvPr>
            <p:ph type="subTitle" idx="1" hasCustomPrompt="1"/>
          </p:nvPr>
        </p:nvSpPr>
        <p:spPr>
          <a:xfrm>
            <a:off x="514350" y="3304192"/>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cxnSp>
        <p:nvCxnSpPr>
          <p:cNvPr id="17" name="Conector recto 16">
            <a:extLst>
              <a:ext uri="{FF2B5EF4-FFF2-40B4-BE49-F238E27FC236}">
                <a16:creationId xmlns:a16="http://schemas.microsoft.com/office/drawing/2014/main" id="{9EA6D29D-E943-A942-AAAC-659EAF2863C0}"/>
              </a:ext>
            </a:extLst>
          </p:cNvPr>
          <p:cNvCxnSpPr/>
          <p:nvPr userDrawn="1"/>
        </p:nvCxnSpPr>
        <p:spPr>
          <a:xfrm>
            <a:off x="514350" y="2912533"/>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858C9B98-342A-694F-821B-D519FDF083A4}"/>
              </a:ext>
            </a:extLst>
          </p:cNvPr>
          <p:cNvPicPr>
            <a:picLocks noChangeAspect="1"/>
          </p:cNvPicPr>
          <p:nvPr userDrawn="1"/>
        </p:nvPicPr>
        <p:blipFill>
          <a:blip r:embed="rId4"/>
          <a:stretch>
            <a:fillRect/>
          </a:stretch>
        </p:blipFill>
        <p:spPr>
          <a:xfrm>
            <a:off x="10091160" y="412014"/>
            <a:ext cx="1713384" cy="193968"/>
          </a:xfrm>
          <a:prstGeom prst="rect">
            <a:avLst/>
          </a:prstGeom>
        </p:spPr>
      </p:pic>
    </p:spTree>
    <p:extLst>
      <p:ext uri="{BB962C8B-B14F-4D97-AF65-F5344CB8AC3E}">
        <p14:creationId xmlns:p14="http://schemas.microsoft.com/office/powerpoint/2010/main" val="284460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Foto UNED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314ADD-8CCE-4CE1-93BC-8242C7F6EE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875943"/>
            <a:ext cx="12191998" cy="4509213"/>
          </a:xfrm>
          <a:prstGeom prst="rect">
            <a:avLst/>
          </a:prstGeom>
        </p:spPr>
      </p:pic>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tx1"/>
                </a:solidFill>
              </a:defRPr>
            </a:lvl1pPr>
          </a:lstStyle>
          <a:p>
            <a:endParaRPr lang="en-GB" dirty="0"/>
          </a:p>
        </p:txBody>
      </p:sp>
      <p:pic>
        <p:nvPicPr>
          <p:cNvPr id="8" name="Picture 11">
            <a:extLst>
              <a:ext uri="{FF2B5EF4-FFF2-40B4-BE49-F238E27FC236}">
                <a16:creationId xmlns:a16="http://schemas.microsoft.com/office/drawing/2014/main" id="{7527E8A3-C408-324D-96A3-2F81BEA7C6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7887" y="5879560"/>
            <a:ext cx="632199" cy="621252"/>
          </a:xfrm>
          <a:prstGeom prst="rect">
            <a:avLst/>
          </a:prstGeom>
        </p:spPr>
      </p:pic>
      <p:sp>
        <p:nvSpPr>
          <p:cNvPr id="13" name="Title 1">
            <a:extLst>
              <a:ext uri="{FF2B5EF4-FFF2-40B4-BE49-F238E27FC236}">
                <a16:creationId xmlns:a16="http://schemas.microsoft.com/office/drawing/2014/main" id="{B15B438C-268C-DA40-B43C-75622B8A208E}"/>
              </a:ext>
            </a:extLst>
          </p:cNvPr>
          <p:cNvSpPr>
            <a:spLocks noGrp="1"/>
          </p:cNvSpPr>
          <p:nvPr>
            <p:ph type="ctrTitle" hasCustomPrompt="1"/>
          </p:nvPr>
        </p:nvSpPr>
        <p:spPr>
          <a:xfrm>
            <a:off x="514351" y="1896289"/>
            <a:ext cx="5581650" cy="1532711"/>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r>
              <a:rPr lang="en-US" dirty="0"/>
              <a:t>, ARIAL BOLD MAYÚSCULAS</a:t>
            </a:r>
            <a:endParaRPr lang="en-GB" dirty="0"/>
          </a:p>
        </p:txBody>
      </p:sp>
      <p:sp>
        <p:nvSpPr>
          <p:cNvPr id="14" name="Subtitle 2">
            <a:extLst>
              <a:ext uri="{FF2B5EF4-FFF2-40B4-BE49-F238E27FC236}">
                <a16:creationId xmlns:a16="http://schemas.microsoft.com/office/drawing/2014/main" id="{9F4C4902-E4BF-A643-9F0D-20AE48D88CF9}"/>
              </a:ext>
            </a:extLst>
          </p:cNvPr>
          <p:cNvSpPr>
            <a:spLocks noGrp="1"/>
          </p:cNvSpPr>
          <p:nvPr>
            <p:ph type="subTitle" idx="1" hasCustomPrompt="1"/>
          </p:nvPr>
        </p:nvSpPr>
        <p:spPr>
          <a:xfrm>
            <a:off x="514350" y="4097168"/>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cxnSp>
        <p:nvCxnSpPr>
          <p:cNvPr id="15" name="Conector recto 14">
            <a:extLst>
              <a:ext uri="{FF2B5EF4-FFF2-40B4-BE49-F238E27FC236}">
                <a16:creationId xmlns:a16="http://schemas.microsoft.com/office/drawing/2014/main" id="{F0E9D323-3F9E-444D-A28F-DC36A27F3BC0}"/>
              </a:ext>
            </a:extLst>
          </p:cNvPr>
          <p:cNvCxnSpPr/>
          <p:nvPr userDrawn="1"/>
        </p:nvCxnSpPr>
        <p:spPr>
          <a:xfrm>
            <a:off x="514350" y="3705509"/>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a:extLst>
              <a:ext uri="{FF2B5EF4-FFF2-40B4-BE49-F238E27FC236}">
                <a16:creationId xmlns:a16="http://schemas.microsoft.com/office/drawing/2014/main" id="{F6E26D69-D036-684B-9AEB-B3318991503A}"/>
              </a:ext>
            </a:extLst>
          </p:cNvPr>
          <p:cNvPicPr>
            <a:picLocks noChangeAspect="1"/>
          </p:cNvPicPr>
          <p:nvPr userDrawn="1"/>
        </p:nvPicPr>
        <p:blipFill>
          <a:blip r:embed="rId4"/>
          <a:stretch>
            <a:fillRect/>
          </a:stretch>
        </p:blipFill>
        <p:spPr>
          <a:xfrm>
            <a:off x="10091160" y="412014"/>
            <a:ext cx="1713384" cy="193968"/>
          </a:xfrm>
          <a:prstGeom prst="rect">
            <a:avLst/>
          </a:prstGeom>
        </p:spPr>
      </p:pic>
    </p:spTree>
    <p:extLst>
      <p:ext uri="{BB962C8B-B14F-4D97-AF65-F5344CB8AC3E}">
        <p14:creationId xmlns:p14="http://schemas.microsoft.com/office/powerpoint/2010/main" val="77064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Foto UNED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F314ADD-8CCE-4CE1-93BC-8242C7F6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5943"/>
            <a:ext cx="12192000" cy="4509213"/>
          </a:xfrm>
          <a:prstGeom prst="rect">
            <a:avLst/>
          </a:prstGeom>
        </p:spPr>
      </p:pic>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tx1"/>
                </a:solidFill>
              </a:defRPr>
            </a:lvl1pPr>
          </a:lstStyle>
          <a:p>
            <a:endParaRPr lang="en-GB" dirty="0"/>
          </a:p>
        </p:txBody>
      </p:sp>
      <p:pic>
        <p:nvPicPr>
          <p:cNvPr id="7" name="Picture 11">
            <a:extLst>
              <a:ext uri="{FF2B5EF4-FFF2-40B4-BE49-F238E27FC236}">
                <a16:creationId xmlns:a16="http://schemas.microsoft.com/office/drawing/2014/main" id="{CA1F27C1-C4FC-BD43-812C-26085677EE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7887" y="5879560"/>
            <a:ext cx="632199" cy="621252"/>
          </a:xfrm>
          <a:prstGeom prst="rect">
            <a:avLst/>
          </a:prstGeom>
        </p:spPr>
      </p:pic>
      <p:sp>
        <p:nvSpPr>
          <p:cNvPr id="13" name="Title 1">
            <a:extLst>
              <a:ext uri="{FF2B5EF4-FFF2-40B4-BE49-F238E27FC236}">
                <a16:creationId xmlns:a16="http://schemas.microsoft.com/office/drawing/2014/main" id="{FD53EAC4-EC8D-A143-8327-4CE224CE17C2}"/>
              </a:ext>
            </a:extLst>
          </p:cNvPr>
          <p:cNvSpPr>
            <a:spLocks noGrp="1"/>
          </p:cNvSpPr>
          <p:nvPr>
            <p:ph type="ctrTitle" hasCustomPrompt="1"/>
          </p:nvPr>
        </p:nvSpPr>
        <p:spPr>
          <a:xfrm>
            <a:off x="514350" y="1103313"/>
            <a:ext cx="8295821" cy="1468437"/>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br>
              <a:rPr lang="en-US" dirty="0"/>
            </a:br>
            <a:r>
              <a:rPr lang="en-US" dirty="0"/>
              <a:t>ARIAL BOLD MAYÚSCULAS</a:t>
            </a:r>
            <a:endParaRPr lang="en-GB" dirty="0"/>
          </a:p>
        </p:txBody>
      </p:sp>
      <p:sp>
        <p:nvSpPr>
          <p:cNvPr id="14" name="Subtitle 2">
            <a:extLst>
              <a:ext uri="{FF2B5EF4-FFF2-40B4-BE49-F238E27FC236}">
                <a16:creationId xmlns:a16="http://schemas.microsoft.com/office/drawing/2014/main" id="{3C45171A-683E-1045-832F-36A04D25D15E}"/>
              </a:ext>
            </a:extLst>
          </p:cNvPr>
          <p:cNvSpPr>
            <a:spLocks noGrp="1"/>
          </p:cNvSpPr>
          <p:nvPr>
            <p:ph type="subTitle" idx="1" hasCustomPrompt="1"/>
          </p:nvPr>
        </p:nvSpPr>
        <p:spPr>
          <a:xfrm>
            <a:off x="514350" y="3304192"/>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cxnSp>
        <p:nvCxnSpPr>
          <p:cNvPr id="15" name="Conector recto 14">
            <a:extLst>
              <a:ext uri="{FF2B5EF4-FFF2-40B4-BE49-F238E27FC236}">
                <a16:creationId xmlns:a16="http://schemas.microsoft.com/office/drawing/2014/main" id="{D1B010F9-C76B-F647-9B98-6E51687D0333}"/>
              </a:ext>
            </a:extLst>
          </p:cNvPr>
          <p:cNvCxnSpPr/>
          <p:nvPr userDrawn="1"/>
        </p:nvCxnSpPr>
        <p:spPr>
          <a:xfrm>
            <a:off x="514350" y="2912533"/>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088E89B8-1B62-1747-8745-9D29A364E1FC}"/>
              </a:ext>
            </a:extLst>
          </p:cNvPr>
          <p:cNvPicPr>
            <a:picLocks noChangeAspect="1"/>
          </p:cNvPicPr>
          <p:nvPr userDrawn="1"/>
        </p:nvPicPr>
        <p:blipFill>
          <a:blip r:embed="rId4"/>
          <a:stretch>
            <a:fillRect/>
          </a:stretch>
        </p:blipFill>
        <p:spPr>
          <a:xfrm>
            <a:off x="10091160" y="412014"/>
            <a:ext cx="1713384" cy="193968"/>
          </a:xfrm>
          <a:prstGeom prst="rect">
            <a:avLst/>
          </a:prstGeom>
        </p:spPr>
      </p:pic>
    </p:spTree>
    <p:extLst>
      <p:ext uri="{BB962C8B-B14F-4D97-AF65-F5344CB8AC3E}">
        <p14:creationId xmlns:p14="http://schemas.microsoft.com/office/powerpoint/2010/main" val="379269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con imagen propi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A6DFED-0FBE-48D4-A5E6-0F2D5059C09B}"/>
              </a:ext>
            </a:extLst>
          </p:cNvPr>
          <p:cNvSpPr>
            <a:spLocks noGrp="1"/>
          </p:cNvSpPr>
          <p:nvPr>
            <p:ph type="dt" sz="half" idx="10"/>
          </p:nvPr>
        </p:nvSpPr>
        <p:spPr>
          <a:xfrm>
            <a:off x="514350" y="5915820"/>
            <a:ext cx="2743200" cy="365125"/>
          </a:xfrm>
          <a:prstGeom prst="rect">
            <a:avLst/>
          </a:prstGeom>
        </p:spPr>
        <p:txBody>
          <a:bodyPr lIns="0" tIns="0" rIns="0" bIns="0" anchor="t" anchorCtr="0"/>
          <a:lstStyle>
            <a:lvl1pPr>
              <a:defRPr sz="1400">
                <a:solidFill>
                  <a:schemeClr val="tx1"/>
                </a:solidFill>
              </a:defRPr>
            </a:lvl1pPr>
          </a:lstStyle>
          <a:p>
            <a:endParaRPr lang="en-GB" dirty="0"/>
          </a:p>
        </p:txBody>
      </p:sp>
      <p:pic>
        <p:nvPicPr>
          <p:cNvPr id="10" name="Picture 11">
            <a:extLst>
              <a:ext uri="{FF2B5EF4-FFF2-40B4-BE49-F238E27FC236}">
                <a16:creationId xmlns:a16="http://schemas.microsoft.com/office/drawing/2014/main" id="{96F13D4E-F57B-A94E-A908-18BC2553AA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7887" y="5879560"/>
            <a:ext cx="632199" cy="621252"/>
          </a:xfrm>
          <a:prstGeom prst="rect">
            <a:avLst/>
          </a:prstGeom>
        </p:spPr>
      </p:pic>
      <p:cxnSp>
        <p:nvCxnSpPr>
          <p:cNvPr id="13" name="Conector recto 12">
            <a:extLst>
              <a:ext uri="{FF2B5EF4-FFF2-40B4-BE49-F238E27FC236}">
                <a16:creationId xmlns:a16="http://schemas.microsoft.com/office/drawing/2014/main" id="{D89D345C-1EA3-B64A-82BA-3C53C20E1DCD}"/>
              </a:ext>
            </a:extLst>
          </p:cNvPr>
          <p:cNvCxnSpPr/>
          <p:nvPr userDrawn="1"/>
        </p:nvCxnSpPr>
        <p:spPr>
          <a:xfrm>
            <a:off x="514350" y="2912533"/>
            <a:ext cx="414791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A74E71A-EC6D-A94C-8E65-C9E7FA48FEFE}"/>
              </a:ext>
            </a:extLst>
          </p:cNvPr>
          <p:cNvSpPr>
            <a:spLocks noGrp="1"/>
          </p:cNvSpPr>
          <p:nvPr>
            <p:ph idx="1" hasCustomPrompt="1"/>
          </p:nvPr>
        </p:nvSpPr>
        <p:spPr>
          <a:xfrm>
            <a:off x="0" y="874800"/>
            <a:ext cx="12193200" cy="4618800"/>
          </a:xfrm>
          <a:solidFill>
            <a:schemeClr val="bg1">
              <a:lumMod val="85000"/>
            </a:schemeClr>
          </a:solidFill>
        </p:spPr>
        <p:txBody>
          <a:bodyPr anchor="b"/>
          <a:lstStyle>
            <a:lvl1pPr algn="ctr">
              <a:lnSpc>
                <a:spcPct val="100000"/>
              </a:lnSpc>
              <a:defRPr sz="1000" b="0"/>
            </a:lvl1pPr>
            <a:lvl3pPr marL="400050" indent="-195263">
              <a:defRPr/>
            </a:lvl3pPr>
          </a:lstStyle>
          <a:p>
            <a:pPr lvl="0"/>
            <a:r>
              <a:rPr lang="en-GB" dirty="0" err="1"/>
              <a:t>Puede</a:t>
            </a:r>
            <a:r>
              <a:rPr lang="en-GB" dirty="0"/>
              <a:t> </a:t>
            </a:r>
            <a:r>
              <a:rPr lang="en-GB" dirty="0" err="1"/>
              <a:t>añadir</a:t>
            </a:r>
            <a:r>
              <a:rPr lang="en-GB" dirty="0"/>
              <a:t> </a:t>
            </a:r>
            <a:r>
              <a:rPr lang="en-GB" dirty="0" err="1"/>
              <a:t>aquí</a:t>
            </a:r>
            <a:r>
              <a:rPr lang="en-GB" dirty="0"/>
              <a:t> </a:t>
            </a:r>
            <a:r>
              <a:rPr lang="en-GB" dirty="0" err="1"/>
              <a:t>su</a:t>
            </a:r>
            <a:r>
              <a:rPr lang="en-GB" dirty="0"/>
              <a:t> </a:t>
            </a:r>
            <a:r>
              <a:rPr lang="en-GB" dirty="0" err="1"/>
              <a:t>propia</a:t>
            </a:r>
            <a:r>
              <a:rPr lang="en-GB" dirty="0"/>
              <a:t> imagen </a:t>
            </a:r>
            <a:r>
              <a:rPr lang="en-GB" dirty="0" err="1"/>
              <a:t>pulsando</a:t>
            </a:r>
            <a:r>
              <a:rPr lang="en-GB" dirty="0"/>
              <a:t> el </a:t>
            </a:r>
            <a:r>
              <a:rPr lang="en-GB" dirty="0" err="1"/>
              <a:t>botón</a:t>
            </a:r>
            <a:r>
              <a:rPr lang="en-GB" dirty="0"/>
              <a:t> “</a:t>
            </a:r>
            <a:r>
              <a:rPr lang="en-GB" dirty="0" err="1"/>
              <a:t>adjuntar</a:t>
            </a:r>
            <a:r>
              <a:rPr lang="en-GB" dirty="0"/>
              <a:t> imagen </a:t>
            </a:r>
            <a:r>
              <a:rPr lang="en-GB" dirty="0" err="1"/>
              <a:t>desde</a:t>
            </a:r>
            <a:r>
              <a:rPr lang="en-GB" dirty="0"/>
              <a:t> </a:t>
            </a:r>
            <a:r>
              <a:rPr lang="en-GB" dirty="0" err="1"/>
              <a:t>archivo</a:t>
            </a:r>
            <a:r>
              <a:rPr lang="en-GB" dirty="0"/>
              <a:t>”. </a:t>
            </a:r>
          </a:p>
          <a:p>
            <a:pPr lvl="0"/>
            <a:r>
              <a:rPr lang="en-GB" dirty="0" err="1"/>
              <a:t>Recuerde</a:t>
            </a:r>
            <a:r>
              <a:rPr lang="en-GB" dirty="0"/>
              <a:t> que la imagen </a:t>
            </a:r>
            <a:r>
              <a:rPr lang="en-GB" dirty="0" err="1"/>
              <a:t>debe</a:t>
            </a:r>
            <a:r>
              <a:rPr lang="en-GB" dirty="0"/>
              <a:t> </a:t>
            </a:r>
            <a:r>
              <a:rPr lang="en-GB" dirty="0" err="1"/>
              <a:t>tener</a:t>
            </a:r>
            <a:r>
              <a:rPr lang="en-GB" dirty="0"/>
              <a:t> un </a:t>
            </a:r>
            <a:r>
              <a:rPr lang="en-GB" dirty="0" err="1"/>
              <a:t>tamaño</a:t>
            </a:r>
            <a:r>
              <a:rPr lang="en-GB" dirty="0"/>
              <a:t> de 37,68 x 13, 93 cm (1068 x 395 </a:t>
            </a:r>
            <a:r>
              <a:rPr lang="en-GB" dirty="0" err="1"/>
              <a:t>px</a:t>
            </a:r>
            <a:r>
              <a:rPr lang="en-GB" dirty="0"/>
              <a:t>) para que no se </a:t>
            </a:r>
            <a:r>
              <a:rPr lang="en-GB" dirty="0" err="1"/>
              <a:t>distorsione</a:t>
            </a:r>
            <a:r>
              <a:rPr lang="en-GB" dirty="0"/>
              <a:t>. </a:t>
            </a:r>
            <a:r>
              <a:rPr lang="en-GB" dirty="0" err="1"/>
              <a:t>También</a:t>
            </a:r>
            <a:r>
              <a:rPr lang="en-GB" dirty="0"/>
              <a:t> </a:t>
            </a:r>
            <a:r>
              <a:rPr lang="en-GB" dirty="0" err="1"/>
              <a:t>puede</a:t>
            </a:r>
            <a:r>
              <a:rPr lang="en-GB" dirty="0"/>
              <a:t> </a:t>
            </a:r>
            <a:r>
              <a:rPr lang="en-GB" dirty="0" err="1"/>
              <a:t>recortar</a:t>
            </a:r>
            <a:r>
              <a:rPr lang="en-GB" dirty="0"/>
              <a:t> la imagen con la </a:t>
            </a:r>
            <a:r>
              <a:rPr lang="en-GB" dirty="0" err="1"/>
              <a:t>herramienta</a:t>
            </a:r>
            <a:r>
              <a:rPr lang="en-GB" dirty="0"/>
              <a:t> </a:t>
            </a:r>
            <a:r>
              <a:rPr lang="en-GB" dirty="0" err="1"/>
              <a:t>recortar</a:t>
            </a:r>
            <a:r>
              <a:rPr lang="en-GB" dirty="0"/>
              <a:t> de power point</a:t>
            </a:r>
          </a:p>
        </p:txBody>
      </p:sp>
      <p:sp>
        <p:nvSpPr>
          <p:cNvPr id="6" name="CuadroTexto 5">
            <a:extLst>
              <a:ext uri="{FF2B5EF4-FFF2-40B4-BE49-F238E27FC236}">
                <a16:creationId xmlns:a16="http://schemas.microsoft.com/office/drawing/2014/main" id="{83AA4C12-901B-9E4A-8C6A-8B25E4612EEE}"/>
              </a:ext>
            </a:extLst>
          </p:cNvPr>
          <p:cNvSpPr txBox="1"/>
          <p:nvPr userDrawn="1"/>
        </p:nvSpPr>
        <p:spPr>
          <a:xfrm>
            <a:off x="7385538" y="5249008"/>
            <a:ext cx="0" cy="0"/>
          </a:xfrm>
          <a:prstGeom prst="rect">
            <a:avLst/>
          </a:prstGeom>
          <a:noFill/>
        </p:spPr>
        <p:txBody>
          <a:bodyPr wrap="none" lIns="0" tIns="0" rIns="0" bIns="0" rtlCol="0">
            <a:noAutofit/>
          </a:bodyPr>
          <a:lstStyle/>
          <a:p>
            <a:pPr algn="l"/>
            <a:endParaRPr lang="es-ES" dirty="0" err="1"/>
          </a:p>
        </p:txBody>
      </p:sp>
      <p:sp>
        <p:nvSpPr>
          <p:cNvPr id="8" name="Title 1">
            <a:extLst>
              <a:ext uri="{FF2B5EF4-FFF2-40B4-BE49-F238E27FC236}">
                <a16:creationId xmlns:a16="http://schemas.microsoft.com/office/drawing/2014/main" id="{0DBC129C-1F74-0646-BCBC-3321ABD44BEE}"/>
              </a:ext>
            </a:extLst>
          </p:cNvPr>
          <p:cNvSpPr>
            <a:spLocks noGrp="1"/>
          </p:cNvSpPr>
          <p:nvPr>
            <p:ph type="ctrTitle" hasCustomPrompt="1"/>
          </p:nvPr>
        </p:nvSpPr>
        <p:spPr>
          <a:xfrm>
            <a:off x="514350" y="1103313"/>
            <a:ext cx="8295821" cy="1468437"/>
          </a:xfrm>
        </p:spPr>
        <p:txBody>
          <a:bodyPr anchor="b" anchorCtr="0"/>
          <a:lstStyle>
            <a:lvl1pPr algn="l">
              <a:defRPr sz="3600" b="1" cap="all" baseline="0">
                <a:solidFill>
                  <a:schemeClr val="bg1"/>
                </a:solidFill>
              </a:defRPr>
            </a:lvl1pPr>
          </a:lstStyle>
          <a:p>
            <a:r>
              <a:rPr lang="en-US" dirty="0"/>
              <a:t>Click para </a:t>
            </a:r>
            <a:r>
              <a:rPr lang="en-US" dirty="0" err="1"/>
              <a:t>editar</a:t>
            </a:r>
            <a:r>
              <a:rPr lang="en-US" dirty="0"/>
              <a:t> el </a:t>
            </a:r>
            <a:r>
              <a:rPr lang="en-US" dirty="0" err="1"/>
              <a:t>título</a:t>
            </a:r>
            <a:br>
              <a:rPr lang="en-US" dirty="0"/>
            </a:br>
            <a:r>
              <a:rPr lang="en-US" dirty="0"/>
              <a:t>Arial Bold </a:t>
            </a:r>
            <a:r>
              <a:rPr lang="en-US" dirty="0" err="1"/>
              <a:t>Mayúsculas</a:t>
            </a:r>
            <a:endParaRPr lang="en-GB" dirty="0"/>
          </a:p>
        </p:txBody>
      </p:sp>
      <p:sp>
        <p:nvSpPr>
          <p:cNvPr id="15" name="Subtitle 2">
            <a:extLst>
              <a:ext uri="{FF2B5EF4-FFF2-40B4-BE49-F238E27FC236}">
                <a16:creationId xmlns:a16="http://schemas.microsoft.com/office/drawing/2014/main" id="{A6E77464-290D-6E40-BA90-314168945B66}"/>
              </a:ext>
            </a:extLst>
          </p:cNvPr>
          <p:cNvSpPr>
            <a:spLocks noGrp="1"/>
          </p:cNvSpPr>
          <p:nvPr>
            <p:ph type="subTitle" idx="11" hasCustomPrompt="1"/>
          </p:nvPr>
        </p:nvSpPr>
        <p:spPr>
          <a:xfrm>
            <a:off x="535014" y="2875405"/>
            <a:ext cx="8295821" cy="1655762"/>
          </a:xfrm>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para </a:t>
            </a:r>
            <a:r>
              <a:rPr lang="en-US" dirty="0" err="1"/>
              <a:t>editar</a:t>
            </a:r>
            <a:r>
              <a:rPr lang="en-US" dirty="0"/>
              <a:t> el </a:t>
            </a:r>
            <a:r>
              <a:rPr lang="en-US" dirty="0" err="1"/>
              <a:t>subtítulo</a:t>
            </a:r>
            <a:endParaRPr lang="en-US" dirty="0"/>
          </a:p>
          <a:p>
            <a:r>
              <a:rPr lang="en-US" dirty="0"/>
              <a:t>Arial Regular</a:t>
            </a:r>
            <a:endParaRPr lang="en-GB" dirty="0"/>
          </a:p>
        </p:txBody>
      </p:sp>
    </p:spTree>
    <p:extLst>
      <p:ext uri="{BB962C8B-B14F-4D97-AF65-F5344CB8AC3E}">
        <p14:creationId xmlns:p14="http://schemas.microsoft.com/office/powerpoint/2010/main" val="63411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E79-9CF6-49D0-828F-83304EE10FA4}"/>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5131794-EBBB-48C2-B2AE-5771C52F061C}"/>
              </a:ext>
            </a:extLst>
          </p:cNvPr>
          <p:cNvSpPr>
            <a:spLocks noGrp="1"/>
          </p:cNvSpPr>
          <p:nvPr>
            <p:ph idx="1"/>
          </p:nvPr>
        </p:nvSpPr>
        <p:spPr/>
        <p:txBody>
          <a:bodyPr/>
          <a:lstStyle>
            <a:lvl3pPr marL="400050" indent="-195263">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E9A396C8-82EE-4828-BB90-F70077CC6504}"/>
              </a:ext>
            </a:extLst>
          </p:cNvPr>
          <p:cNvSpPr>
            <a:spLocks noGrp="1"/>
          </p:cNvSpPr>
          <p:nvPr>
            <p:ph type="ftr" sz="quarter" idx="11"/>
          </p:nvPr>
        </p:nvSpPr>
        <p:spPr/>
        <p:txBody>
          <a:bodyPr/>
          <a:lstStyle/>
          <a:p>
            <a:r>
              <a:rPr lang="en-GB" dirty="0"/>
              <a:t>Título de la presentación</a:t>
            </a:r>
          </a:p>
        </p:txBody>
      </p:sp>
      <p:sp>
        <p:nvSpPr>
          <p:cNvPr id="6" name="Slide Number Placeholder 5">
            <a:extLst>
              <a:ext uri="{FF2B5EF4-FFF2-40B4-BE49-F238E27FC236}">
                <a16:creationId xmlns:a16="http://schemas.microsoft.com/office/drawing/2014/main" id="{033CAEA2-92AB-4512-A9D7-FD0A72486257}"/>
              </a:ext>
            </a:extLst>
          </p:cNvPr>
          <p:cNvSpPr>
            <a:spLocks noGrp="1"/>
          </p:cNvSpPr>
          <p:nvPr>
            <p:ph type="sldNum" sz="quarter" idx="12"/>
          </p:nvPr>
        </p:nvSpPr>
        <p:spPr/>
        <p:txBody>
          <a:bodyPr/>
          <a:lstStyle/>
          <a:p>
            <a:fld id="{F4C94289-3309-4C35-850A-56FD49B3E346}" type="slidenum">
              <a:rPr lang="en-GB" smtClean="0"/>
              <a:t>‹Nº›</a:t>
            </a:fld>
            <a:endParaRPr lang="en-GB" dirty="0"/>
          </a:p>
        </p:txBody>
      </p:sp>
    </p:spTree>
    <p:extLst>
      <p:ext uri="{BB962C8B-B14F-4D97-AF65-F5344CB8AC3E}">
        <p14:creationId xmlns:p14="http://schemas.microsoft.com/office/powerpoint/2010/main" val="165047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xto+ text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E79-9CF6-49D0-828F-83304EE10FA4}"/>
              </a:ext>
            </a:extLst>
          </p:cNvPr>
          <p:cNvSpPr>
            <a:spLocks noGrp="1"/>
          </p:cNvSpPr>
          <p:nvPr>
            <p:ph type="title" hasCustomPrompt="1"/>
          </p:nvPr>
        </p:nvSpPr>
        <p:spPr/>
        <p:txBody>
          <a:bodyPr/>
          <a:lstStyle/>
          <a:p>
            <a:r>
              <a:rPr lang="en-US" dirty="0"/>
              <a:t>Click para </a:t>
            </a:r>
            <a:r>
              <a:rPr lang="en-US" dirty="0" err="1"/>
              <a:t>editar</a:t>
            </a:r>
            <a:r>
              <a:rPr lang="en-US" dirty="0"/>
              <a:t> </a:t>
            </a:r>
            <a:r>
              <a:rPr lang="en-US" dirty="0" err="1"/>
              <a:t>título</a:t>
            </a:r>
            <a:endParaRPr lang="en-GB" dirty="0"/>
          </a:p>
        </p:txBody>
      </p:sp>
      <p:sp>
        <p:nvSpPr>
          <p:cNvPr id="3" name="Content Placeholder 2">
            <a:extLst>
              <a:ext uri="{FF2B5EF4-FFF2-40B4-BE49-F238E27FC236}">
                <a16:creationId xmlns:a16="http://schemas.microsoft.com/office/drawing/2014/main" id="{15131794-EBBB-48C2-B2AE-5771C52F061C}"/>
              </a:ext>
            </a:extLst>
          </p:cNvPr>
          <p:cNvSpPr>
            <a:spLocks noGrp="1"/>
          </p:cNvSpPr>
          <p:nvPr>
            <p:ph idx="1" hasCustomPrompt="1"/>
          </p:nvPr>
        </p:nvSpPr>
        <p:spPr>
          <a:xfrm>
            <a:off x="515937" y="1695450"/>
            <a:ext cx="4824413" cy="4587081"/>
          </a:xfrm>
        </p:spPr>
        <p:txBody>
          <a:bodyPr/>
          <a:lstStyle>
            <a:lvl1pPr>
              <a:defRPr sz="1400"/>
            </a:lvl1pPr>
            <a:lvl2pPr marL="165100" indent="-165100">
              <a:defRPr sz="1400"/>
            </a:lvl2pPr>
            <a:lvl3pPr marL="344488" indent="-160338">
              <a:defRPr sz="1200"/>
            </a:lvl3pPr>
            <a:lvl4pPr marL="544513" indent="-184150">
              <a:defRPr sz="1100"/>
            </a:lvl4pPr>
            <a:lvl5pPr marL="746125" indent="-176213">
              <a:defRPr sz="1100"/>
            </a:lvl5pPr>
          </a:lstStyle>
          <a:p>
            <a:pPr lvl="0"/>
            <a:r>
              <a:rPr lang="en-US" dirty="0" err="1"/>
              <a:t>Editar</a:t>
            </a:r>
            <a:r>
              <a:rPr lang="en-US" dirty="0"/>
              <a:t> </a:t>
            </a:r>
            <a:r>
              <a:rPr lang="en-US" dirty="0" err="1"/>
              <a:t>textos</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n-GB" dirty="0"/>
          </a:p>
        </p:txBody>
      </p:sp>
      <p:sp>
        <p:nvSpPr>
          <p:cNvPr id="5" name="Footer Placeholder 4">
            <a:extLst>
              <a:ext uri="{FF2B5EF4-FFF2-40B4-BE49-F238E27FC236}">
                <a16:creationId xmlns:a16="http://schemas.microsoft.com/office/drawing/2014/main" id="{E9A396C8-82EE-4828-BB90-F70077CC6504}"/>
              </a:ext>
            </a:extLst>
          </p:cNvPr>
          <p:cNvSpPr>
            <a:spLocks noGrp="1"/>
          </p:cNvSpPr>
          <p:nvPr>
            <p:ph type="ftr" sz="quarter" idx="11"/>
          </p:nvPr>
        </p:nvSpPr>
        <p:spPr/>
        <p:txBody>
          <a:bodyPr/>
          <a:lstStyle/>
          <a:p>
            <a:r>
              <a:rPr lang="en-GB" dirty="0"/>
              <a:t>Título de la presentación</a:t>
            </a:r>
          </a:p>
        </p:txBody>
      </p:sp>
      <p:sp>
        <p:nvSpPr>
          <p:cNvPr id="6" name="Slide Number Placeholder 5">
            <a:extLst>
              <a:ext uri="{FF2B5EF4-FFF2-40B4-BE49-F238E27FC236}">
                <a16:creationId xmlns:a16="http://schemas.microsoft.com/office/drawing/2014/main" id="{033CAEA2-92AB-4512-A9D7-FD0A72486257}"/>
              </a:ext>
            </a:extLst>
          </p:cNvPr>
          <p:cNvSpPr>
            <a:spLocks noGrp="1"/>
          </p:cNvSpPr>
          <p:nvPr>
            <p:ph type="sldNum" sz="quarter" idx="12"/>
          </p:nvPr>
        </p:nvSpPr>
        <p:spPr/>
        <p:txBody>
          <a:bodyPr/>
          <a:lstStyle/>
          <a:p>
            <a:fld id="{F4C94289-3309-4C35-850A-56FD49B3E346}" type="slidenum">
              <a:rPr lang="en-GB" smtClean="0"/>
              <a:t>‹Nº›</a:t>
            </a:fld>
            <a:endParaRPr lang="en-GB" dirty="0"/>
          </a:p>
        </p:txBody>
      </p:sp>
      <p:sp>
        <p:nvSpPr>
          <p:cNvPr id="7" name="Content Placeholder 2">
            <a:extLst>
              <a:ext uri="{FF2B5EF4-FFF2-40B4-BE49-F238E27FC236}">
                <a16:creationId xmlns:a16="http://schemas.microsoft.com/office/drawing/2014/main" id="{50463241-5450-4976-8525-5C06611D08BF}"/>
              </a:ext>
            </a:extLst>
          </p:cNvPr>
          <p:cNvSpPr>
            <a:spLocks noGrp="1"/>
          </p:cNvSpPr>
          <p:nvPr>
            <p:ph idx="13" hasCustomPrompt="1"/>
          </p:nvPr>
        </p:nvSpPr>
        <p:spPr>
          <a:xfrm>
            <a:off x="5591175" y="1695450"/>
            <a:ext cx="4824413" cy="4587081"/>
          </a:xfrm>
        </p:spPr>
        <p:txBody>
          <a:bodyPr/>
          <a:lstStyle>
            <a:lvl1pPr>
              <a:defRPr sz="1400"/>
            </a:lvl1pPr>
            <a:lvl2pPr marL="165100" indent="-165100">
              <a:defRPr sz="1400"/>
            </a:lvl2pPr>
            <a:lvl3pPr marL="344488" indent="-160338">
              <a:defRPr sz="1200"/>
            </a:lvl3pPr>
            <a:lvl4pPr marL="544513" indent="-184150">
              <a:defRPr sz="1100"/>
            </a:lvl4pPr>
            <a:lvl5pPr marL="746125" indent="-176213">
              <a:defRPr sz="1100"/>
            </a:lvl5pPr>
          </a:lstStyle>
          <a:p>
            <a:pPr lvl="0"/>
            <a:r>
              <a:rPr lang="en-US" dirty="0" err="1"/>
              <a:t>Editar</a:t>
            </a:r>
            <a:r>
              <a:rPr lang="en-US" dirty="0"/>
              <a:t> </a:t>
            </a:r>
            <a:r>
              <a:rPr lang="en-US" dirty="0" err="1"/>
              <a:t>textos</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n-GB" dirty="0"/>
          </a:p>
        </p:txBody>
      </p:sp>
    </p:spTree>
    <p:extLst>
      <p:ext uri="{BB962C8B-B14F-4D97-AF65-F5344CB8AC3E}">
        <p14:creationId xmlns:p14="http://schemas.microsoft.com/office/powerpoint/2010/main" val="36427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exto + imagen/Gráfic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BE79-9CF6-49D0-828F-83304EE10FA4}"/>
              </a:ext>
            </a:extLst>
          </p:cNvPr>
          <p:cNvSpPr>
            <a:spLocks noGrp="1"/>
          </p:cNvSpPr>
          <p:nvPr>
            <p:ph type="title" hasCustomPrompt="1"/>
          </p:nvPr>
        </p:nvSpPr>
        <p:spPr/>
        <p:txBody>
          <a:bodyPr/>
          <a:lstStyle>
            <a:lvl1pPr>
              <a:defRPr/>
            </a:lvl1pPr>
          </a:lstStyle>
          <a:p>
            <a:r>
              <a:rPr lang="en-US" dirty="0"/>
              <a:t>Click para </a:t>
            </a:r>
            <a:r>
              <a:rPr lang="en-US" dirty="0" err="1"/>
              <a:t>editar</a:t>
            </a:r>
            <a:r>
              <a:rPr lang="en-US" dirty="0"/>
              <a:t> </a:t>
            </a:r>
            <a:r>
              <a:rPr lang="en-US" dirty="0" err="1"/>
              <a:t>título</a:t>
            </a:r>
            <a:endParaRPr lang="en-GB" dirty="0"/>
          </a:p>
        </p:txBody>
      </p:sp>
      <p:sp>
        <p:nvSpPr>
          <p:cNvPr id="3" name="Content Placeholder 2">
            <a:extLst>
              <a:ext uri="{FF2B5EF4-FFF2-40B4-BE49-F238E27FC236}">
                <a16:creationId xmlns:a16="http://schemas.microsoft.com/office/drawing/2014/main" id="{15131794-EBBB-48C2-B2AE-5771C52F061C}"/>
              </a:ext>
            </a:extLst>
          </p:cNvPr>
          <p:cNvSpPr>
            <a:spLocks noGrp="1"/>
          </p:cNvSpPr>
          <p:nvPr>
            <p:ph idx="1" hasCustomPrompt="1"/>
          </p:nvPr>
        </p:nvSpPr>
        <p:spPr>
          <a:xfrm>
            <a:off x="515937" y="1695450"/>
            <a:ext cx="4824413" cy="4587081"/>
          </a:xfrm>
        </p:spPr>
        <p:txBody>
          <a:bodyPr/>
          <a:lstStyle>
            <a:lvl1pPr>
              <a:defRPr sz="1400"/>
            </a:lvl1pPr>
            <a:lvl2pPr marL="165100" indent="-165100">
              <a:defRPr sz="1400"/>
            </a:lvl2pPr>
            <a:lvl3pPr marL="344488" indent="-160338">
              <a:defRPr sz="1200"/>
            </a:lvl3pPr>
            <a:lvl4pPr marL="544513" indent="-184150">
              <a:defRPr sz="1100"/>
            </a:lvl4pPr>
            <a:lvl5pPr marL="746125" indent="-176213">
              <a:defRPr sz="1100"/>
            </a:lvl5pPr>
          </a:lstStyle>
          <a:p>
            <a:pPr lvl="0"/>
            <a:r>
              <a:rPr lang="en-US" dirty="0" err="1"/>
              <a:t>Editar</a:t>
            </a:r>
            <a:r>
              <a:rPr lang="en-US" dirty="0"/>
              <a:t> </a:t>
            </a:r>
            <a:r>
              <a:rPr lang="en-US" dirty="0" err="1"/>
              <a:t>textos</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n-GB" dirty="0"/>
          </a:p>
        </p:txBody>
      </p:sp>
      <p:sp>
        <p:nvSpPr>
          <p:cNvPr id="5" name="Footer Placeholder 4">
            <a:extLst>
              <a:ext uri="{FF2B5EF4-FFF2-40B4-BE49-F238E27FC236}">
                <a16:creationId xmlns:a16="http://schemas.microsoft.com/office/drawing/2014/main" id="{E9A396C8-82EE-4828-BB90-F70077CC6504}"/>
              </a:ext>
            </a:extLst>
          </p:cNvPr>
          <p:cNvSpPr>
            <a:spLocks noGrp="1"/>
          </p:cNvSpPr>
          <p:nvPr>
            <p:ph type="ftr" sz="quarter" idx="11"/>
          </p:nvPr>
        </p:nvSpPr>
        <p:spPr/>
        <p:txBody>
          <a:bodyPr/>
          <a:lstStyle/>
          <a:p>
            <a:r>
              <a:rPr lang="en-GB" dirty="0"/>
              <a:t>Título de la presentación</a:t>
            </a:r>
          </a:p>
        </p:txBody>
      </p:sp>
      <p:sp>
        <p:nvSpPr>
          <p:cNvPr id="6" name="Slide Number Placeholder 5">
            <a:extLst>
              <a:ext uri="{FF2B5EF4-FFF2-40B4-BE49-F238E27FC236}">
                <a16:creationId xmlns:a16="http://schemas.microsoft.com/office/drawing/2014/main" id="{033CAEA2-92AB-4512-A9D7-FD0A72486257}"/>
              </a:ext>
            </a:extLst>
          </p:cNvPr>
          <p:cNvSpPr>
            <a:spLocks noGrp="1"/>
          </p:cNvSpPr>
          <p:nvPr>
            <p:ph type="sldNum" sz="quarter" idx="12"/>
          </p:nvPr>
        </p:nvSpPr>
        <p:spPr/>
        <p:txBody>
          <a:bodyPr/>
          <a:lstStyle/>
          <a:p>
            <a:fld id="{F4C94289-3309-4C35-850A-56FD49B3E346}" type="slidenum">
              <a:rPr lang="en-GB" smtClean="0"/>
              <a:t>‹Nº›</a:t>
            </a:fld>
            <a:endParaRPr lang="en-GB" dirty="0"/>
          </a:p>
        </p:txBody>
      </p:sp>
      <p:sp>
        <p:nvSpPr>
          <p:cNvPr id="7" name="Content Placeholder 2">
            <a:extLst>
              <a:ext uri="{FF2B5EF4-FFF2-40B4-BE49-F238E27FC236}">
                <a16:creationId xmlns:a16="http://schemas.microsoft.com/office/drawing/2014/main" id="{50463241-5450-4976-8525-5C06611D08BF}"/>
              </a:ext>
            </a:extLst>
          </p:cNvPr>
          <p:cNvSpPr>
            <a:spLocks noGrp="1"/>
          </p:cNvSpPr>
          <p:nvPr>
            <p:ph idx="13" hasCustomPrompt="1"/>
          </p:nvPr>
        </p:nvSpPr>
        <p:spPr>
          <a:xfrm>
            <a:off x="5591175" y="1695450"/>
            <a:ext cx="6084886" cy="4587081"/>
          </a:xfrm>
        </p:spPr>
        <p:txBody>
          <a:bodyPr/>
          <a:lstStyle>
            <a:lvl1pPr>
              <a:defRPr sz="1400"/>
            </a:lvl1pPr>
            <a:lvl2pPr marL="165100" indent="-165100">
              <a:defRPr sz="1400"/>
            </a:lvl2pPr>
            <a:lvl3pPr marL="344488" indent="-160338">
              <a:defRPr sz="1200"/>
            </a:lvl3pPr>
            <a:lvl4pPr marL="544513" indent="-184150">
              <a:defRPr sz="1100"/>
            </a:lvl4pPr>
            <a:lvl5pPr marL="746125" indent="-176213">
              <a:defRPr sz="1100"/>
            </a:lvl5pPr>
          </a:lstStyle>
          <a:p>
            <a:pPr lvl="0"/>
            <a:r>
              <a:rPr lang="en-US" dirty="0" err="1"/>
              <a:t>Editar</a:t>
            </a:r>
            <a:r>
              <a:rPr lang="en-US" dirty="0"/>
              <a:t> </a:t>
            </a:r>
            <a:r>
              <a:rPr lang="en-US" dirty="0" err="1"/>
              <a:t>textos</a:t>
            </a:r>
            <a:endParaRPr lang="en-US" dirty="0"/>
          </a:p>
          <a:p>
            <a:pPr lvl="1"/>
            <a:r>
              <a:rPr lang="en-US" dirty="0"/>
              <a:t>Segundo </a:t>
            </a:r>
            <a:r>
              <a:rPr lang="en-US" dirty="0" err="1"/>
              <a:t>nivel</a:t>
            </a:r>
            <a:endParaRPr lang="en-US" dirty="0"/>
          </a:p>
          <a:p>
            <a:pPr lvl="2"/>
            <a:r>
              <a:rPr lang="en-US" dirty="0" err="1"/>
              <a:t>Tercer</a:t>
            </a:r>
            <a:r>
              <a:rPr lang="en-US" dirty="0"/>
              <a:t> </a:t>
            </a:r>
            <a:r>
              <a:rPr lang="en-US" dirty="0" err="1"/>
              <a:t>nivel</a:t>
            </a:r>
            <a:endParaRPr lang="en-US" dirty="0"/>
          </a:p>
          <a:p>
            <a:pPr lvl="3"/>
            <a:r>
              <a:rPr lang="en-US" dirty="0"/>
              <a:t>Cuarto </a:t>
            </a:r>
            <a:r>
              <a:rPr lang="en-US" dirty="0" err="1"/>
              <a:t>nivel</a:t>
            </a:r>
            <a:endParaRPr lang="en-US" dirty="0"/>
          </a:p>
          <a:p>
            <a:pPr lvl="4"/>
            <a:r>
              <a:rPr lang="en-US" dirty="0"/>
              <a:t>Quinto </a:t>
            </a:r>
            <a:r>
              <a:rPr lang="en-US" dirty="0" err="1"/>
              <a:t>nivel</a:t>
            </a:r>
            <a:endParaRPr lang="en-GB" dirty="0"/>
          </a:p>
        </p:txBody>
      </p:sp>
    </p:spTree>
    <p:extLst>
      <p:ext uri="{BB962C8B-B14F-4D97-AF65-F5344CB8AC3E}">
        <p14:creationId xmlns:p14="http://schemas.microsoft.com/office/powerpoint/2010/main" val="188215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19571F-E128-4FF8-A846-91352A101459}"/>
              </a:ext>
            </a:extLst>
          </p:cNvPr>
          <p:cNvSpPr>
            <a:spLocks noGrp="1"/>
          </p:cNvSpPr>
          <p:nvPr>
            <p:ph type="title"/>
          </p:nvPr>
        </p:nvSpPr>
        <p:spPr>
          <a:xfrm>
            <a:off x="515939" y="210344"/>
            <a:ext cx="9898061" cy="984247"/>
          </a:xfrm>
          <a:prstGeom prst="rect">
            <a:avLst/>
          </a:prstGeom>
        </p:spPr>
        <p:txBody>
          <a:bodyPr vert="horz" lIns="0" tIns="0" rIns="0" bIns="0" rtlCol="0" anchor="b" anchorCtr="0">
            <a:noAutofit/>
          </a:bodyPr>
          <a:lstStyle/>
          <a:p>
            <a:r>
              <a:rPr lang="en-US"/>
              <a:t>Click para editar el título</a:t>
            </a:r>
            <a:endParaRPr lang="en-GB" dirty="0"/>
          </a:p>
        </p:txBody>
      </p:sp>
      <p:sp>
        <p:nvSpPr>
          <p:cNvPr id="3" name="Text Placeholder 2">
            <a:extLst>
              <a:ext uri="{FF2B5EF4-FFF2-40B4-BE49-F238E27FC236}">
                <a16:creationId xmlns:a16="http://schemas.microsoft.com/office/drawing/2014/main" id="{5B5EE3A9-E955-4AFD-9C72-3106238E9A39}"/>
              </a:ext>
            </a:extLst>
          </p:cNvPr>
          <p:cNvSpPr>
            <a:spLocks noGrp="1"/>
          </p:cNvSpPr>
          <p:nvPr>
            <p:ph type="body" idx="1"/>
          </p:nvPr>
        </p:nvSpPr>
        <p:spPr>
          <a:xfrm>
            <a:off x="515937" y="1695450"/>
            <a:ext cx="9898063" cy="4587081"/>
          </a:xfrm>
          <a:prstGeom prst="rect">
            <a:avLst/>
          </a:prstGeom>
        </p:spPr>
        <p:txBody>
          <a:bodyPr vert="horz" lIns="0" tIns="0" rIns="0" bIns="0" rtlCol="0" anchor="t" anchorCtr="0">
            <a:noAutofit/>
          </a:bodyPr>
          <a:lstStyle/>
          <a:p>
            <a:pPr lvl="0"/>
            <a:r>
              <a:rPr lang="en-US" dirty="0"/>
              <a:t>Editar los estilos</a:t>
            </a:r>
          </a:p>
          <a:p>
            <a:pPr lvl="1"/>
            <a:r>
              <a:rPr lang="en-US" dirty="0"/>
              <a:t>Segundo nivel</a:t>
            </a:r>
          </a:p>
          <a:p>
            <a:pPr lvl="2"/>
            <a:r>
              <a:rPr lang="en-US" dirty="0"/>
              <a:t>Tercer nivel</a:t>
            </a:r>
          </a:p>
          <a:p>
            <a:pPr lvl="3"/>
            <a:r>
              <a:rPr lang="en-US" dirty="0"/>
              <a:t>Cuarto nivel</a:t>
            </a:r>
          </a:p>
          <a:p>
            <a:pPr lvl="4"/>
            <a:r>
              <a:rPr lang="en-US" dirty="0"/>
              <a:t>Quinto nivel</a:t>
            </a:r>
            <a:endParaRPr lang="en-GB" dirty="0"/>
          </a:p>
        </p:txBody>
      </p:sp>
      <p:sp>
        <p:nvSpPr>
          <p:cNvPr id="5" name="Footer Placeholder 4">
            <a:extLst>
              <a:ext uri="{FF2B5EF4-FFF2-40B4-BE49-F238E27FC236}">
                <a16:creationId xmlns:a16="http://schemas.microsoft.com/office/drawing/2014/main" id="{1317185E-8EC7-42C4-875B-7957276D6024}"/>
              </a:ext>
            </a:extLst>
          </p:cNvPr>
          <p:cNvSpPr>
            <a:spLocks noGrp="1"/>
          </p:cNvSpPr>
          <p:nvPr>
            <p:ph type="ftr" sz="quarter" idx="3"/>
          </p:nvPr>
        </p:nvSpPr>
        <p:spPr>
          <a:xfrm>
            <a:off x="7077073" y="6282531"/>
            <a:ext cx="4201727" cy="365125"/>
          </a:xfrm>
          <a:prstGeom prst="rect">
            <a:avLst/>
          </a:prstGeom>
        </p:spPr>
        <p:txBody>
          <a:bodyPr vert="horz" lIns="0" tIns="0" rIns="0" bIns="0" rtlCol="0" anchor="b" anchorCtr="0">
            <a:noAutofit/>
          </a:bodyPr>
          <a:lstStyle>
            <a:lvl1pPr algn="r">
              <a:defRPr sz="800">
                <a:solidFill>
                  <a:schemeClr val="tx1"/>
                </a:solidFill>
              </a:defRPr>
            </a:lvl1pPr>
          </a:lstStyle>
          <a:p>
            <a:r>
              <a:rPr lang="en-GB" dirty="0"/>
              <a:t>Título de la presentación</a:t>
            </a:r>
          </a:p>
        </p:txBody>
      </p:sp>
      <p:sp>
        <p:nvSpPr>
          <p:cNvPr id="6" name="Slide Number Placeholder 5">
            <a:extLst>
              <a:ext uri="{FF2B5EF4-FFF2-40B4-BE49-F238E27FC236}">
                <a16:creationId xmlns:a16="http://schemas.microsoft.com/office/drawing/2014/main" id="{96A505A6-DE1E-455A-9F96-B1BC2DE26A3C}"/>
              </a:ext>
            </a:extLst>
          </p:cNvPr>
          <p:cNvSpPr>
            <a:spLocks noGrp="1"/>
          </p:cNvSpPr>
          <p:nvPr>
            <p:ph type="sldNum" sz="quarter" idx="4"/>
          </p:nvPr>
        </p:nvSpPr>
        <p:spPr>
          <a:xfrm>
            <a:off x="11278800" y="6282531"/>
            <a:ext cx="397261" cy="365125"/>
          </a:xfrm>
          <a:prstGeom prst="rect">
            <a:avLst/>
          </a:prstGeom>
        </p:spPr>
        <p:txBody>
          <a:bodyPr vert="horz" lIns="0" tIns="0" rIns="0" bIns="0" rtlCol="0" anchor="b" anchorCtr="0">
            <a:noAutofit/>
          </a:bodyPr>
          <a:lstStyle>
            <a:lvl1pPr algn="r">
              <a:defRPr sz="800">
                <a:solidFill>
                  <a:schemeClr val="tx1"/>
                </a:solidFill>
              </a:defRPr>
            </a:lvl1pPr>
          </a:lstStyle>
          <a:p>
            <a:fld id="{F4C94289-3309-4C35-850A-56FD49B3E346}" type="slidenum">
              <a:rPr lang="en-GB" smtClean="0"/>
              <a:pPr/>
              <a:t>‹Nº›</a:t>
            </a:fld>
            <a:endParaRPr lang="en-GB" dirty="0"/>
          </a:p>
        </p:txBody>
      </p:sp>
      <p:sp>
        <p:nvSpPr>
          <p:cNvPr id="9" name="TextBox 8">
            <a:extLst>
              <a:ext uri="{FF2B5EF4-FFF2-40B4-BE49-F238E27FC236}">
                <a16:creationId xmlns:a16="http://schemas.microsoft.com/office/drawing/2014/main" id="{E1E89007-8C14-45BA-9B75-C9A19A48430E}"/>
              </a:ext>
            </a:extLst>
          </p:cNvPr>
          <p:cNvSpPr txBox="1"/>
          <p:nvPr userDrawn="1"/>
        </p:nvSpPr>
        <p:spPr>
          <a:xfrm>
            <a:off x="515938" y="6282531"/>
            <a:ext cx="1799722" cy="365125"/>
          </a:xfrm>
          <a:prstGeom prst="rect">
            <a:avLst/>
          </a:prstGeom>
          <a:noFill/>
        </p:spPr>
        <p:txBody>
          <a:bodyPr wrap="square" lIns="0" tIns="0" rIns="0" bIns="0" rtlCol="0" anchor="b" anchorCtr="0">
            <a:noAutofit/>
          </a:bodyPr>
          <a:lstStyle/>
          <a:p>
            <a:r>
              <a:rPr lang="en-GB" sz="800" dirty="0"/>
              <a:t>© UNED</a:t>
            </a:r>
          </a:p>
        </p:txBody>
      </p:sp>
      <p:cxnSp>
        <p:nvCxnSpPr>
          <p:cNvPr id="11" name="Straight Connector 10">
            <a:extLst>
              <a:ext uri="{FF2B5EF4-FFF2-40B4-BE49-F238E27FC236}">
                <a16:creationId xmlns:a16="http://schemas.microsoft.com/office/drawing/2014/main" id="{4B558707-958B-46B5-B09F-9B53C1657C43}"/>
              </a:ext>
            </a:extLst>
          </p:cNvPr>
          <p:cNvCxnSpPr/>
          <p:nvPr userDrawn="1"/>
        </p:nvCxnSpPr>
        <p:spPr>
          <a:xfrm>
            <a:off x="515937" y="1343026"/>
            <a:ext cx="1116012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57490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9" r:id="rId3"/>
    <p:sldLayoutId id="2147483667" r:id="rId4"/>
    <p:sldLayoutId id="2147483668" r:id="rId5"/>
    <p:sldLayoutId id="2147483663" r:id="rId6"/>
    <p:sldLayoutId id="2147483650" r:id="rId7"/>
    <p:sldLayoutId id="2147483656" r:id="rId8"/>
    <p:sldLayoutId id="2147483657" r:id="rId9"/>
    <p:sldLayoutId id="2147483651" r:id="rId10"/>
    <p:sldLayoutId id="2147483664" r:id="rId11"/>
    <p:sldLayoutId id="2147483658" r:id="rId12"/>
    <p:sldLayoutId id="2147483665" r:id="rId13"/>
    <p:sldLayoutId id="2147483666" r:id="rId14"/>
    <p:sldLayoutId id="2147483654" r:id="rId15"/>
    <p:sldLayoutId id="2147483655" r:id="rId16"/>
    <p:sldLayoutId id="2147483670" r:id="rId17"/>
  </p:sldLayoutIdLst>
  <p:hf hd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mn-lt"/>
          <a:ea typeface="+mn-ea"/>
          <a:cs typeface="+mn-cs"/>
        </a:defRPr>
      </a:lvl1pPr>
      <a:lvl2pPr marL="179388" indent="-179388"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2pPr>
      <a:lvl3pPr marL="207963" indent="182563" algn="l" defTabSz="914400" rtl="0" eaLnBrk="1" latinLnBrk="0" hangingPunct="1">
        <a:lnSpc>
          <a:spcPct val="100000"/>
        </a:lnSpc>
        <a:spcBef>
          <a:spcPts val="400"/>
        </a:spcBef>
        <a:buFont typeface="Arial" panose="020B0604020202020204" pitchFamily="34" charset="0"/>
        <a:buChar char="•"/>
        <a:defRPr sz="1600" kern="1200">
          <a:solidFill>
            <a:schemeClr val="tx1"/>
          </a:solidFill>
          <a:latin typeface="+mn-lt"/>
          <a:ea typeface="+mn-ea"/>
          <a:cs typeface="+mn-cs"/>
        </a:defRPr>
      </a:lvl3pPr>
      <a:lvl4pPr marL="608013" indent="-19843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4pPr>
      <a:lvl5pPr marL="831850" indent="-204788" algn="l" defTabSz="914400" rtl="0" eaLnBrk="1" latinLnBrk="0" hangingPunct="1">
        <a:lnSpc>
          <a:spcPct val="100000"/>
        </a:lnSpc>
        <a:spcBef>
          <a:spcPts val="4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5">
          <p15:clr>
            <a:srgbClr val="F26B43"/>
          </p15:clr>
        </p15:guide>
        <p15:guide id="3" pos="7355">
          <p15:clr>
            <a:srgbClr val="F26B43"/>
          </p15:clr>
        </p15:guide>
        <p15:guide id="4" pos="3364">
          <p15:clr>
            <a:srgbClr val="F26B43"/>
          </p15:clr>
        </p15:guide>
        <p15:guide id="5" pos="3522">
          <p15:clr>
            <a:srgbClr val="F26B43"/>
          </p15:clr>
        </p15:guide>
        <p15:guide id="6" orient="horz" pos="1068">
          <p15:clr>
            <a:srgbClr val="F26B43"/>
          </p15:clr>
        </p15:guide>
        <p15:guide id="7" orient="horz" pos="395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aepd.es/guias/nota-tecnica-kanonimidad.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aepd.es/guias/nota-tecnica-kanonimidad.pdf"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epd.es/guias/nota-tecnica-kanonimidad.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mnesia.openaire.eu/"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amnesia.openaire.e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legal-content/ES/TXT/?uri=celex:32016R0679" TargetMode="External"/><Relationship Id="rId2" Type="http://schemas.openxmlformats.org/officeDocument/2006/relationships/hyperlink" Target="https://www.boe.es/buscar/pdf/2018/BOE-A-2018-16673-consolidado.pdf"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aepd.es/documento/guia-basica-anonimizacion.pdf" TargetMode="External"/><Relationship Id="rId2" Type="http://schemas.openxmlformats.org/officeDocument/2006/relationships/hyperlink" Target="https://www.aepd.es/guias/10-malentendidos-anonimizacion.pdf" TargetMode="External"/><Relationship Id="rId1" Type="http://schemas.openxmlformats.org/officeDocument/2006/relationships/slideLayout" Target="../slideLayouts/slideLayout7.xml"/><Relationship Id="rId4" Type="http://schemas.openxmlformats.org/officeDocument/2006/relationships/hyperlink" Target="https://www.aepd.es/guias/nota-tecnica-kanonimidad.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openaire_eu" TargetMode="External"/><Relationship Id="rId2" Type="http://schemas.openxmlformats.org/officeDocument/2006/relationships/hyperlink" Target="https://amnesia.openaire.eu/about-documentation.html"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aepd.es/guias/10-malentendidos-anonimizacion.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EEEDA0D-658E-1C48-A4D1-AFF45FABC58A}"/>
              </a:ext>
            </a:extLst>
          </p:cNvPr>
          <p:cNvSpPr txBox="1"/>
          <p:nvPr/>
        </p:nvSpPr>
        <p:spPr>
          <a:xfrm>
            <a:off x="4062046" y="7464669"/>
            <a:ext cx="0" cy="0"/>
          </a:xfrm>
          <a:prstGeom prst="rect">
            <a:avLst/>
          </a:prstGeom>
          <a:noFill/>
        </p:spPr>
        <p:txBody>
          <a:bodyPr wrap="none" lIns="0" tIns="0" rIns="0" bIns="0" rtlCol="0">
            <a:noAutofit/>
          </a:bodyPr>
          <a:lstStyle/>
          <a:p>
            <a:pPr algn="l"/>
            <a:endParaRPr lang="es-ES" dirty="0" err="1"/>
          </a:p>
        </p:txBody>
      </p:sp>
      <p:sp>
        <p:nvSpPr>
          <p:cNvPr id="6" name="Título 5">
            <a:extLst>
              <a:ext uri="{FF2B5EF4-FFF2-40B4-BE49-F238E27FC236}">
                <a16:creationId xmlns:a16="http://schemas.microsoft.com/office/drawing/2014/main" id="{6E6585D9-2ED6-4844-B9B2-01C00A0CB470}"/>
              </a:ext>
            </a:extLst>
          </p:cNvPr>
          <p:cNvSpPr>
            <a:spLocks noGrp="1"/>
          </p:cNvSpPr>
          <p:nvPr>
            <p:ph type="ctrTitle"/>
          </p:nvPr>
        </p:nvSpPr>
        <p:spPr>
          <a:xfrm>
            <a:off x="514350" y="1103313"/>
            <a:ext cx="9208148" cy="1468437"/>
          </a:xfrm>
        </p:spPr>
        <p:txBody>
          <a:bodyPr/>
          <a:lstStyle/>
          <a:p>
            <a:r>
              <a:rPr lang="es-ES" dirty="0" err="1">
                <a:solidFill>
                  <a:srgbClr val="FFFFFF"/>
                </a:solidFill>
                <a:latin typeface="Titillium Web" panose="00000500000000000000" pitchFamily="2" charset="0"/>
              </a:rPr>
              <a:t>Anonimización</a:t>
            </a:r>
            <a:r>
              <a:rPr lang="es-ES" dirty="0">
                <a:solidFill>
                  <a:srgbClr val="FFFFFF"/>
                </a:solidFill>
                <a:latin typeface="Titillium Web" panose="00000500000000000000" pitchFamily="2" charset="0"/>
              </a:rPr>
              <a:t> de datos con Amnesia: un caso práctico</a:t>
            </a:r>
            <a:br>
              <a:rPr lang="es-ES" dirty="0">
                <a:solidFill>
                  <a:srgbClr val="FFFFFF"/>
                </a:solidFill>
                <a:latin typeface="Titillium Web" panose="00000500000000000000" pitchFamily="2" charset="0"/>
              </a:rPr>
            </a:br>
            <a:r>
              <a:rPr lang="es-ES" b="0" i="1" dirty="0"/>
              <a:t>#LoveDataWeek</a:t>
            </a:r>
            <a:endParaRPr lang="es-ES" dirty="0">
              <a:solidFill>
                <a:srgbClr val="FFFFFF"/>
              </a:solidFill>
              <a:latin typeface="Titillium Web" panose="00000500000000000000" pitchFamily="2" charset="0"/>
            </a:endParaRPr>
          </a:p>
        </p:txBody>
      </p:sp>
      <p:sp>
        <p:nvSpPr>
          <p:cNvPr id="7" name="Subtitle 2">
            <a:extLst>
              <a:ext uri="{FF2B5EF4-FFF2-40B4-BE49-F238E27FC236}">
                <a16:creationId xmlns:a16="http://schemas.microsoft.com/office/drawing/2014/main" id="{3F573119-D72E-8441-9B97-2C64AA6AEC18}"/>
              </a:ext>
            </a:extLst>
          </p:cNvPr>
          <p:cNvSpPr>
            <a:spLocks noGrp="1"/>
          </p:cNvSpPr>
          <p:nvPr>
            <p:ph type="subTitle" idx="1"/>
          </p:nvPr>
        </p:nvSpPr>
        <p:spPr/>
        <p:txBody>
          <a:bodyPr anchor="t" anchorCtr="0"/>
          <a:lstStyle>
            <a:lvl1pPr marL="0" indent="0" algn="l">
              <a:lnSpc>
                <a:spcPts val="2460"/>
              </a:lnSpc>
              <a:spcBef>
                <a:spcPts val="120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Andrés Santiago Jiménez</a:t>
            </a:r>
          </a:p>
          <a:p>
            <a:r>
              <a:rPr lang="en-US" dirty="0" err="1">
                <a:cs typeface="Arial"/>
              </a:rPr>
              <a:t>Servicio</a:t>
            </a:r>
            <a:r>
              <a:rPr lang="en-US" dirty="0">
                <a:cs typeface="Arial"/>
              </a:rPr>
              <a:t> de </a:t>
            </a:r>
            <a:r>
              <a:rPr lang="en-US" dirty="0" err="1">
                <a:cs typeface="Arial"/>
              </a:rPr>
              <a:t>Apoyo</a:t>
            </a:r>
            <a:r>
              <a:rPr lang="en-US" dirty="0">
                <a:cs typeface="Arial"/>
              </a:rPr>
              <a:t> a la </a:t>
            </a:r>
            <a:r>
              <a:rPr lang="en-US" dirty="0" err="1">
                <a:cs typeface="Arial"/>
              </a:rPr>
              <a:t>Docencia</a:t>
            </a:r>
            <a:endParaRPr lang="en-US" dirty="0">
              <a:cs typeface="Arial"/>
            </a:endParaRPr>
          </a:p>
          <a:p>
            <a:r>
              <a:rPr lang="en-US" dirty="0" err="1">
                <a:cs typeface="Arial"/>
              </a:rPr>
              <a:t>Biblioteca</a:t>
            </a:r>
            <a:r>
              <a:rPr lang="en-US" dirty="0">
                <a:cs typeface="Arial"/>
              </a:rPr>
              <a:t> UNED</a:t>
            </a:r>
          </a:p>
          <a:p>
            <a:r>
              <a:rPr lang="en-US" dirty="0">
                <a:cs typeface="Arial"/>
              </a:rPr>
              <a:t>andressantiago@pas.uned.es</a:t>
            </a:r>
            <a:endParaRPr lang="en-US" dirty="0"/>
          </a:p>
        </p:txBody>
      </p:sp>
      <p:pic>
        <p:nvPicPr>
          <p:cNvPr id="2" name="Picture 2">
            <a:extLst>
              <a:ext uri="{FF2B5EF4-FFF2-40B4-BE49-F238E27FC236}">
                <a16:creationId xmlns:a16="http://schemas.microsoft.com/office/drawing/2014/main" id="{11C90BD0-3A00-D58E-B2EE-5D8A75062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79" y="5781368"/>
            <a:ext cx="2050148" cy="7194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as bibliotecas del Consorcio Madroño ...">
            <a:extLst>
              <a:ext uri="{FF2B5EF4-FFF2-40B4-BE49-F238E27FC236}">
                <a16:creationId xmlns:a16="http://schemas.microsoft.com/office/drawing/2014/main" id="{AD68D6D0-09B6-9CC0-DAF3-4C0E4B81A9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9636" y="5718735"/>
            <a:ext cx="1665724" cy="78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70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405A9-66CB-286A-FD21-95259536F6A7}"/>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FE754DFB-F2C7-3082-EBF4-5259667058FD}"/>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4" name="4 CuadroTexto">
            <a:extLst>
              <a:ext uri="{FF2B5EF4-FFF2-40B4-BE49-F238E27FC236}">
                <a16:creationId xmlns:a16="http://schemas.microsoft.com/office/drawing/2014/main" id="{7817CE3E-C93C-5792-F78C-33E8B14E42AE}"/>
              </a:ext>
            </a:extLst>
          </p:cNvPr>
          <p:cNvSpPr txBox="1">
            <a:spLocks noChangeArrowheads="1"/>
          </p:cNvSpPr>
          <p:nvPr/>
        </p:nvSpPr>
        <p:spPr bwMode="auto">
          <a:xfrm>
            <a:off x="676338" y="2292412"/>
            <a:ext cx="68703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rgbClr val="FF0000"/>
                </a:solidFill>
                <a:latin typeface="Arial"/>
                <a:ea typeface="Calibri"/>
                <a:cs typeface="Calibri"/>
              </a:rPr>
              <a:t>EQUIVOCO 3</a:t>
            </a:r>
          </a:p>
          <a:p>
            <a:pPr lvl="1" indent="0"/>
            <a:r>
              <a:rPr lang="es-ES" sz="2400" dirty="0">
                <a:solidFill>
                  <a:srgbClr val="FF0000"/>
                </a:solidFill>
                <a:latin typeface="Arial"/>
                <a:ea typeface="Calibri"/>
                <a:cs typeface="Calibri"/>
              </a:rPr>
              <a:t>«Los datos siempre pueden anonimizarse»</a:t>
            </a:r>
          </a:p>
          <a:p>
            <a:pPr lvl="1" indent="0"/>
            <a:endParaRPr lang="es-ES" sz="2400" dirty="0">
              <a:solidFill>
                <a:schemeClr val="tx1"/>
              </a:solidFill>
              <a:latin typeface="Arial"/>
              <a:ea typeface="Calibri"/>
              <a:cs typeface="Calibri"/>
            </a:endParaRPr>
          </a:p>
          <a:p>
            <a:pPr lvl="1" indent="0"/>
            <a:r>
              <a:rPr lang="es-ES" sz="2400" dirty="0">
                <a:solidFill>
                  <a:srgbClr val="00B050"/>
                </a:solidFill>
                <a:latin typeface="Arial"/>
                <a:ea typeface="Calibri"/>
                <a:cs typeface="Calibri"/>
              </a:rPr>
              <a:t>Realidad: No siempre es posible reducir el riesgo de </a:t>
            </a:r>
            <a:r>
              <a:rPr lang="es-ES" sz="2400" dirty="0" err="1">
                <a:solidFill>
                  <a:srgbClr val="00B050"/>
                </a:solidFill>
                <a:latin typeface="Arial"/>
                <a:ea typeface="Calibri"/>
                <a:cs typeface="Calibri"/>
              </a:rPr>
              <a:t>reidentificación</a:t>
            </a:r>
            <a:r>
              <a:rPr lang="es-ES" sz="2400" dirty="0">
                <a:solidFill>
                  <a:srgbClr val="00B050"/>
                </a:solidFill>
                <a:latin typeface="Arial"/>
                <a:ea typeface="Calibri"/>
                <a:cs typeface="Calibri"/>
              </a:rPr>
              <a:t> por debajo de un umbral definido de forma previa y mantener, al mismo tiempo, la utilidad de un conjunto de datos para un tratamiento específico.</a:t>
            </a:r>
          </a:p>
        </p:txBody>
      </p:sp>
    </p:spTree>
    <p:extLst>
      <p:ext uri="{BB962C8B-B14F-4D97-AF65-F5344CB8AC3E}">
        <p14:creationId xmlns:p14="http://schemas.microsoft.com/office/powerpoint/2010/main" val="3465260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A725-CD61-330D-DECA-45CB322DC0B4}"/>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91CEC531-2BF1-7C3C-4EE5-286519B18483}"/>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2" name="4 CuadroTexto">
            <a:extLst>
              <a:ext uri="{FF2B5EF4-FFF2-40B4-BE49-F238E27FC236}">
                <a16:creationId xmlns:a16="http://schemas.microsoft.com/office/drawing/2014/main" id="{3B20D29F-7C14-B8EC-CEFD-03AB56E43282}"/>
              </a:ext>
            </a:extLst>
          </p:cNvPr>
          <p:cNvSpPr txBox="1">
            <a:spLocks noChangeArrowheads="1"/>
          </p:cNvSpPr>
          <p:nvPr/>
        </p:nvSpPr>
        <p:spPr bwMode="auto">
          <a:xfrm>
            <a:off x="676338" y="2292412"/>
            <a:ext cx="687035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rgbClr val="FF0000"/>
                </a:solidFill>
                <a:latin typeface="Arial"/>
                <a:ea typeface="Calibri"/>
                <a:cs typeface="Calibri"/>
              </a:rPr>
              <a:t>EQUIVOCO 5</a:t>
            </a:r>
          </a:p>
          <a:p>
            <a:pPr lvl="1" indent="0"/>
            <a:r>
              <a:rPr lang="es-ES" sz="2400" dirty="0">
                <a:solidFill>
                  <a:srgbClr val="FF0000"/>
                </a:solidFill>
                <a:latin typeface="Arial"/>
                <a:ea typeface="Calibri"/>
                <a:cs typeface="Calibri"/>
              </a:rPr>
              <a:t>«La </a:t>
            </a:r>
            <a:r>
              <a:rPr lang="es-ES" sz="2400" dirty="0" err="1">
                <a:solidFill>
                  <a:srgbClr val="FF0000"/>
                </a:solidFill>
                <a:latin typeface="Arial"/>
                <a:ea typeface="Calibri"/>
                <a:cs typeface="Calibri"/>
              </a:rPr>
              <a:t>anonimización</a:t>
            </a:r>
            <a:r>
              <a:rPr lang="es-ES" sz="2400" dirty="0">
                <a:solidFill>
                  <a:srgbClr val="FF0000"/>
                </a:solidFill>
                <a:latin typeface="Arial"/>
                <a:ea typeface="Calibri"/>
                <a:cs typeface="Calibri"/>
              </a:rPr>
              <a:t> siempre reduce la probabilidad de </a:t>
            </a:r>
            <a:r>
              <a:rPr lang="es-ES" sz="2400" dirty="0" err="1">
                <a:solidFill>
                  <a:srgbClr val="FF0000"/>
                </a:solidFill>
                <a:latin typeface="Arial"/>
                <a:ea typeface="Calibri"/>
                <a:cs typeface="Calibri"/>
              </a:rPr>
              <a:t>reidentificación</a:t>
            </a:r>
            <a:r>
              <a:rPr lang="es-ES" sz="2400" dirty="0">
                <a:solidFill>
                  <a:srgbClr val="FF0000"/>
                </a:solidFill>
                <a:latin typeface="Arial"/>
                <a:ea typeface="Calibri"/>
                <a:cs typeface="Calibri"/>
              </a:rPr>
              <a:t> de un conjunto de datos a cero»</a:t>
            </a:r>
          </a:p>
          <a:p>
            <a:pPr lvl="1" indent="0"/>
            <a:endParaRPr lang="es-ES" sz="2400" dirty="0">
              <a:solidFill>
                <a:schemeClr val="tx1"/>
              </a:solidFill>
              <a:latin typeface="Arial"/>
              <a:ea typeface="Calibri"/>
              <a:cs typeface="Calibri"/>
            </a:endParaRPr>
          </a:p>
          <a:p>
            <a:pPr lvl="1" indent="0"/>
            <a:r>
              <a:rPr lang="es-ES" sz="2400" dirty="0">
                <a:solidFill>
                  <a:srgbClr val="00B050"/>
                </a:solidFill>
                <a:latin typeface="Arial"/>
                <a:ea typeface="Calibri"/>
                <a:cs typeface="Calibri"/>
              </a:rPr>
              <a:t>Realidad: El proceso de </a:t>
            </a:r>
            <a:r>
              <a:rPr lang="es-ES" sz="2400" dirty="0" err="1">
                <a:solidFill>
                  <a:srgbClr val="00B050"/>
                </a:solidFill>
                <a:latin typeface="Arial"/>
                <a:ea typeface="Calibri"/>
                <a:cs typeface="Calibri"/>
              </a:rPr>
              <a:t>anonimización</a:t>
            </a:r>
            <a:r>
              <a:rPr lang="es-ES" sz="2400" dirty="0">
                <a:solidFill>
                  <a:srgbClr val="00B050"/>
                </a:solidFill>
                <a:latin typeface="Arial"/>
                <a:ea typeface="Calibri"/>
                <a:cs typeface="Calibri"/>
              </a:rPr>
              <a:t> y la forma en que se aplique tendrán una influencia directa en la probabilidad de riesgos de </a:t>
            </a:r>
            <a:r>
              <a:rPr lang="es-ES" sz="2400" dirty="0" err="1">
                <a:solidFill>
                  <a:srgbClr val="00B050"/>
                </a:solidFill>
                <a:latin typeface="Arial"/>
                <a:ea typeface="Calibri"/>
                <a:cs typeface="Calibri"/>
              </a:rPr>
              <a:t>reidentificación</a:t>
            </a:r>
            <a:r>
              <a:rPr lang="es-ES" sz="2400" dirty="0">
                <a:solidFill>
                  <a:srgbClr val="00B050"/>
                </a:solidFill>
                <a:latin typeface="Arial"/>
                <a:ea typeface="Calibri"/>
                <a:cs typeface="Calibri"/>
              </a:rPr>
              <a:t>.</a:t>
            </a:r>
          </a:p>
        </p:txBody>
      </p:sp>
    </p:spTree>
    <p:extLst>
      <p:ext uri="{BB962C8B-B14F-4D97-AF65-F5344CB8AC3E}">
        <p14:creationId xmlns:p14="http://schemas.microsoft.com/office/powerpoint/2010/main" val="355679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98514-55C0-F4CE-3691-D4A4CF3D832A}"/>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EE2F8413-0A7D-6BF2-91B5-AA892D89C097}"/>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3" name="4 CuadroTexto">
            <a:extLst>
              <a:ext uri="{FF2B5EF4-FFF2-40B4-BE49-F238E27FC236}">
                <a16:creationId xmlns:a16="http://schemas.microsoft.com/office/drawing/2014/main" id="{768E106E-B934-D0B7-7520-FED872B0F435}"/>
              </a:ext>
            </a:extLst>
          </p:cNvPr>
          <p:cNvSpPr txBox="1">
            <a:spLocks noChangeArrowheads="1"/>
          </p:cNvSpPr>
          <p:nvPr/>
        </p:nvSpPr>
        <p:spPr bwMode="auto">
          <a:xfrm>
            <a:off x="676338" y="2292412"/>
            <a:ext cx="68703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rgbClr val="FF0000"/>
                </a:solidFill>
                <a:latin typeface="Arial"/>
                <a:ea typeface="Calibri"/>
                <a:cs typeface="Calibri"/>
              </a:rPr>
              <a:t>EQUIVOCO 6</a:t>
            </a:r>
          </a:p>
          <a:p>
            <a:pPr lvl="1" indent="0"/>
            <a:r>
              <a:rPr lang="es-ES" sz="2400" dirty="0">
                <a:solidFill>
                  <a:srgbClr val="FF0000"/>
                </a:solidFill>
                <a:latin typeface="Arial"/>
                <a:ea typeface="Calibri"/>
                <a:cs typeface="Calibri"/>
              </a:rPr>
              <a:t>«La </a:t>
            </a:r>
            <a:r>
              <a:rPr lang="es-ES" sz="2400" dirty="0" err="1">
                <a:solidFill>
                  <a:srgbClr val="FF0000"/>
                </a:solidFill>
                <a:latin typeface="Arial"/>
                <a:ea typeface="Calibri"/>
                <a:cs typeface="Calibri"/>
              </a:rPr>
              <a:t>anonimización</a:t>
            </a:r>
            <a:r>
              <a:rPr lang="es-ES" sz="2400" dirty="0">
                <a:solidFill>
                  <a:srgbClr val="FF0000"/>
                </a:solidFill>
                <a:latin typeface="Arial"/>
                <a:ea typeface="Calibri"/>
                <a:cs typeface="Calibri"/>
              </a:rPr>
              <a:t> es un concepto binario que no puede medirse»</a:t>
            </a:r>
          </a:p>
          <a:p>
            <a:pPr lvl="1" indent="0"/>
            <a:endParaRPr lang="es-ES" sz="2400" dirty="0">
              <a:solidFill>
                <a:srgbClr val="FF0000"/>
              </a:solidFill>
              <a:latin typeface="Arial"/>
              <a:ea typeface="Calibri"/>
              <a:cs typeface="Calibri"/>
            </a:endParaRPr>
          </a:p>
          <a:p>
            <a:pPr lvl="1" indent="0"/>
            <a:r>
              <a:rPr lang="es-ES" sz="2400" dirty="0">
                <a:solidFill>
                  <a:srgbClr val="00B050"/>
                </a:solidFill>
                <a:latin typeface="Arial"/>
                <a:ea typeface="Calibri"/>
                <a:cs typeface="Calibri"/>
              </a:rPr>
              <a:t>Realidad: El grado de </a:t>
            </a:r>
            <a:r>
              <a:rPr lang="es-ES" sz="2400" dirty="0" err="1">
                <a:solidFill>
                  <a:srgbClr val="00B050"/>
                </a:solidFill>
                <a:latin typeface="Arial"/>
                <a:ea typeface="Calibri"/>
                <a:cs typeface="Calibri"/>
              </a:rPr>
              <a:t>anonimización</a:t>
            </a:r>
            <a:r>
              <a:rPr lang="es-ES" sz="2400" dirty="0">
                <a:solidFill>
                  <a:srgbClr val="00B050"/>
                </a:solidFill>
                <a:latin typeface="Arial"/>
                <a:ea typeface="Calibri"/>
                <a:cs typeface="Calibri"/>
              </a:rPr>
              <a:t> puede analizarse y medirse.</a:t>
            </a:r>
            <a:endParaRPr lang="en-US" sz="2400" dirty="0">
              <a:solidFill>
                <a:srgbClr val="00B050"/>
              </a:solidFill>
              <a:latin typeface="Arial"/>
              <a:ea typeface="Calibri"/>
              <a:cs typeface="Calibri"/>
            </a:endParaRPr>
          </a:p>
        </p:txBody>
      </p:sp>
    </p:spTree>
    <p:extLst>
      <p:ext uri="{BB962C8B-B14F-4D97-AF65-F5344CB8AC3E}">
        <p14:creationId xmlns:p14="http://schemas.microsoft.com/office/powerpoint/2010/main" val="216681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04D76-6D12-474C-D2EA-B20F2D76F45C}"/>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883F0C1E-12CB-3353-07CA-9047AF082A93}"/>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2" name="4 CuadroTexto">
            <a:extLst>
              <a:ext uri="{FF2B5EF4-FFF2-40B4-BE49-F238E27FC236}">
                <a16:creationId xmlns:a16="http://schemas.microsoft.com/office/drawing/2014/main" id="{373F5EFE-04CB-1B63-BBA0-509E9ED3583D}"/>
              </a:ext>
            </a:extLst>
          </p:cNvPr>
          <p:cNvSpPr txBox="1">
            <a:spLocks noChangeArrowheads="1"/>
          </p:cNvSpPr>
          <p:nvPr/>
        </p:nvSpPr>
        <p:spPr bwMode="auto">
          <a:xfrm>
            <a:off x="676338" y="2292412"/>
            <a:ext cx="68703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rgbClr val="FF0000"/>
                </a:solidFill>
                <a:latin typeface="Arial"/>
                <a:ea typeface="Calibri"/>
                <a:cs typeface="Calibri"/>
              </a:rPr>
              <a:t>EQUIVOCO 7</a:t>
            </a:r>
          </a:p>
          <a:p>
            <a:pPr lvl="1" indent="0"/>
            <a:r>
              <a:rPr lang="es-ES" sz="2400" dirty="0">
                <a:solidFill>
                  <a:srgbClr val="FF0000"/>
                </a:solidFill>
                <a:latin typeface="Arial"/>
                <a:ea typeface="Calibri"/>
                <a:cs typeface="Calibri"/>
              </a:rPr>
              <a:t>«La </a:t>
            </a:r>
            <a:r>
              <a:rPr lang="es-ES" sz="2400" dirty="0" err="1">
                <a:solidFill>
                  <a:srgbClr val="FF0000"/>
                </a:solidFill>
                <a:latin typeface="Arial"/>
                <a:ea typeface="Calibri"/>
                <a:cs typeface="Calibri"/>
              </a:rPr>
              <a:t>anonimización</a:t>
            </a:r>
            <a:r>
              <a:rPr lang="es-ES" sz="2400" dirty="0">
                <a:solidFill>
                  <a:srgbClr val="FF0000"/>
                </a:solidFill>
                <a:latin typeface="Arial"/>
                <a:ea typeface="Calibri"/>
                <a:cs typeface="Calibri"/>
              </a:rPr>
              <a:t> puede automatizarse totalmente»</a:t>
            </a:r>
          </a:p>
          <a:p>
            <a:pPr lvl="1" indent="0"/>
            <a:endParaRPr lang="es-ES" sz="2400" dirty="0">
              <a:solidFill>
                <a:srgbClr val="FF0000"/>
              </a:solidFill>
              <a:latin typeface="Arial"/>
              <a:ea typeface="Calibri"/>
              <a:cs typeface="Calibri"/>
            </a:endParaRPr>
          </a:p>
          <a:p>
            <a:pPr lvl="1" indent="0"/>
            <a:r>
              <a:rPr lang="es-ES" sz="2400" dirty="0">
                <a:solidFill>
                  <a:srgbClr val="00B050"/>
                </a:solidFill>
                <a:latin typeface="Arial"/>
                <a:ea typeface="Calibri"/>
                <a:cs typeface="Calibri"/>
              </a:rPr>
              <a:t>Realidad: Es posible utilizar herramientas automáticas durante el proceso de </a:t>
            </a:r>
            <a:r>
              <a:rPr lang="es-ES" sz="2400" dirty="0" err="1">
                <a:solidFill>
                  <a:srgbClr val="00B050"/>
                </a:solidFill>
                <a:latin typeface="Arial"/>
                <a:ea typeface="Calibri"/>
                <a:cs typeface="Calibri"/>
              </a:rPr>
              <a:t>anonimización</a:t>
            </a:r>
            <a:r>
              <a:rPr lang="es-ES" sz="2400" dirty="0">
                <a:solidFill>
                  <a:srgbClr val="00B050"/>
                </a:solidFill>
                <a:latin typeface="Arial"/>
                <a:ea typeface="Calibri"/>
                <a:cs typeface="Calibri"/>
              </a:rPr>
              <a:t>, pero, dada la importancia del contexto en la evaluación de dicho proceso, la intervención del experto humano es necesaria.</a:t>
            </a:r>
            <a:endParaRPr lang="en-US" sz="2400" dirty="0">
              <a:solidFill>
                <a:srgbClr val="00B050"/>
              </a:solidFill>
              <a:latin typeface="Arial"/>
              <a:ea typeface="Calibri"/>
              <a:cs typeface="Calibri"/>
            </a:endParaRPr>
          </a:p>
        </p:txBody>
      </p:sp>
    </p:spTree>
    <p:extLst>
      <p:ext uri="{BB962C8B-B14F-4D97-AF65-F5344CB8AC3E}">
        <p14:creationId xmlns:p14="http://schemas.microsoft.com/office/powerpoint/2010/main" val="248451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543C3-E1A7-D797-387B-49E5004F17A7}"/>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286117BE-6084-FD55-FFF3-0FEC6A7877BC}"/>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En resumen….</a:t>
            </a:r>
          </a:p>
        </p:txBody>
      </p:sp>
      <p:sp>
        <p:nvSpPr>
          <p:cNvPr id="3" name="4 CuadroTexto">
            <a:extLst>
              <a:ext uri="{FF2B5EF4-FFF2-40B4-BE49-F238E27FC236}">
                <a16:creationId xmlns:a16="http://schemas.microsoft.com/office/drawing/2014/main" id="{E779EE2A-A643-CC11-9183-596722C51A4E}"/>
              </a:ext>
            </a:extLst>
          </p:cNvPr>
          <p:cNvSpPr txBox="1">
            <a:spLocks noChangeArrowheads="1"/>
          </p:cNvSpPr>
          <p:nvPr/>
        </p:nvSpPr>
        <p:spPr bwMode="auto">
          <a:xfrm>
            <a:off x="1085851" y="2070868"/>
            <a:ext cx="81010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dirty="0">
                <a:solidFill>
                  <a:schemeClr val="tx1"/>
                </a:solidFill>
                <a:latin typeface="Arial"/>
                <a:ea typeface="Calibri"/>
                <a:cs typeface="Calibri"/>
              </a:rPr>
              <a:t>La </a:t>
            </a:r>
            <a:r>
              <a:rPr lang="es-ES" sz="2400" dirty="0" err="1">
                <a:solidFill>
                  <a:schemeClr val="tx1"/>
                </a:solidFill>
                <a:latin typeface="Arial"/>
                <a:ea typeface="Calibri"/>
                <a:cs typeface="Calibri"/>
              </a:rPr>
              <a:t>anonimización</a:t>
            </a:r>
            <a:r>
              <a:rPr lang="es-ES" sz="2400" dirty="0">
                <a:solidFill>
                  <a:schemeClr val="tx1"/>
                </a:solidFill>
                <a:latin typeface="Arial"/>
                <a:ea typeface="Calibri"/>
                <a:cs typeface="Calibri"/>
              </a:rPr>
              <a:t>:</a:t>
            </a:r>
          </a:p>
          <a:p>
            <a:pPr marL="342900" indent="-342900">
              <a:buFont typeface="Wingdings" panose="05000000000000000000" pitchFamily="2" charset="2"/>
              <a:buChar char="Ø"/>
            </a:pPr>
            <a:r>
              <a:rPr lang="es-ES" sz="2400" dirty="0">
                <a:solidFill>
                  <a:schemeClr val="tx1"/>
                </a:solidFill>
                <a:latin typeface="Arial"/>
                <a:ea typeface="Calibri"/>
                <a:cs typeface="Calibri"/>
              </a:rPr>
              <a:t>es un proceso que trata de encontrar el equilibrio adecuado entre la reducción del riesgo de </a:t>
            </a:r>
            <a:r>
              <a:rPr lang="es-ES" sz="2400" dirty="0" err="1">
                <a:solidFill>
                  <a:schemeClr val="tx1"/>
                </a:solidFill>
                <a:latin typeface="Arial"/>
                <a:ea typeface="Calibri"/>
                <a:cs typeface="Calibri"/>
              </a:rPr>
              <a:t>reidentificación</a:t>
            </a:r>
            <a:r>
              <a:rPr lang="es-ES" sz="2400" dirty="0">
                <a:solidFill>
                  <a:schemeClr val="tx1"/>
                </a:solidFill>
                <a:latin typeface="Arial"/>
                <a:ea typeface="Calibri"/>
                <a:cs typeface="Calibri"/>
              </a:rPr>
              <a:t> y el mantenimiento de la utilidad de un conjunto de datos para los fines previstos.</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tiene como objetivo la reducción del riesgo de </a:t>
            </a:r>
            <a:r>
              <a:rPr lang="es-ES" sz="2400" dirty="0" err="1">
                <a:solidFill>
                  <a:schemeClr val="tx1"/>
                </a:solidFill>
                <a:latin typeface="Arial"/>
                <a:ea typeface="Calibri"/>
                <a:cs typeface="Calibri"/>
              </a:rPr>
              <a:t>reidentificación</a:t>
            </a:r>
            <a:r>
              <a:rPr lang="es-ES" sz="2400" dirty="0">
                <a:solidFill>
                  <a:schemeClr val="tx1"/>
                </a:solidFill>
                <a:latin typeface="Arial"/>
                <a:ea typeface="Calibri"/>
                <a:cs typeface="Calibri"/>
              </a:rPr>
              <a:t> por debajo de un determinado umbral.</a:t>
            </a:r>
          </a:p>
          <a:p>
            <a:endParaRPr lang="es-ES" sz="2400" dirty="0">
              <a:solidFill>
                <a:schemeClr val="tx1"/>
              </a:solidFill>
              <a:latin typeface="Arial"/>
              <a:ea typeface="Calibri"/>
              <a:cs typeface="Calibri"/>
            </a:endParaRPr>
          </a:p>
          <a:p>
            <a:r>
              <a:rPr lang="es-ES" sz="2400" dirty="0">
                <a:solidFill>
                  <a:schemeClr val="tx1"/>
                </a:solidFill>
                <a:latin typeface="Arial"/>
                <a:ea typeface="Calibri"/>
                <a:cs typeface="Calibri"/>
              </a:rPr>
              <a:t>… </a:t>
            </a:r>
          </a:p>
        </p:txBody>
      </p:sp>
    </p:spTree>
    <p:extLst>
      <p:ext uri="{BB962C8B-B14F-4D97-AF65-F5344CB8AC3E}">
        <p14:creationId xmlns:p14="http://schemas.microsoft.com/office/powerpoint/2010/main" val="222096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92B0A-1437-4F6C-BD47-F24059CF4B89}"/>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8196C2A7-11A5-C4AF-8100-9D45A9DF823D}"/>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En resumen….</a:t>
            </a:r>
          </a:p>
        </p:txBody>
      </p:sp>
      <p:sp>
        <p:nvSpPr>
          <p:cNvPr id="2" name="4 CuadroTexto">
            <a:extLst>
              <a:ext uri="{FF2B5EF4-FFF2-40B4-BE49-F238E27FC236}">
                <a16:creationId xmlns:a16="http://schemas.microsoft.com/office/drawing/2014/main" id="{025029A0-F103-7B2C-86F2-B673F5A61BA8}"/>
              </a:ext>
            </a:extLst>
          </p:cNvPr>
          <p:cNvSpPr txBox="1">
            <a:spLocks noChangeArrowheads="1"/>
          </p:cNvSpPr>
          <p:nvPr/>
        </p:nvSpPr>
        <p:spPr bwMode="auto">
          <a:xfrm>
            <a:off x="1085851" y="2070868"/>
            <a:ext cx="81010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chemeClr val="tx1"/>
                </a:solidFill>
                <a:latin typeface="Arial"/>
                <a:ea typeface="Calibri"/>
                <a:cs typeface="Calibri"/>
              </a:rPr>
              <a:t>Aunque una </a:t>
            </a:r>
            <a:r>
              <a:rPr lang="es-ES" sz="2400" dirty="0" err="1">
                <a:solidFill>
                  <a:schemeClr val="tx1"/>
                </a:solidFill>
                <a:latin typeface="Arial"/>
                <a:ea typeface="Calibri"/>
                <a:cs typeface="Calibri"/>
              </a:rPr>
              <a:t>anonimización</a:t>
            </a:r>
            <a:r>
              <a:rPr lang="es-ES" sz="2400" dirty="0">
                <a:solidFill>
                  <a:schemeClr val="tx1"/>
                </a:solidFill>
                <a:latin typeface="Arial"/>
                <a:ea typeface="Calibri"/>
                <a:cs typeface="Calibri"/>
              </a:rPr>
              <a:t> del 100% es el objetivo más deseable desde el punto de vista de la protección de los datos personales, en algunos casos no es posible y debe contemplarse un riesgo residual de </a:t>
            </a:r>
            <a:r>
              <a:rPr lang="es-ES" sz="2400" dirty="0" err="1">
                <a:solidFill>
                  <a:schemeClr val="tx1"/>
                </a:solidFill>
                <a:latin typeface="Arial"/>
                <a:ea typeface="Calibri"/>
                <a:cs typeface="Calibri"/>
              </a:rPr>
              <a:t>reidentificación</a:t>
            </a:r>
            <a:r>
              <a:rPr lang="es-ES" sz="2400" dirty="0">
                <a:solidFill>
                  <a:schemeClr val="tx1"/>
                </a:solidFill>
                <a:latin typeface="Arial"/>
                <a:ea typeface="Calibri"/>
                <a:cs typeface="Calibri"/>
              </a:rPr>
              <a:t>.</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Cualquier proceso sólido de </a:t>
            </a:r>
            <a:r>
              <a:rPr lang="es-ES" sz="2400" dirty="0" err="1">
                <a:solidFill>
                  <a:schemeClr val="tx1"/>
                </a:solidFill>
                <a:latin typeface="Arial"/>
                <a:ea typeface="Calibri"/>
                <a:cs typeface="Calibri"/>
              </a:rPr>
              <a:t>anonimización</a:t>
            </a:r>
            <a:r>
              <a:rPr lang="es-ES" sz="2400" dirty="0">
                <a:solidFill>
                  <a:schemeClr val="tx1"/>
                </a:solidFill>
                <a:latin typeface="Arial"/>
                <a:ea typeface="Calibri"/>
                <a:cs typeface="Calibri"/>
              </a:rPr>
              <a:t> evaluará el riesgo de </a:t>
            </a:r>
            <a:r>
              <a:rPr lang="es-ES" sz="2400" dirty="0" err="1">
                <a:solidFill>
                  <a:schemeClr val="tx1"/>
                </a:solidFill>
                <a:latin typeface="Arial"/>
                <a:ea typeface="Calibri"/>
                <a:cs typeface="Calibri"/>
              </a:rPr>
              <a:t>reidentificación</a:t>
            </a:r>
            <a:r>
              <a:rPr lang="es-ES" sz="2400" dirty="0">
                <a:solidFill>
                  <a:schemeClr val="tx1"/>
                </a:solidFill>
                <a:latin typeface="Arial"/>
                <a:ea typeface="Calibri"/>
                <a:cs typeface="Calibri"/>
              </a:rPr>
              <a:t>, que debe gestionarse y controlarse a lo largo del tiempo</a:t>
            </a:r>
          </a:p>
          <a:p>
            <a:r>
              <a:rPr lang="es-ES" sz="2400" dirty="0">
                <a:solidFill>
                  <a:schemeClr val="tx1"/>
                </a:solidFill>
                <a:latin typeface="Arial"/>
                <a:ea typeface="Calibri"/>
                <a:cs typeface="Calibri"/>
              </a:rPr>
              <a:t> </a:t>
            </a:r>
          </a:p>
        </p:txBody>
      </p:sp>
    </p:spTree>
    <p:extLst>
      <p:ext uri="{BB962C8B-B14F-4D97-AF65-F5344CB8AC3E}">
        <p14:creationId xmlns:p14="http://schemas.microsoft.com/office/powerpoint/2010/main" val="224250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532EC8-9D3A-40E3-A06C-179F5097BB46}"/>
              </a:ext>
            </a:extLst>
          </p:cNvPr>
          <p:cNvSpPr>
            <a:spLocks noGrp="1"/>
          </p:cNvSpPr>
          <p:nvPr>
            <p:ph type="sldNum" sz="quarter" idx="12"/>
          </p:nvPr>
        </p:nvSpPr>
        <p:spPr/>
        <p:txBody>
          <a:bodyPr/>
          <a:lstStyle/>
          <a:p>
            <a:fld id="{F4C94289-3309-4C35-850A-56FD49B3E346}" type="slidenum">
              <a:rPr lang="en-GB" smtClean="0"/>
              <a:pPr/>
              <a:t>16</a:t>
            </a:fld>
            <a:endParaRPr lang="en-GB" dirty="0"/>
          </a:p>
        </p:txBody>
      </p:sp>
      <p:sp>
        <p:nvSpPr>
          <p:cNvPr id="2" name="Title 1">
            <a:extLst>
              <a:ext uri="{FF2B5EF4-FFF2-40B4-BE49-F238E27FC236}">
                <a16:creationId xmlns:a16="http://schemas.microsoft.com/office/drawing/2014/main" id="{81463BF6-258D-409E-81D2-5F2DA15704C9}"/>
              </a:ext>
            </a:extLst>
          </p:cNvPr>
          <p:cNvSpPr>
            <a:spLocks noGrp="1"/>
          </p:cNvSpPr>
          <p:nvPr>
            <p:ph type="title"/>
          </p:nvPr>
        </p:nvSpPr>
        <p:spPr>
          <a:xfrm>
            <a:off x="1076008" y="1947863"/>
            <a:ext cx="8961437" cy="4334668"/>
          </a:xfrm>
        </p:spPr>
        <p:txBody>
          <a:bodyPr/>
          <a:lstStyle/>
          <a:p>
            <a:r>
              <a:rPr lang="es-ES" sz="3600" dirty="0"/>
              <a:t>K-anonimidad</a:t>
            </a:r>
            <a:endParaRPr lang="en-GB" b="0" i="1" dirty="0"/>
          </a:p>
        </p:txBody>
      </p:sp>
    </p:spTree>
    <p:extLst>
      <p:ext uri="{BB962C8B-B14F-4D97-AF65-F5344CB8AC3E}">
        <p14:creationId xmlns:p14="http://schemas.microsoft.com/office/powerpoint/2010/main" val="135232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err="1">
                <a:solidFill>
                  <a:schemeClr val="bg1"/>
                </a:solidFill>
                <a:latin typeface="Arial Bold"/>
              </a:rPr>
              <a:t>Anonimización</a:t>
            </a:r>
            <a:r>
              <a:rPr lang="es-ES" sz="5300" dirty="0">
                <a:solidFill>
                  <a:schemeClr val="bg1"/>
                </a:solidFill>
                <a:latin typeface="Arial Bold"/>
              </a:rPr>
              <a:t> de datos personales</a:t>
            </a:r>
            <a:endParaRPr lang="es-ES" dirty="0">
              <a:solidFill>
                <a:schemeClr val="bg1"/>
              </a:solidFill>
              <a:latin typeface="Arial Bold"/>
            </a:endParaRPr>
          </a:p>
        </p:txBody>
      </p:sp>
      <p:sp>
        <p:nvSpPr>
          <p:cNvPr id="2" name="4 CuadroTexto">
            <a:extLst>
              <a:ext uri="{FF2B5EF4-FFF2-40B4-BE49-F238E27FC236}">
                <a16:creationId xmlns:a16="http://schemas.microsoft.com/office/drawing/2014/main" id="{64132ABF-B0A2-0932-C2A8-A21B1A586B57}"/>
              </a:ext>
            </a:extLst>
          </p:cNvPr>
          <p:cNvSpPr txBox="1">
            <a:spLocks noChangeArrowheads="1"/>
          </p:cNvSpPr>
          <p:nvPr/>
        </p:nvSpPr>
        <p:spPr bwMode="auto">
          <a:xfrm>
            <a:off x="1085851" y="2070868"/>
            <a:ext cx="810101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dirty="0">
                <a:solidFill>
                  <a:schemeClr val="tx1"/>
                </a:solidFill>
                <a:latin typeface="Arial"/>
                <a:ea typeface="Calibri"/>
                <a:cs typeface="Calibri"/>
              </a:rPr>
              <a:t>Tipos de datos:</a:t>
            </a:r>
          </a:p>
          <a:p>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Atributos clave o identificadores.</a:t>
            </a:r>
          </a:p>
          <a:p>
            <a:r>
              <a:rPr lang="es-ES" sz="2400" dirty="0" err="1">
                <a:solidFill>
                  <a:schemeClr val="tx1"/>
                </a:solidFill>
                <a:latin typeface="Arial"/>
                <a:ea typeface="Calibri"/>
                <a:cs typeface="Calibri"/>
              </a:rPr>
              <a:t>Ej</a:t>
            </a:r>
            <a:r>
              <a:rPr lang="es-ES" sz="2400" dirty="0">
                <a:solidFill>
                  <a:schemeClr val="tx1"/>
                </a:solidFill>
                <a:latin typeface="Arial"/>
                <a:ea typeface="Calibri"/>
                <a:cs typeface="Calibri"/>
              </a:rPr>
              <a:t>: nombre, DNI, teléfono…</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err="1">
                <a:solidFill>
                  <a:schemeClr val="tx1"/>
                </a:solidFill>
                <a:latin typeface="Arial"/>
                <a:ea typeface="Calibri"/>
                <a:cs typeface="Calibri"/>
              </a:rPr>
              <a:t>Cuasi-identificadores</a:t>
            </a:r>
            <a:endParaRPr lang="es-ES" sz="2400" dirty="0">
              <a:solidFill>
                <a:schemeClr val="tx1"/>
              </a:solidFill>
              <a:latin typeface="Arial"/>
              <a:ea typeface="Calibri"/>
              <a:cs typeface="Calibri"/>
            </a:endParaRPr>
          </a:p>
          <a:p>
            <a:r>
              <a:rPr lang="es-ES" sz="2400" dirty="0" err="1">
                <a:solidFill>
                  <a:schemeClr val="tx1"/>
                </a:solidFill>
                <a:latin typeface="Arial"/>
                <a:ea typeface="Calibri"/>
                <a:cs typeface="Calibri"/>
              </a:rPr>
              <a:t>Ej</a:t>
            </a:r>
            <a:r>
              <a:rPr lang="es-ES" sz="2400" dirty="0">
                <a:solidFill>
                  <a:schemeClr val="tx1"/>
                </a:solidFill>
                <a:latin typeface="Arial"/>
                <a:ea typeface="Calibri"/>
                <a:cs typeface="Calibri"/>
              </a:rPr>
              <a:t>: dirección, profesión, edad…</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Atributos sensibles</a:t>
            </a:r>
          </a:p>
          <a:p>
            <a:r>
              <a:rPr lang="es-ES" sz="2400" dirty="0" err="1">
                <a:solidFill>
                  <a:schemeClr val="tx1"/>
                </a:solidFill>
                <a:latin typeface="Arial"/>
                <a:ea typeface="Calibri"/>
                <a:cs typeface="Calibri"/>
              </a:rPr>
              <a:t>Ej</a:t>
            </a:r>
            <a:r>
              <a:rPr lang="es-ES" sz="2400" dirty="0">
                <a:solidFill>
                  <a:schemeClr val="tx1"/>
                </a:solidFill>
                <a:latin typeface="Arial"/>
                <a:ea typeface="Calibri"/>
                <a:cs typeface="Calibri"/>
              </a:rPr>
              <a:t>: sexualidad, etnia, …</a:t>
            </a:r>
          </a:p>
        </p:txBody>
      </p:sp>
      <p:sp>
        <p:nvSpPr>
          <p:cNvPr id="3" name="4 CuadroTexto">
            <a:extLst>
              <a:ext uri="{FF2B5EF4-FFF2-40B4-BE49-F238E27FC236}">
                <a16:creationId xmlns:a16="http://schemas.microsoft.com/office/drawing/2014/main" id="{C86137C8-A0B1-EBC8-943E-F35F1A739969}"/>
              </a:ext>
            </a:extLst>
          </p:cNvPr>
          <p:cNvSpPr txBox="1">
            <a:spLocks noChangeArrowheads="1"/>
          </p:cNvSpPr>
          <p:nvPr/>
        </p:nvSpPr>
        <p:spPr bwMode="auto">
          <a:xfrm>
            <a:off x="6917237" y="2967335"/>
            <a:ext cx="289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rgbClr val="FF0000"/>
                </a:solidFill>
                <a:latin typeface="Arial"/>
                <a:ea typeface="Calibri"/>
                <a:cs typeface="Calibri"/>
              </a:rPr>
              <a:t>Eliminar</a:t>
            </a:r>
          </a:p>
        </p:txBody>
      </p:sp>
      <p:sp>
        <p:nvSpPr>
          <p:cNvPr id="15" name="4 CuadroTexto">
            <a:extLst>
              <a:ext uri="{FF2B5EF4-FFF2-40B4-BE49-F238E27FC236}">
                <a16:creationId xmlns:a16="http://schemas.microsoft.com/office/drawing/2014/main" id="{449E86DD-7D75-449A-0A8E-5D00AC59BCA1}"/>
              </a:ext>
            </a:extLst>
          </p:cNvPr>
          <p:cNvSpPr txBox="1">
            <a:spLocks noChangeArrowheads="1"/>
          </p:cNvSpPr>
          <p:nvPr/>
        </p:nvSpPr>
        <p:spPr bwMode="auto">
          <a:xfrm>
            <a:off x="6917236" y="3676187"/>
            <a:ext cx="28939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rgbClr val="FF0000"/>
                </a:solidFill>
                <a:latin typeface="Arial"/>
                <a:ea typeface="Calibri"/>
                <a:cs typeface="Calibri"/>
              </a:rPr>
              <a:t>Eliminar</a:t>
            </a:r>
          </a:p>
          <a:p>
            <a:pPr marL="342900" indent="-342900">
              <a:buFont typeface="Wingdings" panose="05000000000000000000" pitchFamily="2" charset="2"/>
              <a:buChar char="Ø"/>
            </a:pPr>
            <a:r>
              <a:rPr lang="es-ES" sz="2400" dirty="0">
                <a:solidFill>
                  <a:srgbClr val="00B050"/>
                </a:solidFill>
                <a:latin typeface="Arial"/>
                <a:ea typeface="Calibri"/>
                <a:cs typeface="Calibri"/>
              </a:rPr>
              <a:t>Generalizar</a:t>
            </a:r>
          </a:p>
          <a:p>
            <a:pPr marL="342900" indent="-342900">
              <a:buFont typeface="Wingdings" panose="05000000000000000000" pitchFamily="2" charset="2"/>
              <a:buChar char="Ø"/>
            </a:pPr>
            <a:r>
              <a:rPr lang="es-ES" sz="2400" dirty="0">
                <a:solidFill>
                  <a:srgbClr val="00B050"/>
                </a:solidFill>
                <a:latin typeface="Arial"/>
                <a:ea typeface="Calibri"/>
                <a:cs typeface="Calibri"/>
              </a:rPr>
              <a:t>Agregar</a:t>
            </a:r>
          </a:p>
        </p:txBody>
      </p:sp>
      <p:sp>
        <p:nvSpPr>
          <p:cNvPr id="16" name="4 CuadroTexto">
            <a:extLst>
              <a:ext uri="{FF2B5EF4-FFF2-40B4-BE49-F238E27FC236}">
                <a16:creationId xmlns:a16="http://schemas.microsoft.com/office/drawing/2014/main" id="{C088EC9D-253B-202C-DEAA-3D6EDAB736C2}"/>
              </a:ext>
            </a:extLst>
          </p:cNvPr>
          <p:cNvSpPr txBox="1">
            <a:spLocks noChangeArrowheads="1"/>
          </p:cNvSpPr>
          <p:nvPr/>
        </p:nvSpPr>
        <p:spPr bwMode="auto">
          <a:xfrm>
            <a:off x="6917235" y="5248337"/>
            <a:ext cx="28939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rgbClr val="00B050"/>
                </a:solidFill>
                <a:latin typeface="Arial"/>
                <a:ea typeface="Calibri"/>
                <a:cs typeface="Calibri"/>
              </a:rPr>
              <a:t>Minimizar </a:t>
            </a:r>
          </a:p>
        </p:txBody>
      </p:sp>
    </p:spTree>
    <p:extLst>
      <p:ext uri="{BB962C8B-B14F-4D97-AF65-F5344CB8AC3E}">
        <p14:creationId xmlns:p14="http://schemas.microsoft.com/office/powerpoint/2010/main" val="3845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err="1">
                <a:solidFill>
                  <a:schemeClr val="bg1"/>
                </a:solidFill>
                <a:latin typeface="Arial Bold"/>
              </a:rPr>
              <a:t>Anonimización</a:t>
            </a:r>
            <a:r>
              <a:rPr lang="es-ES" sz="5300" dirty="0">
                <a:solidFill>
                  <a:schemeClr val="bg1"/>
                </a:solidFill>
                <a:latin typeface="Arial Bold"/>
              </a:rPr>
              <a:t> y </a:t>
            </a:r>
            <a:r>
              <a:rPr lang="es-ES" sz="5300" dirty="0" err="1">
                <a:solidFill>
                  <a:schemeClr val="bg1"/>
                </a:solidFill>
                <a:latin typeface="Arial Bold"/>
              </a:rPr>
              <a:t>reidentificación</a:t>
            </a:r>
            <a:endParaRPr lang="es-ES" sz="5300" dirty="0">
              <a:solidFill>
                <a:schemeClr val="bg1"/>
              </a:solidFill>
              <a:latin typeface="Arial Bold"/>
            </a:endParaRPr>
          </a:p>
        </p:txBody>
      </p:sp>
      <p:sp>
        <p:nvSpPr>
          <p:cNvPr id="2" name="4 CuadroTexto">
            <a:extLst>
              <a:ext uri="{FF2B5EF4-FFF2-40B4-BE49-F238E27FC236}">
                <a16:creationId xmlns:a16="http://schemas.microsoft.com/office/drawing/2014/main" id="{B80A7143-BD3C-4F88-CB88-3EEB4092FD44}"/>
              </a:ext>
            </a:extLst>
          </p:cNvPr>
          <p:cNvSpPr txBox="1">
            <a:spLocks noChangeArrowheads="1"/>
          </p:cNvSpPr>
          <p:nvPr/>
        </p:nvSpPr>
        <p:spPr bwMode="auto">
          <a:xfrm>
            <a:off x="887084" y="1647761"/>
            <a:ext cx="9899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dirty="0">
                <a:solidFill>
                  <a:schemeClr val="tx1"/>
                </a:solidFill>
                <a:latin typeface="Arial"/>
                <a:ea typeface="Calibri"/>
                <a:cs typeface="Calibri"/>
              </a:rPr>
              <a:t>¿Podemos identificar un individuo con identificadores secundarios?</a:t>
            </a:r>
          </a:p>
          <a:p>
            <a:pPr marL="1028700" lvl="1">
              <a:buFont typeface="Courier New,monospace"/>
              <a:buChar char="○"/>
            </a:pPr>
            <a:endParaRPr lang="en-US" sz="2400" dirty="0">
              <a:solidFill>
                <a:schemeClr val="tx1"/>
              </a:solidFill>
              <a:latin typeface="Arial"/>
              <a:ea typeface="Calibri"/>
              <a:cs typeface="Calibri"/>
            </a:endParaRPr>
          </a:p>
        </p:txBody>
      </p:sp>
      <p:pic>
        <p:nvPicPr>
          <p:cNvPr id="5" name="Picture 2">
            <a:extLst>
              <a:ext uri="{FF2B5EF4-FFF2-40B4-BE49-F238E27FC236}">
                <a16:creationId xmlns:a16="http://schemas.microsoft.com/office/drawing/2014/main" id="{F9FF5ECA-373B-AC89-B12D-2AB5F4AAAF6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3217387" y="2504903"/>
            <a:ext cx="4860605" cy="3230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44D2752E-1A34-26D0-3A31-ED14846BEAC3}"/>
              </a:ext>
            </a:extLst>
          </p:cNvPr>
          <p:cNvSpPr txBox="1"/>
          <p:nvPr/>
        </p:nvSpPr>
        <p:spPr>
          <a:xfrm>
            <a:off x="1220932" y="6117637"/>
            <a:ext cx="9771483" cy="646331"/>
          </a:xfrm>
          <a:prstGeom prst="rect">
            <a:avLst/>
          </a:prstGeom>
          <a:noFill/>
        </p:spPr>
        <p:txBody>
          <a:bodyPr wrap="square">
            <a:spAutoFit/>
          </a:bodyPr>
          <a:lstStyle/>
          <a:p>
            <a:r>
              <a:rPr lang="es-ES" dirty="0"/>
              <a:t>L. </a:t>
            </a:r>
            <a:r>
              <a:rPr lang="es-ES" dirty="0" err="1"/>
              <a:t>Sweeney</a:t>
            </a:r>
            <a:r>
              <a:rPr lang="es-ES" dirty="0"/>
              <a:t>. k-</a:t>
            </a:r>
            <a:r>
              <a:rPr lang="es-ES" dirty="0" err="1"/>
              <a:t>anonymity</a:t>
            </a:r>
            <a:r>
              <a:rPr lang="es-ES" dirty="0"/>
              <a:t>: a </a:t>
            </a:r>
            <a:r>
              <a:rPr lang="es-ES" dirty="0" err="1"/>
              <a:t>model</a:t>
            </a:r>
            <a:r>
              <a:rPr lang="es-ES" dirty="0"/>
              <a:t> </a:t>
            </a:r>
            <a:r>
              <a:rPr lang="es-ES" dirty="0" err="1"/>
              <a:t>for</a:t>
            </a:r>
            <a:r>
              <a:rPr lang="es-ES" dirty="0"/>
              <a:t> </a:t>
            </a:r>
            <a:r>
              <a:rPr lang="es-ES" dirty="0" err="1"/>
              <a:t>protecting</a:t>
            </a:r>
            <a:r>
              <a:rPr lang="es-ES" dirty="0"/>
              <a:t> </a:t>
            </a:r>
            <a:r>
              <a:rPr lang="es-ES" dirty="0" err="1"/>
              <a:t>privacy</a:t>
            </a:r>
            <a:r>
              <a:rPr lang="es-ES" dirty="0"/>
              <a:t>. International </a:t>
            </a:r>
            <a:r>
              <a:rPr lang="es-ES" dirty="0" err="1"/>
              <a:t>Journal</a:t>
            </a:r>
            <a:r>
              <a:rPr lang="es-ES" dirty="0"/>
              <a:t> </a:t>
            </a:r>
            <a:r>
              <a:rPr lang="es-ES" dirty="0" err="1"/>
              <a:t>on</a:t>
            </a:r>
            <a:r>
              <a:rPr lang="es-ES" dirty="0"/>
              <a:t> </a:t>
            </a:r>
            <a:r>
              <a:rPr lang="es-ES" dirty="0" err="1"/>
              <a:t>Uncertainty</a:t>
            </a:r>
            <a:r>
              <a:rPr lang="es-ES" dirty="0"/>
              <a:t>, </a:t>
            </a:r>
            <a:r>
              <a:rPr lang="es-ES" dirty="0" err="1"/>
              <a:t>Fuzziness</a:t>
            </a:r>
            <a:r>
              <a:rPr lang="es-ES" dirty="0"/>
              <a:t> and </a:t>
            </a:r>
            <a:r>
              <a:rPr lang="es-ES" dirty="0" err="1"/>
              <a:t>Knowledge-based</a:t>
            </a:r>
            <a:r>
              <a:rPr lang="es-ES" dirty="0"/>
              <a:t> </a:t>
            </a:r>
            <a:r>
              <a:rPr lang="es-ES" dirty="0" err="1"/>
              <a:t>Systems</a:t>
            </a:r>
            <a:r>
              <a:rPr lang="es-ES" dirty="0"/>
              <a:t>, 10 (5), 2002; 557-570.</a:t>
            </a:r>
          </a:p>
        </p:txBody>
      </p:sp>
    </p:spTree>
    <p:extLst>
      <p:ext uri="{BB962C8B-B14F-4D97-AF65-F5344CB8AC3E}">
        <p14:creationId xmlns:p14="http://schemas.microsoft.com/office/powerpoint/2010/main" val="92089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2" name="4 CuadroTexto">
            <a:extLst>
              <a:ext uri="{FF2B5EF4-FFF2-40B4-BE49-F238E27FC236}">
                <a16:creationId xmlns:a16="http://schemas.microsoft.com/office/drawing/2014/main" id="{D0A1C3F2-4AFC-1AC5-3A55-3994DF3087BF}"/>
              </a:ext>
            </a:extLst>
          </p:cNvPr>
          <p:cNvSpPr txBox="1">
            <a:spLocks noChangeArrowheads="1"/>
          </p:cNvSpPr>
          <p:nvPr/>
        </p:nvSpPr>
        <p:spPr bwMode="auto">
          <a:xfrm>
            <a:off x="982721" y="2468386"/>
            <a:ext cx="80469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chemeClr val="tx1"/>
                </a:solidFill>
                <a:latin typeface="Arial"/>
                <a:ea typeface="Calibri"/>
                <a:cs typeface="Calibri"/>
              </a:rPr>
              <a:t>La </a:t>
            </a:r>
            <a:r>
              <a:rPr lang="es-ES" sz="2400" b="1" dirty="0">
                <a:solidFill>
                  <a:schemeClr val="tx1"/>
                </a:solidFill>
                <a:latin typeface="Arial"/>
                <a:ea typeface="Calibri"/>
                <a:cs typeface="Calibri"/>
              </a:rPr>
              <a:t>K-anonimidad </a:t>
            </a:r>
            <a:r>
              <a:rPr lang="es-ES" sz="2400" dirty="0">
                <a:solidFill>
                  <a:schemeClr val="tx1"/>
                </a:solidFill>
                <a:latin typeface="Arial"/>
                <a:ea typeface="Calibri"/>
                <a:cs typeface="Calibri"/>
              </a:rPr>
              <a:t>es una propiedad de los datos anonimizados que permite cuantificar hasta qué punto se preserva la anonimidad de los sujetos presentes en un conjunto de datos en el que se han eliminado los identificadores</a:t>
            </a:r>
          </a:p>
          <a:p>
            <a:pPr lvl="1" indent="0"/>
            <a:endParaRPr lang="es-ES" sz="2400" dirty="0">
              <a:solidFill>
                <a:schemeClr val="tx1"/>
              </a:solidFill>
              <a:latin typeface="Arial"/>
              <a:ea typeface="Calibri"/>
              <a:cs typeface="Calibri"/>
            </a:endParaRPr>
          </a:p>
          <a:p>
            <a:pPr lvl="1" indent="0"/>
            <a:endParaRPr lang="en-US" sz="2400" dirty="0">
              <a:solidFill>
                <a:schemeClr val="tx1"/>
              </a:solidFill>
              <a:latin typeface="Arial"/>
              <a:ea typeface="Calibri"/>
              <a:cs typeface="Calibri"/>
            </a:endParaRPr>
          </a:p>
        </p:txBody>
      </p:sp>
    </p:spTree>
    <p:extLst>
      <p:ext uri="{BB962C8B-B14F-4D97-AF65-F5344CB8AC3E}">
        <p14:creationId xmlns:p14="http://schemas.microsoft.com/office/powerpoint/2010/main" val="926964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860228" y="3170685"/>
            <a:ext cx="455280" cy="60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bg1"/>
                </a:solidFill>
                <a:latin typeface="Calibri" pitchFamily="34" charset="0"/>
              </a:rPr>
              <a:t>2</a:t>
            </a:r>
          </a:p>
        </p:txBody>
      </p:sp>
      <p:sp>
        <p:nvSpPr>
          <p:cNvPr id="11" name="Rektangel 76"/>
          <p:cNvSpPr>
            <a:spLocks noChangeArrowheads="1"/>
          </p:cNvSpPr>
          <p:nvPr/>
        </p:nvSpPr>
        <p:spPr bwMode="auto">
          <a:xfrm>
            <a:off x="2513030" y="3241677"/>
            <a:ext cx="709514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da-DK" sz="2400" dirty="0">
                <a:solidFill>
                  <a:schemeClr val="accent1">
                    <a:lumMod val="75000"/>
                  </a:schemeClr>
                </a:solidFill>
                <a:cs typeface="Arial" charset="0"/>
              </a:rPr>
              <a:t>La k-anonimidad</a:t>
            </a:r>
            <a:endParaRPr lang="da-DK" sz="2400" i="1" dirty="0">
              <a:solidFill>
                <a:schemeClr val="accent1">
                  <a:lumMod val="75000"/>
                </a:schemeClr>
              </a:solidFill>
              <a:cs typeface="Arial" charset="0"/>
            </a:endParaRPr>
          </a:p>
        </p:txBody>
      </p:sp>
      <p:sp>
        <p:nvSpPr>
          <p:cNvPr id="18" name="17 Rectángulo redondeado"/>
          <p:cNvSpPr/>
          <p:nvPr/>
        </p:nvSpPr>
        <p:spPr>
          <a:xfrm>
            <a:off x="782425" y="489062"/>
            <a:ext cx="3472406" cy="652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es-ES" sz="3200" dirty="0">
                <a:latin typeface="Arial" pitchFamily="34" charset="0"/>
                <a:cs typeface="Arial" pitchFamily="34" charset="0"/>
              </a:rPr>
              <a:t>Contenidos</a:t>
            </a:r>
          </a:p>
        </p:txBody>
      </p:sp>
      <p:sp>
        <p:nvSpPr>
          <p:cNvPr id="12" name="11 Rectángulo"/>
          <p:cNvSpPr/>
          <p:nvPr/>
        </p:nvSpPr>
        <p:spPr>
          <a:xfrm>
            <a:off x="1852492" y="2048520"/>
            <a:ext cx="455280" cy="60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bg1"/>
                </a:solidFill>
                <a:latin typeface="Calibri" pitchFamily="34" charset="0"/>
              </a:rPr>
              <a:t>1</a:t>
            </a:r>
          </a:p>
        </p:txBody>
      </p:sp>
      <p:sp>
        <p:nvSpPr>
          <p:cNvPr id="13" name="Rektangel 76"/>
          <p:cNvSpPr>
            <a:spLocks noChangeArrowheads="1"/>
          </p:cNvSpPr>
          <p:nvPr/>
        </p:nvSpPr>
        <p:spPr bwMode="auto">
          <a:xfrm>
            <a:off x="2525409" y="2132956"/>
            <a:ext cx="7105319"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da-DK" sz="2400" dirty="0">
                <a:solidFill>
                  <a:schemeClr val="accent1">
                    <a:lumMod val="75000"/>
                  </a:schemeClr>
                </a:solidFill>
                <a:cs typeface="Arial" charset="0"/>
              </a:rPr>
              <a:t>Los datos personales y la anonimización</a:t>
            </a:r>
          </a:p>
        </p:txBody>
      </p:sp>
      <p:sp>
        <p:nvSpPr>
          <p:cNvPr id="2" name="1 Rectángulo"/>
          <p:cNvSpPr/>
          <p:nvPr/>
        </p:nvSpPr>
        <p:spPr>
          <a:xfrm>
            <a:off x="6832640" y="49637"/>
            <a:ext cx="3441968" cy="369332"/>
          </a:xfrm>
          <a:prstGeom prst="rect">
            <a:avLst/>
          </a:prstGeom>
        </p:spPr>
        <p:txBody>
          <a:bodyPr wrap="none">
            <a:spAutoFit/>
          </a:bodyPr>
          <a:lstStyle/>
          <a:p>
            <a:r>
              <a:rPr lang="es-ES" dirty="0">
                <a:solidFill>
                  <a:schemeClr val="bg1"/>
                </a:solidFill>
              </a:rPr>
              <a:t>Publicar en las mejores revistas</a:t>
            </a:r>
            <a:endParaRPr lang="es-ES" dirty="0"/>
          </a:p>
        </p:txBody>
      </p:sp>
      <p:sp>
        <p:nvSpPr>
          <p:cNvPr id="3" name="6 Rectángulo">
            <a:extLst>
              <a:ext uri="{FF2B5EF4-FFF2-40B4-BE49-F238E27FC236}">
                <a16:creationId xmlns:a16="http://schemas.microsoft.com/office/drawing/2014/main" id="{E77737CE-8CC1-596B-1235-2FA9F4287BD6}"/>
              </a:ext>
            </a:extLst>
          </p:cNvPr>
          <p:cNvSpPr/>
          <p:nvPr/>
        </p:nvSpPr>
        <p:spPr>
          <a:xfrm>
            <a:off x="1852492" y="4292850"/>
            <a:ext cx="455280" cy="60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bg1"/>
                </a:solidFill>
                <a:latin typeface="Calibri" pitchFamily="34" charset="0"/>
              </a:rPr>
              <a:t>3</a:t>
            </a:r>
          </a:p>
        </p:txBody>
      </p:sp>
      <p:sp>
        <p:nvSpPr>
          <p:cNvPr id="4" name="Rektangel 76">
            <a:extLst>
              <a:ext uri="{FF2B5EF4-FFF2-40B4-BE49-F238E27FC236}">
                <a16:creationId xmlns:a16="http://schemas.microsoft.com/office/drawing/2014/main" id="{F70CEF9E-31A5-DDF6-FF97-6EB03B478AD2}"/>
              </a:ext>
            </a:extLst>
          </p:cNvPr>
          <p:cNvSpPr>
            <a:spLocks noChangeArrowheads="1"/>
          </p:cNvSpPr>
          <p:nvPr/>
        </p:nvSpPr>
        <p:spPr bwMode="auto">
          <a:xfrm>
            <a:off x="2505294" y="4363842"/>
            <a:ext cx="709514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da-DK" sz="2400" dirty="0">
                <a:solidFill>
                  <a:schemeClr val="accent1">
                    <a:lumMod val="75000"/>
                  </a:schemeClr>
                </a:solidFill>
                <a:cs typeface="Arial" charset="0"/>
              </a:rPr>
              <a:t>Ejemplo práctico con Amnesia</a:t>
            </a:r>
            <a:endParaRPr lang="da-DK" sz="2400" i="1" dirty="0">
              <a:solidFill>
                <a:schemeClr val="accent1">
                  <a:lumMod val="75000"/>
                </a:schemeClr>
              </a:solidFill>
              <a:cs typeface="Arial" charset="0"/>
            </a:endParaRPr>
          </a:p>
        </p:txBody>
      </p:sp>
      <p:sp>
        <p:nvSpPr>
          <p:cNvPr id="5" name="6 Rectángulo">
            <a:extLst>
              <a:ext uri="{FF2B5EF4-FFF2-40B4-BE49-F238E27FC236}">
                <a16:creationId xmlns:a16="http://schemas.microsoft.com/office/drawing/2014/main" id="{807F9782-C821-DEFD-EBA3-C0E07C11184A}"/>
              </a:ext>
            </a:extLst>
          </p:cNvPr>
          <p:cNvSpPr/>
          <p:nvPr/>
        </p:nvSpPr>
        <p:spPr>
          <a:xfrm>
            <a:off x="1852492" y="5415015"/>
            <a:ext cx="455280" cy="604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chemeClr val="bg1"/>
                </a:solidFill>
                <a:latin typeface="Calibri" pitchFamily="34" charset="0"/>
              </a:rPr>
              <a:t>4</a:t>
            </a:r>
          </a:p>
        </p:txBody>
      </p:sp>
      <p:sp>
        <p:nvSpPr>
          <p:cNvPr id="6" name="Rektangel 76">
            <a:extLst>
              <a:ext uri="{FF2B5EF4-FFF2-40B4-BE49-F238E27FC236}">
                <a16:creationId xmlns:a16="http://schemas.microsoft.com/office/drawing/2014/main" id="{CD30D6F5-6E92-C032-2F2E-B3BB3B06D48C}"/>
              </a:ext>
            </a:extLst>
          </p:cNvPr>
          <p:cNvSpPr>
            <a:spLocks noChangeArrowheads="1"/>
          </p:cNvSpPr>
          <p:nvPr/>
        </p:nvSpPr>
        <p:spPr bwMode="auto">
          <a:xfrm>
            <a:off x="2505294" y="5486007"/>
            <a:ext cx="7095143" cy="46166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da-DK" sz="2400" dirty="0">
                <a:solidFill>
                  <a:schemeClr val="accent1">
                    <a:lumMod val="75000"/>
                  </a:schemeClr>
                </a:solidFill>
                <a:cs typeface="Arial" charset="0"/>
              </a:rPr>
              <a:t>Preguntas</a:t>
            </a:r>
          </a:p>
        </p:txBody>
      </p:sp>
    </p:spTree>
    <p:extLst>
      <p:ext uri="{BB962C8B-B14F-4D97-AF65-F5344CB8AC3E}">
        <p14:creationId xmlns:p14="http://schemas.microsoft.com/office/powerpoint/2010/main" val="156075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E0D4-BAEF-B452-3926-B8846AB7B2E9}"/>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6404F576-371E-B33D-1486-D211D81C7C73}"/>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3" name="4 CuadroTexto">
            <a:extLst>
              <a:ext uri="{FF2B5EF4-FFF2-40B4-BE49-F238E27FC236}">
                <a16:creationId xmlns:a16="http://schemas.microsoft.com/office/drawing/2014/main" id="{38B2959B-3A6B-E575-0AA1-E4224CC07F07}"/>
              </a:ext>
            </a:extLst>
          </p:cNvPr>
          <p:cNvSpPr txBox="1">
            <a:spLocks noChangeArrowheads="1"/>
          </p:cNvSpPr>
          <p:nvPr/>
        </p:nvSpPr>
        <p:spPr bwMode="auto">
          <a:xfrm>
            <a:off x="982721" y="2051697"/>
            <a:ext cx="80469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chemeClr val="tx1"/>
                </a:solidFill>
                <a:latin typeface="Arial"/>
                <a:ea typeface="Calibri"/>
                <a:cs typeface="Calibri"/>
              </a:rPr>
              <a:t>​”Se dice que un individuo es k-anónimo dentro del conjunto de datos en el que se encuentra incluido si, y sólo si, para cualquier combinación de los atributos </a:t>
            </a:r>
            <a:r>
              <a:rPr lang="es-ES" sz="2400" dirty="0" err="1">
                <a:solidFill>
                  <a:schemeClr val="tx1"/>
                </a:solidFill>
                <a:latin typeface="Arial"/>
                <a:ea typeface="Calibri"/>
                <a:cs typeface="Calibri"/>
              </a:rPr>
              <a:t>cuasi-identificadores</a:t>
            </a:r>
            <a:r>
              <a:rPr lang="es-ES" sz="2400" dirty="0">
                <a:solidFill>
                  <a:schemeClr val="tx1"/>
                </a:solidFill>
                <a:latin typeface="Arial"/>
                <a:ea typeface="Calibri"/>
                <a:cs typeface="Calibri"/>
              </a:rPr>
              <a:t> asociados, existen al menos otros k − 1 individuos que comparten con él los mismos valores para esos mismos atributos”</a:t>
            </a:r>
          </a:p>
          <a:p>
            <a:pPr lvl="1" indent="0"/>
            <a:endParaRPr lang="es-ES" sz="2400" dirty="0">
              <a:solidFill>
                <a:schemeClr val="tx1"/>
              </a:solidFill>
              <a:latin typeface="Arial"/>
              <a:ea typeface="Calibri"/>
              <a:cs typeface="Calibri"/>
            </a:endParaRPr>
          </a:p>
          <a:p>
            <a:pPr lvl="1" indent="0"/>
            <a:r>
              <a:rPr lang="es-ES" sz="2400" dirty="0">
                <a:solidFill>
                  <a:schemeClr val="tx1"/>
                </a:solidFill>
                <a:latin typeface="Arial"/>
                <a:ea typeface="Calibri"/>
                <a:cs typeface="Calibri"/>
                <a:hlinkClick r:id="rId2"/>
              </a:rPr>
              <a:t>La k-anonimidad como medida de la privacidad</a:t>
            </a:r>
            <a:r>
              <a:rPr lang="es-ES" sz="2400" dirty="0">
                <a:solidFill>
                  <a:schemeClr val="tx1"/>
                </a:solidFill>
                <a:latin typeface="Arial"/>
                <a:ea typeface="Calibri"/>
                <a:cs typeface="Calibri"/>
              </a:rPr>
              <a:t>. Agencia Española de Protección de datos</a:t>
            </a:r>
            <a:endParaRPr lang="en-US" sz="2400" dirty="0">
              <a:solidFill>
                <a:schemeClr val="tx1"/>
              </a:solidFill>
              <a:latin typeface="Arial"/>
              <a:ea typeface="Calibri"/>
              <a:cs typeface="Calibri"/>
            </a:endParaRPr>
          </a:p>
        </p:txBody>
      </p:sp>
    </p:spTree>
    <p:extLst>
      <p:ext uri="{BB962C8B-B14F-4D97-AF65-F5344CB8AC3E}">
        <p14:creationId xmlns:p14="http://schemas.microsoft.com/office/powerpoint/2010/main" val="2695113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2" name="Θέση υποσέλιδου 1">
            <a:extLst>
              <a:ext uri="{FF2B5EF4-FFF2-40B4-BE49-F238E27FC236}">
                <a16:creationId xmlns:a16="http://schemas.microsoft.com/office/drawing/2014/main" id="{E8CB1889-C37C-0A63-7183-1DBAA9C8DFE8}"/>
              </a:ext>
            </a:extLst>
          </p:cNvPr>
          <p:cNvSpPr>
            <a:spLocks noGrp="1"/>
          </p:cNvSpPr>
          <p:nvPr>
            <p:ph type="ftr" sz="quarter" idx="11"/>
          </p:nvPr>
        </p:nvSpPr>
        <p:spPr>
          <a:xfrm>
            <a:off x="1203661" y="5804158"/>
            <a:ext cx="6235071" cy="486833"/>
          </a:xfrm>
        </p:spPr>
        <p:txBody>
          <a:bodyPr/>
          <a:lstStyle/>
          <a:p>
            <a:pPr algn="l">
              <a:defRPr/>
            </a:pPr>
            <a:r>
              <a:rPr lang="en-GB" sz="1200" dirty="0"/>
              <a:t>Fuente: </a:t>
            </a:r>
            <a:r>
              <a:rPr lang="en-GB" sz="1200" dirty="0" err="1"/>
              <a:t>Manolis</a:t>
            </a:r>
            <a:r>
              <a:rPr lang="en-GB" sz="1200" dirty="0"/>
              <a:t> </a:t>
            </a:r>
            <a:r>
              <a:rPr lang="en-GB" sz="1200" dirty="0" err="1"/>
              <a:t>Terrovitis</a:t>
            </a:r>
            <a:r>
              <a:rPr lang="en-GB" sz="1200" dirty="0"/>
              <a:t> - Amnesia Webinar June 2020</a:t>
            </a:r>
          </a:p>
        </p:txBody>
      </p:sp>
      <p:graphicFrame>
        <p:nvGraphicFramePr>
          <p:cNvPr id="3" name="Group 4">
            <a:extLst>
              <a:ext uri="{FF2B5EF4-FFF2-40B4-BE49-F238E27FC236}">
                <a16:creationId xmlns:a16="http://schemas.microsoft.com/office/drawing/2014/main" id="{6A63EBF3-46BF-6035-79E7-5826CB190C5D}"/>
              </a:ext>
            </a:extLst>
          </p:cNvPr>
          <p:cNvGraphicFramePr>
            <a:graphicFrameLocks noGrp="1"/>
          </p:cNvGraphicFramePr>
          <p:nvPr>
            <p:extLst>
              <p:ext uri="{D42A27DB-BD31-4B8C-83A1-F6EECF244321}">
                <p14:modId xmlns:p14="http://schemas.microsoft.com/office/powerpoint/2010/main" val="1819858025"/>
              </p:ext>
            </p:extLst>
          </p:nvPr>
        </p:nvGraphicFramePr>
        <p:xfrm>
          <a:off x="781793" y="1484037"/>
          <a:ext cx="5245364" cy="4120701"/>
        </p:xfrm>
        <a:graphic>
          <a:graphicData uri="http://schemas.openxmlformats.org/drawingml/2006/table">
            <a:tbl>
              <a:tblPr>
                <a:tableStyleId>{08FB837D-C827-4EFA-A057-4D05807E0F7C}</a:tableStyleId>
              </a:tblPr>
              <a:tblGrid>
                <a:gridCol w="548587">
                  <a:extLst>
                    <a:ext uri="{9D8B030D-6E8A-4147-A177-3AD203B41FA5}">
                      <a16:colId xmlns:a16="http://schemas.microsoft.com/office/drawing/2014/main" val="20000"/>
                    </a:ext>
                  </a:extLst>
                </a:gridCol>
                <a:gridCol w="999780">
                  <a:extLst>
                    <a:ext uri="{9D8B030D-6E8A-4147-A177-3AD203B41FA5}">
                      <a16:colId xmlns:a16="http://schemas.microsoft.com/office/drawing/2014/main" val="20001"/>
                    </a:ext>
                  </a:extLst>
                </a:gridCol>
                <a:gridCol w="649955">
                  <a:extLst>
                    <a:ext uri="{9D8B030D-6E8A-4147-A177-3AD203B41FA5}">
                      <a16:colId xmlns:a16="http://schemas.microsoft.com/office/drawing/2014/main" val="20002"/>
                    </a:ext>
                  </a:extLst>
                </a:gridCol>
                <a:gridCol w="1399294">
                  <a:extLst>
                    <a:ext uri="{9D8B030D-6E8A-4147-A177-3AD203B41FA5}">
                      <a16:colId xmlns:a16="http://schemas.microsoft.com/office/drawing/2014/main" val="20003"/>
                    </a:ext>
                  </a:extLst>
                </a:gridCol>
                <a:gridCol w="1647748">
                  <a:extLst>
                    <a:ext uri="{9D8B030D-6E8A-4147-A177-3AD203B41FA5}">
                      <a16:colId xmlns:a16="http://schemas.microsoft.com/office/drawing/2014/main" val="20004"/>
                    </a:ext>
                  </a:extLst>
                </a:gridCol>
              </a:tblGrid>
              <a:tr h="316977">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id</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Zipcode</a:t>
                      </a:r>
                      <a:endParaRPr kumimoji="0" lang="el-GR" sz="17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Age</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National.</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Disease</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tc>
                <a:extLst>
                  <a:ext uri="{0D108BD9-81ED-4DB2-BD59-A6C34878D82A}">
                    <a16:rowId xmlns:a16="http://schemas.microsoft.com/office/drawing/2014/main" val="10000"/>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28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Russian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Heart Disease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1"/>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2</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13068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29</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American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Heart Disease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2"/>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13068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21</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Japanese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3"/>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23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American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4"/>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50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Indian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Cancer</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5"/>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6</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55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Russian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Heart Disease</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6"/>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7</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47</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American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7"/>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49</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American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Viral Infection</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8"/>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9</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31</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American</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9"/>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13053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37</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Indian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0"/>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11</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13068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36</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Japanese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1"/>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12</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13068</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American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2"/>
                  </a:ext>
                </a:extLst>
              </a:tr>
            </a:tbl>
          </a:graphicData>
        </a:graphic>
      </p:graphicFrame>
      <p:graphicFrame>
        <p:nvGraphicFramePr>
          <p:cNvPr id="5" name="Group 90">
            <a:extLst>
              <a:ext uri="{FF2B5EF4-FFF2-40B4-BE49-F238E27FC236}">
                <a16:creationId xmlns:a16="http://schemas.microsoft.com/office/drawing/2014/main" id="{976D60C0-1081-4932-A4D0-E3D54F1E8602}"/>
              </a:ext>
            </a:extLst>
          </p:cNvPr>
          <p:cNvGraphicFramePr>
            <a:graphicFrameLocks noGrp="1"/>
          </p:cNvGraphicFramePr>
          <p:nvPr>
            <p:extLst>
              <p:ext uri="{D42A27DB-BD31-4B8C-83A1-F6EECF244321}">
                <p14:modId xmlns:p14="http://schemas.microsoft.com/office/powerpoint/2010/main" val="3630460170"/>
              </p:ext>
            </p:extLst>
          </p:nvPr>
        </p:nvGraphicFramePr>
        <p:xfrm>
          <a:off x="6275387" y="1496803"/>
          <a:ext cx="5245364" cy="4120701"/>
        </p:xfrm>
        <a:graphic>
          <a:graphicData uri="http://schemas.openxmlformats.org/drawingml/2006/table">
            <a:tbl>
              <a:tblPr>
                <a:tableStyleId>{08FB837D-C827-4EFA-A057-4D05807E0F7C}</a:tableStyleId>
              </a:tblPr>
              <a:tblGrid>
                <a:gridCol w="548587">
                  <a:extLst>
                    <a:ext uri="{9D8B030D-6E8A-4147-A177-3AD203B41FA5}">
                      <a16:colId xmlns:a16="http://schemas.microsoft.com/office/drawing/2014/main" val="20000"/>
                    </a:ext>
                  </a:extLst>
                </a:gridCol>
                <a:gridCol w="999780">
                  <a:extLst>
                    <a:ext uri="{9D8B030D-6E8A-4147-A177-3AD203B41FA5}">
                      <a16:colId xmlns:a16="http://schemas.microsoft.com/office/drawing/2014/main" val="20001"/>
                    </a:ext>
                  </a:extLst>
                </a:gridCol>
                <a:gridCol w="649955">
                  <a:extLst>
                    <a:ext uri="{9D8B030D-6E8A-4147-A177-3AD203B41FA5}">
                      <a16:colId xmlns:a16="http://schemas.microsoft.com/office/drawing/2014/main" val="20002"/>
                    </a:ext>
                  </a:extLst>
                </a:gridCol>
                <a:gridCol w="1399294">
                  <a:extLst>
                    <a:ext uri="{9D8B030D-6E8A-4147-A177-3AD203B41FA5}">
                      <a16:colId xmlns:a16="http://schemas.microsoft.com/office/drawing/2014/main" val="20003"/>
                    </a:ext>
                  </a:extLst>
                </a:gridCol>
                <a:gridCol w="1647748">
                  <a:extLst>
                    <a:ext uri="{9D8B030D-6E8A-4147-A177-3AD203B41FA5}">
                      <a16:colId xmlns:a16="http://schemas.microsoft.com/office/drawing/2014/main" val="20004"/>
                    </a:ext>
                  </a:extLst>
                </a:gridCol>
              </a:tblGrid>
              <a:tr h="316977">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sngStrike" cap="none" normalizeH="0" baseline="0" dirty="0">
                          <a:ln>
                            <a:noFill/>
                          </a:ln>
                          <a:effectLst/>
                        </a:rPr>
                        <a:t>id</a:t>
                      </a:r>
                      <a:endParaRPr kumimoji="0" lang="el-GR" sz="1700" b="1" i="0" u="none" strike="sng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Zipcode</a:t>
                      </a:r>
                      <a:endParaRPr kumimoji="0" lang="el-GR" sz="1700" b="1"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Age</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National.</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solidFill>
                      <a:schemeClr val="bg2">
                        <a:lumMod val="50000"/>
                      </a:schemeClr>
                    </a:solidFill>
                  </a:tcPr>
                </a:tc>
                <a:tc>
                  <a:txBody>
                    <a:bodyPr/>
                    <a:lstStyle/>
                    <a:p>
                      <a:pPr marL="0" marR="0" lvl="0" indent="0" algn="ctr" defTabSz="914400" rtl="0" eaLnBrk="1" fontAlgn="base" latinLnBrk="0" hangingPunct="1">
                        <a:lnSpc>
                          <a:spcPct val="115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Disease</a:t>
                      </a:r>
                      <a:endParaRPr kumimoji="0" lang="el-GR" sz="17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marT="0" marB="0" horzOverflow="overflow"/>
                </a:tc>
                <a:extLst>
                  <a:ext uri="{0D108BD9-81ED-4DB2-BD59-A6C34878D82A}">
                    <a16:rowId xmlns:a16="http://schemas.microsoft.com/office/drawing/2014/main" val="10000"/>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1</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130**</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&lt;30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Heart Disease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1"/>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2</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130**</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&lt;30</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Heart Disease</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2"/>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3</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&lt;30</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3"/>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4</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&lt;30</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6">
                        <a:lumMod val="9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4"/>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5</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5"/>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6</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Heart Disease</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6"/>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7</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7"/>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8</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1485*</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≥40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a:ln>
                            <a:noFill/>
                          </a:ln>
                          <a:effectLst/>
                        </a:rPr>
                        <a:t>Viral Infection</a:t>
                      </a:r>
                      <a:endParaRPr kumimoji="0" lang="en-US"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8"/>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9</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3∗</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09"/>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10</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0"/>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11</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1"/>
                  </a:ext>
                </a:extLst>
              </a:tr>
              <a:tr h="316977">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sngStrike" cap="none" normalizeH="0" baseline="0" dirty="0">
                          <a:ln>
                            <a:noFill/>
                          </a:ln>
                          <a:effectLst/>
                        </a:rPr>
                        <a:t>12</a:t>
                      </a:r>
                      <a:endParaRPr kumimoji="0" lang="el-GR" sz="1700" b="0" i="0" u="none" strike="sng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rgbClr val="FF0000"/>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130**</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a:ln>
                            <a:noFill/>
                          </a:ln>
                          <a:effectLst/>
                        </a:rPr>
                        <a:t>3∗</a:t>
                      </a:r>
                      <a:endParaRPr kumimoji="0" lang="el-GR" sz="1700" b="0" i="0" u="none" strike="noStrike" cap="none" normalizeH="0" baseline="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l-GR" sz="1700" u="none" strike="noStrike" cap="none" normalizeH="0" baseline="0" dirty="0">
                          <a:ln>
                            <a:noFill/>
                          </a:ln>
                          <a:effectLst/>
                        </a:rPr>
                        <a:t>∗</a:t>
                      </a:r>
                      <a:endParaRPr kumimoji="0" lang="el-GR"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solidFill>
                      <a:schemeClr val="accent3">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tx2"/>
                        </a:buClr>
                        <a:buSzPct val="70000"/>
                        <a:buFont typeface="Wingdings" pitchFamily="2" charset="2"/>
                        <a:buNone/>
                        <a:tabLst/>
                      </a:pPr>
                      <a:r>
                        <a:rPr kumimoji="0" lang="en-US" sz="1700" u="none" strike="noStrike" cap="none" normalizeH="0" baseline="0" dirty="0">
                          <a:ln>
                            <a:noFill/>
                          </a:ln>
                          <a:effectLst/>
                        </a:rPr>
                        <a:t>Cancer</a:t>
                      </a:r>
                      <a:endParaRPr kumimoji="0" lang="en-US" sz="1700" b="0" i="0" u="none" strike="noStrike" cap="none" normalizeH="0" baseline="0" dirty="0">
                        <a:ln>
                          <a:noFill/>
                        </a:ln>
                        <a:solidFill>
                          <a:srgbClr val="000000"/>
                        </a:solidFill>
                        <a:effectLst/>
                        <a:latin typeface="Comic Sans MS" pitchFamily="66" charset="0"/>
                        <a:cs typeface="Arial" charset="0"/>
                      </a:endParaRPr>
                    </a:p>
                  </a:txBody>
                  <a:tcPr marL="12700" marR="12700" marT="12700" marB="0" anchor="b" horzOverflow="overflow"/>
                </a:tc>
                <a:extLst>
                  <a:ext uri="{0D108BD9-81ED-4DB2-BD59-A6C34878D82A}">
                    <a16:rowId xmlns:a16="http://schemas.microsoft.com/office/drawing/2014/main" val="10012"/>
                  </a:ext>
                </a:extLst>
              </a:tr>
            </a:tbl>
          </a:graphicData>
        </a:graphic>
      </p:graphicFrame>
      <p:sp>
        <p:nvSpPr>
          <p:cNvPr id="9" name="Rectangle 176">
            <a:extLst>
              <a:ext uri="{FF2B5EF4-FFF2-40B4-BE49-F238E27FC236}">
                <a16:creationId xmlns:a16="http://schemas.microsoft.com/office/drawing/2014/main" id="{60344A2F-E887-E9C5-C621-AAA044A5339A}"/>
              </a:ext>
            </a:extLst>
          </p:cNvPr>
          <p:cNvSpPr>
            <a:spLocks noChangeArrowheads="1"/>
          </p:cNvSpPr>
          <p:nvPr/>
        </p:nvSpPr>
        <p:spPr bwMode="auto">
          <a:xfrm>
            <a:off x="5957396" y="4285443"/>
            <a:ext cx="5952067" cy="1344083"/>
          </a:xfrm>
          <a:prstGeom prst="rect">
            <a:avLst/>
          </a:prstGeom>
          <a:noFill/>
          <a:ln w="57150">
            <a:solidFill>
              <a:srgbClr val="800000"/>
            </a:solidFill>
            <a:miter lim="800000"/>
            <a:headEnd/>
            <a:tailEnd/>
          </a:ln>
          <a:effectLst/>
        </p:spPr>
        <p:txBody>
          <a:bodyPr wrap="none" anchor="ctr"/>
          <a:lstStyle/>
          <a:p>
            <a:endParaRPr lang="el-GR" sz="4400"/>
          </a:p>
        </p:txBody>
      </p:sp>
    </p:spTree>
    <p:extLst>
      <p:ext uri="{BB962C8B-B14F-4D97-AF65-F5344CB8AC3E}">
        <p14:creationId xmlns:p14="http://schemas.microsoft.com/office/powerpoint/2010/main" val="110108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2" name="4 CuadroTexto">
            <a:extLst>
              <a:ext uri="{FF2B5EF4-FFF2-40B4-BE49-F238E27FC236}">
                <a16:creationId xmlns:a16="http://schemas.microsoft.com/office/drawing/2014/main" id="{C8C8A29B-5C9D-F8C3-C8CF-300EFC380C17}"/>
              </a:ext>
            </a:extLst>
          </p:cNvPr>
          <p:cNvSpPr txBox="1">
            <a:spLocks noChangeArrowheads="1"/>
          </p:cNvSpPr>
          <p:nvPr/>
        </p:nvSpPr>
        <p:spPr bwMode="auto">
          <a:xfrm>
            <a:off x="982721" y="2051697"/>
            <a:ext cx="80469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n-US" sz="2400" dirty="0">
                <a:solidFill>
                  <a:schemeClr val="tx1"/>
                </a:solidFill>
                <a:latin typeface="Arial"/>
                <a:ea typeface="Calibri"/>
                <a:cs typeface="Calibri"/>
              </a:rPr>
              <a:t>Los </a:t>
            </a:r>
            <a:r>
              <a:rPr lang="en-US" sz="2400" dirty="0" err="1">
                <a:solidFill>
                  <a:schemeClr val="tx1"/>
                </a:solidFill>
                <a:latin typeface="Arial"/>
                <a:ea typeface="Calibri"/>
                <a:cs typeface="Calibri"/>
              </a:rPr>
              <a:t>métodos</a:t>
            </a:r>
            <a:r>
              <a:rPr lang="en-US" sz="2400" dirty="0">
                <a:solidFill>
                  <a:schemeClr val="tx1"/>
                </a:solidFill>
                <a:latin typeface="Arial"/>
                <a:ea typeface="Calibri"/>
                <a:cs typeface="Calibri"/>
              </a:rPr>
              <a:t> </a:t>
            </a:r>
            <a:r>
              <a:rPr lang="en-US" sz="2400" dirty="0" err="1">
                <a:solidFill>
                  <a:schemeClr val="tx1"/>
                </a:solidFill>
                <a:latin typeface="Arial"/>
                <a:ea typeface="Calibri"/>
                <a:cs typeface="Calibri"/>
              </a:rPr>
              <a:t>más</a:t>
            </a:r>
            <a:r>
              <a:rPr lang="en-US" sz="2400" dirty="0">
                <a:solidFill>
                  <a:schemeClr val="tx1"/>
                </a:solidFill>
                <a:latin typeface="Arial"/>
                <a:ea typeface="Calibri"/>
                <a:cs typeface="Calibri"/>
              </a:rPr>
              <a:t> </a:t>
            </a:r>
            <a:r>
              <a:rPr lang="en-US" sz="2400" dirty="0" err="1">
                <a:solidFill>
                  <a:schemeClr val="tx1"/>
                </a:solidFill>
                <a:latin typeface="Arial"/>
                <a:ea typeface="Calibri"/>
                <a:cs typeface="Calibri"/>
              </a:rPr>
              <a:t>comunes</a:t>
            </a:r>
            <a:r>
              <a:rPr lang="en-US" sz="2400" dirty="0">
                <a:solidFill>
                  <a:schemeClr val="tx1"/>
                </a:solidFill>
                <a:latin typeface="Arial"/>
                <a:ea typeface="Calibri"/>
                <a:cs typeface="Calibri"/>
              </a:rPr>
              <a:t> para </a:t>
            </a:r>
            <a:r>
              <a:rPr lang="en-US" sz="2400" dirty="0" err="1">
                <a:solidFill>
                  <a:schemeClr val="tx1"/>
                </a:solidFill>
                <a:latin typeface="Arial"/>
                <a:ea typeface="Calibri"/>
                <a:cs typeface="Calibri"/>
              </a:rPr>
              <a:t>conseguir</a:t>
            </a:r>
            <a:r>
              <a:rPr lang="en-US" sz="2400" dirty="0">
                <a:solidFill>
                  <a:schemeClr val="tx1"/>
                </a:solidFill>
                <a:latin typeface="Arial"/>
                <a:ea typeface="Calibri"/>
                <a:cs typeface="Calibri"/>
              </a:rPr>
              <a:t> la k-</a:t>
            </a:r>
            <a:r>
              <a:rPr lang="en-US" sz="2400" dirty="0" err="1">
                <a:solidFill>
                  <a:schemeClr val="tx1"/>
                </a:solidFill>
                <a:latin typeface="Arial"/>
                <a:ea typeface="Calibri"/>
                <a:cs typeface="Calibri"/>
              </a:rPr>
              <a:t>anonimidad</a:t>
            </a:r>
            <a:r>
              <a:rPr lang="en-US" sz="2400" dirty="0">
                <a:solidFill>
                  <a:schemeClr val="tx1"/>
                </a:solidFill>
                <a:latin typeface="Arial"/>
                <a:ea typeface="Calibri"/>
                <a:cs typeface="Calibri"/>
              </a:rPr>
              <a:t> son:</a:t>
            </a:r>
          </a:p>
          <a:p>
            <a:pPr lvl="1" indent="0"/>
            <a:endParaRPr lang="en-US" sz="2400" dirty="0">
              <a:solidFill>
                <a:schemeClr val="tx1"/>
              </a:solidFill>
              <a:latin typeface="Arial"/>
              <a:ea typeface="Calibri"/>
              <a:cs typeface="Calibri"/>
            </a:endParaRPr>
          </a:p>
          <a:p>
            <a:pPr marL="2000250" lvl="3" indent="-342900">
              <a:buFont typeface="Wingdings" panose="05000000000000000000" pitchFamily="2" charset="2"/>
              <a:buChar char="Ø"/>
            </a:pPr>
            <a:r>
              <a:rPr lang="en-US" sz="2400" dirty="0" err="1">
                <a:solidFill>
                  <a:schemeClr val="tx1"/>
                </a:solidFill>
                <a:latin typeface="Arial"/>
                <a:ea typeface="Calibri"/>
                <a:cs typeface="Calibri"/>
              </a:rPr>
              <a:t>Generalización</a:t>
            </a:r>
            <a:endParaRPr lang="en-US" sz="2400" dirty="0">
              <a:solidFill>
                <a:schemeClr val="tx1"/>
              </a:solidFill>
              <a:latin typeface="Arial"/>
              <a:ea typeface="Calibri"/>
              <a:cs typeface="Calibri"/>
            </a:endParaRPr>
          </a:p>
          <a:p>
            <a:pPr marL="2000250" lvl="3" indent="-342900">
              <a:buFont typeface="Wingdings" panose="05000000000000000000" pitchFamily="2" charset="2"/>
              <a:buChar char="Ø"/>
            </a:pPr>
            <a:endParaRPr lang="en-US" sz="2400" dirty="0">
              <a:solidFill>
                <a:schemeClr val="tx1"/>
              </a:solidFill>
              <a:latin typeface="Arial"/>
              <a:ea typeface="Calibri"/>
              <a:cs typeface="Calibri"/>
            </a:endParaRPr>
          </a:p>
          <a:p>
            <a:pPr marL="2000250" lvl="3" indent="-342900">
              <a:buFont typeface="Wingdings" panose="05000000000000000000" pitchFamily="2" charset="2"/>
              <a:buChar char="Ø"/>
            </a:pPr>
            <a:r>
              <a:rPr lang="en-US" sz="2400" dirty="0" err="1">
                <a:solidFill>
                  <a:schemeClr val="tx1"/>
                </a:solidFill>
                <a:latin typeface="Arial"/>
                <a:ea typeface="Calibri"/>
                <a:cs typeface="Calibri"/>
              </a:rPr>
              <a:t>Supresión</a:t>
            </a:r>
            <a:endParaRPr lang="en-US" sz="2400" dirty="0">
              <a:solidFill>
                <a:schemeClr val="tx1"/>
              </a:solidFill>
              <a:latin typeface="Arial"/>
              <a:ea typeface="Calibri"/>
              <a:cs typeface="Calibri"/>
            </a:endParaRPr>
          </a:p>
          <a:p>
            <a:pPr marL="1028700" lvl="1">
              <a:buFont typeface="Courier New,monospace"/>
              <a:buChar char="○"/>
            </a:pPr>
            <a:endParaRPr lang="en-US" sz="2400" dirty="0">
              <a:solidFill>
                <a:schemeClr val="tx1"/>
              </a:solidFill>
              <a:latin typeface="Arial"/>
              <a:ea typeface="Calibri"/>
              <a:cs typeface="Calibri"/>
            </a:endParaRPr>
          </a:p>
        </p:txBody>
      </p:sp>
    </p:spTree>
    <p:extLst>
      <p:ext uri="{BB962C8B-B14F-4D97-AF65-F5344CB8AC3E}">
        <p14:creationId xmlns:p14="http://schemas.microsoft.com/office/powerpoint/2010/main" val="29095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5AFB0-462E-E2C8-3B29-D3BE6E7820B8}"/>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03798883-93EB-305E-D1CB-E39326FD45AE}"/>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3" name="4 CuadroTexto">
            <a:extLst>
              <a:ext uri="{FF2B5EF4-FFF2-40B4-BE49-F238E27FC236}">
                <a16:creationId xmlns:a16="http://schemas.microsoft.com/office/drawing/2014/main" id="{F52162D5-E938-B82C-BC63-F7FBA2FA7E9A}"/>
              </a:ext>
            </a:extLst>
          </p:cNvPr>
          <p:cNvSpPr txBox="1">
            <a:spLocks noChangeArrowheads="1"/>
          </p:cNvSpPr>
          <p:nvPr/>
        </p:nvSpPr>
        <p:spPr bwMode="auto">
          <a:xfrm>
            <a:off x="982721" y="2051697"/>
            <a:ext cx="8046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1085850" lvl="1" indent="-342900">
              <a:buFont typeface="Wingdings" panose="05000000000000000000" pitchFamily="2" charset="2"/>
              <a:buChar char="Ø"/>
            </a:pPr>
            <a:r>
              <a:rPr lang="en-US" sz="2400" dirty="0" err="1">
                <a:solidFill>
                  <a:schemeClr val="tx1"/>
                </a:solidFill>
                <a:latin typeface="Arial"/>
                <a:ea typeface="Calibri"/>
                <a:cs typeface="Calibri"/>
              </a:rPr>
              <a:t>Generalización</a:t>
            </a:r>
            <a:endParaRPr lang="en-US" sz="2400" dirty="0">
              <a:solidFill>
                <a:schemeClr val="tx1"/>
              </a:solidFill>
              <a:latin typeface="Arial"/>
              <a:ea typeface="Calibri"/>
              <a:cs typeface="Calibri"/>
            </a:endParaRPr>
          </a:p>
        </p:txBody>
      </p:sp>
      <p:pic>
        <p:nvPicPr>
          <p:cNvPr id="4" name="Imagen 3" descr="Diagrama&#10;&#10;El contenido generado por IA puede ser incorrecto.">
            <a:extLst>
              <a:ext uri="{FF2B5EF4-FFF2-40B4-BE49-F238E27FC236}">
                <a16:creationId xmlns:a16="http://schemas.microsoft.com/office/drawing/2014/main" id="{2E81160D-0B86-6F59-730E-91A9AF438ADC}"/>
              </a:ext>
            </a:extLst>
          </p:cNvPr>
          <p:cNvPicPr>
            <a:picLocks noChangeAspect="1"/>
          </p:cNvPicPr>
          <p:nvPr/>
        </p:nvPicPr>
        <p:blipFill>
          <a:blip r:embed="rId2"/>
          <a:stretch>
            <a:fillRect/>
          </a:stretch>
        </p:blipFill>
        <p:spPr>
          <a:xfrm>
            <a:off x="1509305" y="2842060"/>
            <a:ext cx="7225051" cy="2549668"/>
          </a:xfrm>
          <a:prstGeom prst="rect">
            <a:avLst/>
          </a:prstGeom>
        </p:spPr>
      </p:pic>
      <p:sp>
        <p:nvSpPr>
          <p:cNvPr id="5" name="4 CuadroTexto">
            <a:extLst>
              <a:ext uri="{FF2B5EF4-FFF2-40B4-BE49-F238E27FC236}">
                <a16:creationId xmlns:a16="http://schemas.microsoft.com/office/drawing/2014/main" id="{DB534843-AE66-BC97-8851-085818D329F8}"/>
              </a:ext>
            </a:extLst>
          </p:cNvPr>
          <p:cNvSpPr txBox="1">
            <a:spLocks noChangeArrowheads="1"/>
          </p:cNvSpPr>
          <p:nvPr/>
        </p:nvSpPr>
        <p:spPr bwMode="auto">
          <a:xfrm>
            <a:off x="1062325" y="5106783"/>
            <a:ext cx="80469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endParaRPr lang="es-ES" sz="2400" dirty="0">
              <a:solidFill>
                <a:schemeClr val="tx1"/>
              </a:solidFill>
              <a:latin typeface="Arial"/>
              <a:ea typeface="Calibri"/>
              <a:cs typeface="Calibri"/>
            </a:endParaRPr>
          </a:p>
          <a:p>
            <a:pPr lvl="1" indent="0"/>
            <a:r>
              <a:rPr lang="es-ES" sz="2400" dirty="0">
                <a:solidFill>
                  <a:schemeClr val="tx1"/>
                </a:solidFill>
                <a:latin typeface="Arial"/>
                <a:ea typeface="Calibri"/>
                <a:cs typeface="Calibri"/>
                <a:hlinkClick r:id="rId3"/>
              </a:rPr>
              <a:t>La k-anonimidad como medida de la privacidad</a:t>
            </a:r>
            <a:r>
              <a:rPr lang="es-ES" sz="2400" dirty="0">
                <a:solidFill>
                  <a:schemeClr val="tx1"/>
                </a:solidFill>
                <a:latin typeface="Arial"/>
                <a:ea typeface="Calibri"/>
                <a:cs typeface="Calibri"/>
              </a:rPr>
              <a:t>. Agencia Española de Protección de datos</a:t>
            </a:r>
            <a:endParaRPr lang="en-US" sz="2400" dirty="0">
              <a:solidFill>
                <a:schemeClr val="tx1"/>
              </a:solidFill>
              <a:latin typeface="Arial"/>
              <a:ea typeface="Calibri"/>
              <a:cs typeface="Calibri"/>
            </a:endParaRPr>
          </a:p>
        </p:txBody>
      </p:sp>
    </p:spTree>
    <p:extLst>
      <p:ext uri="{BB962C8B-B14F-4D97-AF65-F5344CB8AC3E}">
        <p14:creationId xmlns:p14="http://schemas.microsoft.com/office/powerpoint/2010/main" val="106750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66A3F-7A61-3008-451E-4D26C4BA1302}"/>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539FF650-EFC3-C581-9CA5-5FE1C3439257}"/>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2" name="4 CuadroTexto">
            <a:extLst>
              <a:ext uri="{FF2B5EF4-FFF2-40B4-BE49-F238E27FC236}">
                <a16:creationId xmlns:a16="http://schemas.microsoft.com/office/drawing/2014/main" id="{CD19D6CB-5E8B-450B-49BB-2FF79747976E}"/>
              </a:ext>
            </a:extLst>
          </p:cNvPr>
          <p:cNvSpPr txBox="1">
            <a:spLocks noChangeArrowheads="1"/>
          </p:cNvSpPr>
          <p:nvPr/>
        </p:nvSpPr>
        <p:spPr bwMode="auto">
          <a:xfrm>
            <a:off x="982721" y="2051697"/>
            <a:ext cx="8046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1085850" lvl="1" indent="-342900">
              <a:buFont typeface="Wingdings" panose="05000000000000000000" pitchFamily="2" charset="2"/>
              <a:buChar char="Ø"/>
            </a:pPr>
            <a:r>
              <a:rPr lang="en-US" sz="2400" dirty="0" err="1">
                <a:solidFill>
                  <a:schemeClr val="tx1"/>
                </a:solidFill>
                <a:latin typeface="Arial"/>
                <a:ea typeface="Calibri"/>
                <a:cs typeface="Calibri"/>
              </a:rPr>
              <a:t>Supresión</a:t>
            </a:r>
            <a:endParaRPr lang="en-US" sz="2400" dirty="0">
              <a:solidFill>
                <a:schemeClr val="tx1"/>
              </a:solidFill>
              <a:latin typeface="Arial"/>
              <a:ea typeface="Calibri"/>
              <a:cs typeface="Calibri"/>
            </a:endParaRPr>
          </a:p>
        </p:txBody>
      </p:sp>
      <p:sp>
        <p:nvSpPr>
          <p:cNvPr id="6" name="4 CuadroTexto">
            <a:extLst>
              <a:ext uri="{FF2B5EF4-FFF2-40B4-BE49-F238E27FC236}">
                <a16:creationId xmlns:a16="http://schemas.microsoft.com/office/drawing/2014/main" id="{A822B471-47D0-00A8-3B6C-DDBCB0BCB5A0}"/>
              </a:ext>
            </a:extLst>
          </p:cNvPr>
          <p:cNvSpPr txBox="1">
            <a:spLocks noChangeArrowheads="1"/>
          </p:cNvSpPr>
          <p:nvPr/>
        </p:nvSpPr>
        <p:spPr bwMode="auto">
          <a:xfrm>
            <a:off x="1062325" y="5106783"/>
            <a:ext cx="80469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endParaRPr lang="es-ES" sz="2400" dirty="0">
              <a:solidFill>
                <a:schemeClr val="tx1"/>
              </a:solidFill>
              <a:latin typeface="Arial"/>
              <a:ea typeface="Calibri"/>
              <a:cs typeface="Calibri"/>
            </a:endParaRPr>
          </a:p>
          <a:p>
            <a:pPr lvl="1" indent="0"/>
            <a:r>
              <a:rPr lang="es-ES" sz="2400" dirty="0">
                <a:solidFill>
                  <a:schemeClr val="tx1"/>
                </a:solidFill>
                <a:latin typeface="Arial"/>
                <a:ea typeface="Calibri"/>
                <a:cs typeface="Calibri"/>
                <a:hlinkClick r:id="rId2"/>
              </a:rPr>
              <a:t>La k-anonimidad como medida de la privacidad</a:t>
            </a:r>
            <a:r>
              <a:rPr lang="es-ES" sz="2400" dirty="0">
                <a:solidFill>
                  <a:schemeClr val="tx1"/>
                </a:solidFill>
                <a:latin typeface="Arial"/>
                <a:ea typeface="Calibri"/>
                <a:cs typeface="Calibri"/>
              </a:rPr>
              <a:t>. Agencia Española de Protección de datos</a:t>
            </a:r>
            <a:endParaRPr lang="en-US" sz="2400" dirty="0">
              <a:solidFill>
                <a:schemeClr val="tx1"/>
              </a:solidFill>
              <a:latin typeface="Arial"/>
              <a:ea typeface="Calibri"/>
              <a:cs typeface="Calibri"/>
            </a:endParaRPr>
          </a:p>
        </p:txBody>
      </p:sp>
      <p:pic>
        <p:nvPicPr>
          <p:cNvPr id="7" name="Imagen 6" descr="Tabla&#10;&#10;El contenido generado por IA puede ser incorrecto.">
            <a:extLst>
              <a:ext uri="{FF2B5EF4-FFF2-40B4-BE49-F238E27FC236}">
                <a16:creationId xmlns:a16="http://schemas.microsoft.com/office/drawing/2014/main" id="{A7BA398B-38C7-2662-1EC7-A4D253A85AF9}"/>
              </a:ext>
            </a:extLst>
          </p:cNvPr>
          <p:cNvPicPr>
            <a:picLocks noChangeAspect="1"/>
          </p:cNvPicPr>
          <p:nvPr/>
        </p:nvPicPr>
        <p:blipFill>
          <a:blip r:embed="rId3"/>
          <a:stretch>
            <a:fillRect/>
          </a:stretch>
        </p:blipFill>
        <p:spPr>
          <a:xfrm>
            <a:off x="4749351" y="1361310"/>
            <a:ext cx="3718206" cy="4096656"/>
          </a:xfrm>
          <a:prstGeom prst="rect">
            <a:avLst/>
          </a:prstGeom>
        </p:spPr>
      </p:pic>
    </p:spTree>
    <p:extLst>
      <p:ext uri="{BB962C8B-B14F-4D97-AF65-F5344CB8AC3E}">
        <p14:creationId xmlns:p14="http://schemas.microsoft.com/office/powerpoint/2010/main" val="391562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4CAFD-3D3C-6E29-EDE6-51FCE258D854}"/>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B6735E3F-9F61-7832-DA84-4332D616FA7D}"/>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K-anonimidad</a:t>
            </a:r>
          </a:p>
        </p:txBody>
      </p:sp>
      <p:sp>
        <p:nvSpPr>
          <p:cNvPr id="4" name="4 CuadroTexto">
            <a:extLst>
              <a:ext uri="{FF2B5EF4-FFF2-40B4-BE49-F238E27FC236}">
                <a16:creationId xmlns:a16="http://schemas.microsoft.com/office/drawing/2014/main" id="{869451CD-E674-4666-9896-F5AF52FAB3B8}"/>
              </a:ext>
            </a:extLst>
          </p:cNvPr>
          <p:cNvSpPr txBox="1">
            <a:spLocks noChangeArrowheads="1"/>
          </p:cNvSpPr>
          <p:nvPr/>
        </p:nvSpPr>
        <p:spPr bwMode="auto">
          <a:xfrm>
            <a:off x="477707" y="2034687"/>
            <a:ext cx="804697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n-US" sz="2400" dirty="0">
                <a:solidFill>
                  <a:schemeClr val="tx1"/>
                </a:solidFill>
                <a:latin typeface="Arial"/>
                <a:ea typeface="Calibri"/>
                <a:cs typeface="Calibri"/>
              </a:rPr>
              <a:t>¿</a:t>
            </a:r>
            <a:r>
              <a:rPr lang="en-US" sz="2400" dirty="0" err="1">
                <a:solidFill>
                  <a:schemeClr val="tx1"/>
                </a:solidFill>
                <a:latin typeface="Arial"/>
                <a:ea typeface="Calibri"/>
                <a:cs typeface="Calibri"/>
              </a:rPr>
              <a:t>Qué</a:t>
            </a:r>
            <a:r>
              <a:rPr lang="en-US" sz="2400" dirty="0">
                <a:solidFill>
                  <a:schemeClr val="tx1"/>
                </a:solidFill>
                <a:latin typeface="Arial"/>
                <a:ea typeface="Calibri"/>
                <a:cs typeface="Calibri"/>
              </a:rPr>
              <a:t> k-</a:t>
            </a:r>
            <a:r>
              <a:rPr lang="en-US" sz="2400" dirty="0" err="1">
                <a:solidFill>
                  <a:schemeClr val="tx1"/>
                </a:solidFill>
                <a:latin typeface="Arial"/>
                <a:ea typeface="Calibri"/>
                <a:cs typeface="Calibri"/>
              </a:rPr>
              <a:t>anonimidad</a:t>
            </a:r>
            <a:r>
              <a:rPr lang="en-US" sz="2400" dirty="0">
                <a:solidFill>
                  <a:schemeClr val="tx1"/>
                </a:solidFill>
                <a:latin typeface="Arial"/>
                <a:ea typeface="Calibri"/>
                <a:cs typeface="Calibri"/>
              </a:rPr>
              <a:t> es la </a:t>
            </a:r>
            <a:r>
              <a:rPr lang="en-US" sz="2400" dirty="0" err="1">
                <a:solidFill>
                  <a:schemeClr val="tx1"/>
                </a:solidFill>
                <a:latin typeface="Arial"/>
                <a:ea typeface="Calibri"/>
                <a:cs typeface="Calibri"/>
              </a:rPr>
              <a:t>adecuada</a:t>
            </a:r>
            <a:r>
              <a:rPr lang="en-US" sz="2400" dirty="0">
                <a:solidFill>
                  <a:schemeClr val="tx1"/>
                </a:solidFill>
                <a:latin typeface="Arial"/>
                <a:ea typeface="Calibri"/>
                <a:cs typeface="Calibri"/>
              </a:rPr>
              <a:t>?</a:t>
            </a:r>
          </a:p>
          <a:p>
            <a:pPr lvl="1" indent="0"/>
            <a:endParaRPr lang="es-ES" sz="2400" dirty="0">
              <a:solidFill>
                <a:schemeClr val="tx1"/>
              </a:solidFill>
              <a:latin typeface="Arial"/>
              <a:ea typeface="Calibri"/>
              <a:cs typeface="Calibri"/>
            </a:endParaRPr>
          </a:p>
          <a:p>
            <a:pPr marL="1085850" lvl="1" indent="-342900">
              <a:buFont typeface="Wingdings" panose="05000000000000000000" pitchFamily="2" charset="2"/>
              <a:buChar char="Ø"/>
            </a:pPr>
            <a:r>
              <a:rPr lang="es-ES" sz="2400" dirty="0">
                <a:solidFill>
                  <a:schemeClr val="tx1"/>
                </a:solidFill>
                <a:latin typeface="Arial"/>
                <a:ea typeface="Calibri"/>
                <a:cs typeface="Calibri"/>
              </a:rPr>
              <a:t>La AEPD recomienda un umbral entre 3 y 5</a:t>
            </a:r>
          </a:p>
          <a:p>
            <a:pPr marL="1085850" lvl="1" indent="-342900">
              <a:buFont typeface="Wingdings" panose="05000000000000000000" pitchFamily="2" charset="2"/>
              <a:buChar char="Ø"/>
            </a:pPr>
            <a:endParaRPr lang="es-ES" sz="2400" dirty="0">
              <a:solidFill>
                <a:schemeClr val="tx1"/>
              </a:solidFill>
              <a:latin typeface="Arial"/>
              <a:ea typeface="Calibri"/>
              <a:cs typeface="Calibri"/>
            </a:endParaRPr>
          </a:p>
          <a:p>
            <a:pPr marL="1085850" lvl="1" indent="-342900">
              <a:buFont typeface="Wingdings" panose="05000000000000000000" pitchFamily="2" charset="2"/>
              <a:buChar char="Ø"/>
            </a:pPr>
            <a:r>
              <a:rPr lang="es-ES" sz="2400" dirty="0">
                <a:solidFill>
                  <a:schemeClr val="tx1"/>
                </a:solidFill>
                <a:latin typeface="Arial"/>
                <a:ea typeface="Calibri"/>
                <a:cs typeface="Calibri"/>
              </a:rPr>
              <a:t>Es necesario analizar en cada caso dependiendo del tamaño de la población identificable, las variables escogidas, etc.</a:t>
            </a:r>
          </a:p>
          <a:p>
            <a:pPr marL="1085850" lvl="1" indent="-342900">
              <a:buFont typeface="Wingdings" panose="05000000000000000000" pitchFamily="2" charset="2"/>
              <a:buChar char="Ø"/>
            </a:pPr>
            <a:endParaRPr lang="es-ES" sz="2400" dirty="0">
              <a:solidFill>
                <a:schemeClr val="tx1"/>
              </a:solidFill>
              <a:latin typeface="Arial"/>
              <a:ea typeface="Calibri"/>
              <a:cs typeface="Calibri"/>
            </a:endParaRPr>
          </a:p>
          <a:p>
            <a:pPr lvl="1" indent="0"/>
            <a:endParaRPr lang="en-US" sz="2400" dirty="0">
              <a:solidFill>
                <a:schemeClr val="tx1"/>
              </a:solidFill>
              <a:latin typeface="Arial"/>
              <a:ea typeface="Calibri"/>
              <a:cs typeface="Calibri"/>
            </a:endParaRPr>
          </a:p>
          <a:p>
            <a:pPr lvl="1" indent="0"/>
            <a:endParaRPr lang="en-US" sz="2400" dirty="0">
              <a:solidFill>
                <a:schemeClr val="tx1"/>
              </a:solidFill>
              <a:latin typeface="Arial"/>
              <a:ea typeface="Calibri"/>
              <a:cs typeface="Calibri"/>
            </a:endParaRPr>
          </a:p>
          <a:p>
            <a:pPr lvl="1" indent="0"/>
            <a:endParaRPr lang="en-US" sz="2400" dirty="0">
              <a:solidFill>
                <a:schemeClr val="tx1"/>
              </a:solidFill>
              <a:latin typeface="Arial"/>
              <a:ea typeface="Calibri"/>
              <a:cs typeface="Calibri"/>
            </a:endParaRPr>
          </a:p>
        </p:txBody>
      </p:sp>
    </p:spTree>
    <p:extLst>
      <p:ext uri="{BB962C8B-B14F-4D97-AF65-F5344CB8AC3E}">
        <p14:creationId xmlns:p14="http://schemas.microsoft.com/office/powerpoint/2010/main" val="2378264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3502B-C462-9005-5105-151E13267EB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34743D-E104-DACE-D5FF-23E8BA69E1B4}"/>
              </a:ext>
            </a:extLst>
          </p:cNvPr>
          <p:cNvSpPr>
            <a:spLocks noGrp="1"/>
          </p:cNvSpPr>
          <p:nvPr>
            <p:ph type="sldNum" sz="quarter" idx="12"/>
          </p:nvPr>
        </p:nvSpPr>
        <p:spPr/>
        <p:txBody>
          <a:bodyPr/>
          <a:lstStyle/>
          <a:p>
            <a:fld id="{F4C94289-3309-4C35-850A-56FD49B3E346}" type="slidenum">
              <a:rPr lang="en-GB" smtClean="0"/>
              <a:pPr/>
              <a:t>26</a:t>
            </a:fld>
            <a:endParaRPr lang="en-GB" dirty="0"/>
          </a:p>
        </p:txBody>
      </p:sp>
      <p:sp>
        <p:nvSpPr>
          <p:cNvPr id="2" name="Title 1">
            <a:extLst>
              <a:ext uri="{FF2B5EF4-FFF2-40B4-BE49-F238E27FC236}">
                <a16:creationId xmlns:a16="http://schemas.microsoft.com/office/drawing/2014/main" id="{7B69D5F8-540A-F15C-53FE-F4C765585695}"/>
              </a:ext>
            </a:extLst>
          </p:cNvPr>
          <p:cNvSpPr>
            <a:spLocks noGrp="1"/>
          </p:cNvSpPr>
          <p:nvPr>
            <p:ph type="title"/>
          </p:nvPr>
        </p:nvSpPr>
        <p:spPr>
          <a:xfrm>
            <a:off x="1076008" y="1947863"/>
            <a:ext cx="8961437" cy="4334668"/>
          </a:xfrm>
        </p:spPr>
        <p:txBody>
          <a:bodyPr/>
          <a:lstStyle/>
          <a:p>
            <a:r>
              <a:rPr lang="es-ES" sz="3600" dirty="0"/>
              <a:t>Ejemplo práctico con Amnesia</a:t>
            </a:r>
          </a:p>
        </p:txBody>
      </p:sp>
    </p:spTree>
    <p:extLst>
      <p:ext uri="{BB962C8B-B14F-4D97-AF65-F5344CB8AC3E}">
        <p14:creationId xmlns:p14="http://schemas.microsoft.com/office/powerpoint/2010/main" val="280888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F301B-B27B-1977-FCBB-4AB7B398D53C}"/>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3B4850A6-E19D-9CFC-154C-B390CCCFEF91}"/>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Sobre Amnesia</a:t>
            </a:r>
          </a:p>
        </p:txBody>
      </p:sp>
      <p:sp>
        <p:nvSpPr>
          <p:cNvPr id="3" name="4 CuadroTexto">
            <a:extLst>
              <a:ext uri="{FF2B5EF4-FFF2-40B4-BE49-F238E27FC236}">
                <a16:creationId xmlns:a16="http://schemas.microsoft.com/office/drawing/2014/main" id="{424D191C-E4E0-22CC-636E-664148C40604}"/>
              </a:ext>
            </a:extLst>
          </p:cNvPr>
          <p:cNvSpPr txBox="1">
            <a:spLocks noChangeArrowheads="1"/>
          </p:cNvSpPr>
          <p:nvPr/>
        </p:nvSpPr>
        <p:spPr bwMode="auto">
          <a:xfrm>
            <a:off x="1964381" y="2856420"/>
            <a:ext cx="62669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b="1" dirty="0">
                <a:solidFill>
                  <a:schemeClr val="tx1"/>
                </a:solidFill>
                <a:latin typeface="Arial"/>
                <a:cs typeface="Arial"/>
              </a:rPr>
              <a:t>Amnesia</a:t>
            </a:r>
          </a:p>
          <a:p>
            <a:r>
              <a:rPr lang="es-ES" sz="1800" dirty="0">
                <a:solidFill>
                  <a:schemeClr val="tx1"/>
                </a:solidFill>
                <a:latin typeface="Arial"/>
                <a:cs typeface="Arial"/>
                <a:hlinkClick r:id="rId2"/>
              </a:rPr>
              <a:t>https://amnesia.openaire.eu/</a:t>
            </a:r>
            <a:endParaRPr lang="es-ES" sz="1800" dirty="0">
              <a:solidFill>
                <a:schemeClr val="tx1"/>
              </a:solidFill>
              <a:latin typeface="Arial"/>
              <a:cs typeface="Arial"/>
            </a:endParaRPr>
          </a:p>
          <a:p>
            <a:endParaRPr lang="es-ES" sz="1800" dirty="0">
              <a:solidFill>
                <a:schemeClr val="tx1"/>
              </a:solidFill>
              <a:latin typeface="Arial"/>
              <a:cs typeface="Arial"/>
            </a:endParaRPr>
          </a:p>
          <a:p>
            <a:r>
              <a:rPr lang="es-ES" sz="2400" dirty="0">
                <a:solidFill>
                  <a:schemeClr val="tx1"/>
                </a:solidFill>
                <a:latin typeface="Arial"/>
                <a:cs typeface="Arial"/>
              </a:rPr>
              <a:t>Aplicación de software de código abierto destinado a la </a:t>
            </a:r>
            <a:r>
              <a:rPr lang="es-ES" sz="2400" dirty="0" err="1">
                <a:solidFill>
                  <a:schemeClr val="tx1"/>
                </a:solidFill>
                <a:latin typeface="Arial"/>
                <a:cs typeface="Arial"/>
              </a:rPr>
              <a:t>anonimización</a:t>
            </a:r>
            <a:r>
              <a:rPr lang="es-ES" sz="2400" dirty="0">
                <a:solidFill>
                  <a:schemeClr val="tx1"/>
                </a:solidFill>
                <a:latin typeface="Arial"/>
                <a:cs typeface="Arial"/>
              </a:rPr>
              <a:t> de los datos</a:t>
            </a:r>
          </a:p>
        </p:txBody>
      </p:sp>
      <p:pic>
        <p:nvPicPr>
          <p:cNvPr id="4" name="Picture 6">
            <a:extLst>
              <a:ext uri="{FF2B5EF4-FFF2-40B4-BE49-F238E27FC236}">
                <a16:creationId xmlns:a16="http://schemas.microsoft.com/office/drawing/2014/main" id="{72D4B422-0DAB-C3AB-1707-06E2DDFE1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5583" y="5273831"/>
            <a:ext cx="989706" cy="130011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a:extLst>
              <a:ext uri="{FF2B5EF4-FFF2-40B4-BE49-F238E27FC236}">
                <a16:creationId xmlns:a16="http://schemas.microsoft.com/office/drawing/2014/main" id="{161BEE73-CB66-79EF-2D8C-68899318DD59}"/>
              </a:ext>
            </a:extLst>
          </p:cNvPr>
          <p:cNvSpPr txBox="1">
            <a:spLocks noChangeArrowheads="1"/>
          </p:cNvSpPr>
          <p:nvPr/>
        </p:nvSpPr>
        <p:spPr bwMode="auto">
          <a:xfrm>
            <a:off x="2874343" y="4693015"/>
            <a:ext cx="5663959" cy="11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457200" indent="-457200">
              <a:lnSpc>
                <a:spcPct val="150000"/>
              </a:lnSpc>
              <a:buFont typeface="Arial" panose="020B0604020202020204" pitchFamily="34" charset="0"/>
              <a:buChar char="•"/>
            </a:pPr>
            <a:r>
              <a:rPr lang="es-ES" sz="2400" dirty="0" err="1">
                <a:solidFill>
                  <a:schemeClr val="tx1"/>
                </a:solidFill>
                <a:latin typeface="Arial"/>
                <a:cs typeface="Arial"/>
              </a:rPr>
              <a:t>Anonimización</a:t>
            </a:r>
            <a:endParaRPr lang="es-ES" sz="2400" dirty="0">
              <a:solidFill>
                <a:schemeClr val="tx1"/>
              </a:solidFill>
              <a:latin typeface="Arial"/>
              <a:cs typeface="Arial"/>
            </a:endParaRPr>
          </a:p>
          <a:p>
            <a:pPr marL="457200" indent="-457200">
              <a:lnSpc>
                <a:spcPct val="150000"/>
              </a:lnSpc>
              <a:buFont typeface="Arial" panose="020B0604020202020204" pitchFamily="34" charset="0"/>
              <a:buChar char="•"/>
            </a:pPr>
            <a:r>
              <a:rPr lang="es-ES" sz="2400" dirty="0" err="1">
                <a:solidFill>
                  <a:schemeClr val="tx1"/>
                </a:solidFill>
                <a:latin typeface="Arial"/>
                <a:cs typeface="Arial"/>
              </a:rPr>
              <a:t>Pseudonimización</a:t>
            </a:r>
            <a:endParaRPr lang="es-ES" sz="2400" dirty="0">
              <a:solidFill>
                <a:srgbClr val="4B7D2E"/>
              </a:solidFill>
              <a:cs typeface="Arial"/>
            </a:endParaRPr>
          </a:p>
        </p:txBody>
      </p:sp>
      <p:pic>
        <p:nvPicPr>
          <p:cNvPr id="9" name="Picture 4" descr="Amnesia Anonymization Tool - Data anonymization made easy">
            <a:extLst>
              <a:ext uri="{FF2B5EF4-FFF2-40B4-BE49-F238E27FC236}">
                <a16:creationId xmlns:a16="http://schemas.microsoft.com/office/drawing/2014/main" id="{B4A9BB7A-3762-8620-AB2B-4356CF82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2672" y="1448495"/>
            <a:ext cx="3352464" cy="237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623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DB68F-2EA6-2FB3-CA64-F312B1991CF1}"/>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BD1B4404-37B3-97E7-7C0A-D3C4791337D7}"/>
              </a:ext>
            </a:extLst>
          </p:cNvPr>
          <p:cNvPicPr>
            <a:picLocks noChangeAspect="1"/>
          </p:cNvPicPr>
          <p:nvPr/>
        </p:nvPicPr>
        <p:blipFill>
          <a:blip r:embed="rId2"/>
          <a:stretch>
            <a:fillRect/>
          </a:stretch>
        </p:blipFill>
        <p:spPr>
          <a:xfrm>
            <a:off x="-203409" y="0"/>
            <a:ext cx="12598817" cy="7259444"/>
          </a:xfrm>
          <a:prstGeom prst="rect">
            <a:avLst/>
          </a:prstGeom>
        </p:spPr>
      </p:pic>
    </p:spTree>
    <p:extLst>
      <p:ext uri="{BB962C8B-B14F-4D97-AF65-F5344CB8AC3E}">
        <p14:creationId xmlns:p14="http://schemas.microsoft.com/office/powerpoint/2010/main" val="2967211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2EEE8-B65E-18F1-6F4B-64A1C5A2D4C4}"/>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E62D243F-C720-9AC8-DCF4-F441871222A7}"/>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Sobre Amnesia</a:t>
            </a:r>
          </a:p>
        </p:txBody>
      </p:sp>
      <p:sp>
        <p:nvSpPr>
          <p:cNvPr id="2" name="4 CuadroTexto">
            <a:extLst>
              <a:ext uri="{FF2B5EF4-FFF2-40B4-BE49-F238E27FC236}">
                <a16:creationId xmlns:a16="http://schemas.microsoft.com/office/drawing/2014/main" id="{6CF2C80D-8CA7-517B-9D73-A1A62F30B4F0}"/>
              </a:ext>
            </a:extLst>
          </p:cNvPr>
          <p:cNvSpPr txBox="1">
            <a:spLocks noChangeArrowheads="1"/>
          </p:cNvSpPr>
          <p:nvPr/>
        </p:nvSpPr>
        <p:spPr bwMode="auto">
          <a:xfrm>
            <a:off x="837709" y="2088977"/>
            <a:ext cx="62669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b="1" dirty="0">
                <a:solidFill>
                  <a:schemeClr val="tx1"/>
                </a:solidFill>
                <a:latin typeface="Arial"/>
                <a:cs typeface="Arial"/>
              </a:rPr>
              <a:t>Amnesia</a:t>
            </a:r>
          </a:p>
          <a:p>
            <a:r>
              <a:rPr lang="es-ES" sz="1800" dirty="0">
                <a:solidFill>
                  <a:schemeClr val="tx1"/>
                </a:solidFill>
                <a:latin typeface="Arial"/>
                <a:cs typeface="Arial"/>
                <a:hlinkClick r:id="rId2"/>
              </a:rPr>
              <a:t>https://amnesia.openaire.eu/</a:t>
            </a:r>
            <a:endParaRPr lang="es-ES" sz="1800" dirty="0">
              <a:solidFill>
                <a:schemeClr val="tx1"/>
              </a:solidFill>
              <a:latin typeface="Arial"/>
              <a:cs typeface="Arial"/>
            </a:endParaRPr>
          </a:p>
        </p:txBody>
      </p:sp>
      <p:sp>
        <p:nvSpPr>
          <p:cNvPr id="6" name="4 CuadroTexto">
            <a:extLst>
              <a:ext uri="{FF2B5EF4-FFF2-40B4-BE49-F238E27FC236}">
                <a16:creationId xmlns:a16="http://schemas.microsoft.com/office/drawing/2014/main" id="{39E87763-06E0-8233-561A-ABFD4C1A259C}"/>
              </a:ext>
            </a:extLst>
          </p:cNvPr>
          <p:cNvSpPr txBox="1">
            <a:spLocks noChangeArrowheads="1"/>
          </p:cNvSpPr>
          <p:nvPr/>
        </p:nvSpPr>
        <p:spPr bwMode="auto">
          <a:xfrm>
            <a:off x="528638" y="2971801"/>
            <a:ext cx="704179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1085850" lvl="1" indent="-342900">
              <a:buFont typeface="Arial" panose="020B0604020202020204" pitchFamily="34" charset="0"/>
              <a:buChar char="•"/>
            </a:pPr>
            <a:r>
              <a:rPr lang="es-ES" sz="2400" dirty="0">
                <a:solidFill>
                  <a:schemeClr val="tx1"/>
                </a:solidFill>
                <a:latin typeface="Arial"/>
                <a:ea typeface="Calibri"/>
                <a:cs typeface="Calibri"/>
              </a:rPr>
              <a:t>Desarrollado por </a:t>
            </a:r>
            <a:r>
              <a:rPr lang="es-ES" sz="2400" dirty="0" err="1">
                <a:solidFill>
                  <a:schemeClr val="tx1"/>
                </a:solidFill>
                <a:latin typeface="Arial"/>
                <a:ea typeface="Calibri"/>
                <a:cs typeface="Calibri"/>
              </a:rPr>
              <a:t>OpenAire</a:t>
            </a:r>
            <a:endParaRPr lang="es-ES" sz="2400" dirty="0">
              <a:solidFill>
                <a:schemeClr val="tx1"/>
              </a:solidFill>
              <a:latin typeface="Arial"/>
              <a:ea typeface="Calibri"/>
              <a:cs typeface="Calibri"/>
            </a:endParaRPr>
          </a:p>
          <a:p>
            <a:pPr marL="1085850" lvl="1" indent="-342900">
              <a:buFont typeface="Arial" panose="020B0604020202020204" pitchFamily="34" charset="0"/>
              <a:buChar char="•"/>
            </a:pPr>
            <a:endParaRPr lang="es-ES" sz="2400" dirty="0">
              <a:solidFill>
                <a:schemeClr val="tx1"/>
              </a:solidFill>
              <a:latin typeface="Arial"/>
              <a:ea typeface="Calibri"/>
              <a:cs typeface="Calibri"/>
            </a:endParaRPr>
          </a:p>
          <a:p>
            <a:pPr marL="1085850" lvl="1" indent="-342900">
              <a:buFont typeface="Arial" panose="020B0604020202020204" pitchFamily="34" charset="0"/>
              <a:buChar char="•"/>
            </a:pPr>
            <a:r>
              <a:rPr lang="es-ES" sz="2400" dirty="0">
                <a:solidFill>
                  <a:schemeClr val="tx1"/>
                </a:solidFill>
                <a:latin typeface="Arial"/>
                <a:ea typeface="Calibri"/>
                <a:cs typeface="Calibri"/>
              </a:rPr>
              <a:t>Permite filtrar datos, crear máscaras y jerarquías de generalización</a:t>
            </a:r>
          </a:p>
          <a:p>
            <a:pPr marL="1085850" lvl="1" indent="-342900">
              <a:buFont typeface="Arial" panose="020B0604020202020204" pitchFamily="34" charset="0"/>
              <a:buChar char="•"/>
            </a:pPr>
            <a:endParaRPr lang="es-ES" sz="2400" dirty="0">
              <a:solidFill>
                <a:schemeClr val="tx1"/>
              </a:solidFill>
              <a:latin typeface="Arial"/>
              <a:ea typeface="Calibri"/>
              <a:cs typeface="Calibri"/>
            </a:endParaRPr>
          </a:p>
          <a:p>
            <a:pPr marL="1085850" lvl="1" indent="-342900">
              <a:buFont typeface="Arial" panose="020B0604020202020204" pitchFamily="34" charset="0"/>
              <a:buChar char="•"/>
            </a:pPr>
            <a:r>
              <a:rPr lang="es-ES" sz="2400" dirty="0">
                <a:solidFill>
                  <a:schemeClr val="tx1"/>
                </a:solidFill>
                <a:latin typeface="Arial"/>
                <a:ea typeface="Calibri"/>
                <a:cs typeface="Calibri"/>
              </a:rPr>
              <a:t>La plataforma de Amnesia cuenta además con recursos y tutoriales</a:t>
            </a:r>
          </a:p>
        </p:txBody>
      </p:sp>
    </p:spTree>
    <p:extLst>
      <p:ext uri="{BB962C8B-B14F-4D97-AF65-F5344CB8AC3E}">
        <p14:creationId xmlns:p14="http://schemas.microsoft.com/office/powerpoint/2010/main" val="25730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532EC8-9D3A-40E3-A06C-179F5097BB46}"/>
              </a:ext>
            </a:extLst>
          </p:cNvPr>
          <p:cNvSpPr>
            <a:spLocks noGrp="1"/>
          </p:cNvSpPr>
          <p:nvPr>
            <p:ph type="sldNum" sz="quarter" idx="12"/>
          </p:nvPr>
        </p:nvSpPr>
        <p:spPr/>
        <p:txBody>
          <a:bodyPr/>
          <a:lstStyle/>
          <a:p>
            <a:fld id="{F4C94289-3309-4C35-850A-56FD49B3E346}" type="slidenum">
              <a:rPr lang="en-GB" smtClean="0"/>
              <a:pPr/>
              <a:t>3</a:t>
            </a:fld>
            <a:endParaRPr lang="en-GB" dirty="0"/>
          </a:p>
        </p:txBody>
      </p:sp>
      <p:sp>
        <p:nvSpPr>
          <p:cNvPr id="2" name="Title 1">
            <a:extLst>
              <a:ext uri="{FF2B5EF4-FFF2-40B4-BE49-F238E27FC236}">
                <a16:creationId xmlns:a16="http://schemas.microsoft.com/office/drawing/2014/main" id="{81463BF6-258D-409E-81D2-5F2DA15704C9}"/>
              </a:ext>
            </a:extLst>
          </p:cNvPr>
          <p:cNvSpPr>
            <a:spLocks noGrp="1"/>
          </p:cNvSpPr>
          <p:nvPr>
            <p:ph type="title"/>
          </p:nvPr>
        </p:nvSpPr>
        <p:spPr>
          <a:xfrm>
            <a:off x="1076008" y="1947863"/>
            <a:ext cx="8961437" cy="4334668"/>
          </a:xfrm>
        </p:spPr>
        <p:txBody>
          <a:bodyPr/>
          <a:lstStyle/>
          <a:p>
            <a:r>
              <a:rPr lang="es-ES" sz="3600" dirty="0"/>
              <a:t>Los datos personales y la </a:t>
            </a:r>
            <a:r>
              <a:rPr lang="es-ES" sz="3600" dirty="0" err="1"/>
              <a:t>anonimización</a:t>
            </a:r>
            <a:endParaRPr lang="es-ES" sz="3600" dirty="0"/>
          </a:p>
        </p:txBody>
      </p:sp>
    </p:spTree>
    <p:extLst>
      <p:ext uri="{BB962C8B-B14F-4D97-AF65-F5344CB8AC3E}">
        <p14:creationId xmlns:p14="http://schemas.microsoft.com/office/powerpoint/2010/main" val="3156414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E29D2-865F-121A-87B5-EADC843B38C3}"/>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71AA98F-150A-D0D5-1FC8-BDF81F69CC11}"/>
              </a:ext>
            </a:extLst>
          </p:cNvPr>
          <p:cNvPicPr>
            <a:picLocks noChangeAspect="1"/>
          </p:cNvPicPr>
          <p:nvPr/>
        </p:nvPicPr>
        <p:blipFill>
          <a:blip r:embed="rId2"/>
          <a:stretch>
            <a:fillRect/>
          </a:stretch>
        </p:blipFill>
        <p:spPr>
          <a:xfrm>
            <a:off x="1788996" y="1412191"/>
            <a:ext cx="7877952" cy="5080708"/>
          </a:xfrm>
          <a:prstGeom prst="rect">
            <a:avLst/>
          </a:prstGeom>
        </p:spPr>
      </p:pic>
      <p:sp>
        <p:nvSpPr>
          <p:cNvPr id="4" name="1 Título">
            <a:extLst>
              <a:ext uri="{FF2B5EF4-FFF2-40B4-BE49-F238E27FC236}">
                <a16:creationId xmlns:a16="http://schemas.microsoft.com/office/drawing/2014/main" id="{E8D45B40-8F9C-44A1-B066-38998B21CB74}"/>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Carga de datos</a:t>
            </a:r>
          </a:p>
        </p:txBody>
      </p:sp>
    </p:spTree>
    <p:extLst>
      <p:ext uri="{BB962C8B-B14F-4D97-AF65-F5344CB8AC3E}">
        <p14:creationId xmlns:p14="http://schemas.microsoft.com/office/powerpoint/2010/main" val="136146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9BD44-7250-18A8-1111-0B1F9A4DCDE9}"/>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320D864-CB73-F115-8845-4E0C315DC1BF}"/>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el delimitador</a:t>
            </a:r>
          </a:p>
        </p:txBody>
      </p:sp>
      <p:pic>
        <p:nvPicPr>
          <p:cNvPr id="3" name="Imagen 2">
            <a:extLst>
              <a:ext uri="{FF2B5EF4-FFF2-40B4-BE49-F238E27FC236}">
                <a16:creationId xmlns:a16="http://schemas.microsoft.com/office/drawing/2014/main" id="{F4BB65B2-CB6A-11BC-DDD8-F749C9203F68}"/>
              </a:ext>
            </a:extLst>
          </p:cNvPr>
          <p:cNvPicPr>
            <a:picLocks noChangeAspect="1"/>
          </p:cNvPicPr>
          <p:nvPr/>
        </p:nvPicPr>
        <p:blipFill>
          <a:blip r:embed="rId2"/>
          <a:stretch>
            <a:fillRect/>
          </a:stretch>
        </p:blipFill>
        <p:spPr>
          <a:xfrm>
            <a:off x="2133264" y="1310456"/>
            <a:ext cx="7925471" cy="4972075"/>
          </a:xfrm>
          <a:prstGeom prst="rect">
            <a:avLst/>
          </a:prstGeom>
        </p:spPr>
      </p:pic>
      <p:sp>
        <p:nvSpPr>
          <p:cNvPr id="4" name="Elipse 3">
            <a:extLst>
              <a:ext uri="{FF2B5EF4-FFF2-40B4-BE49-F238E27FC236}">
                <a16:creationId xmlns:a16="http://schemas.microsoft.com/office/drawing/2014/main" id="{2DDDB25A-4F11-B646-A187-36686A6D9CB4}"/>
              </a:ext>
            </a:extLst>
          </p:cNvPr>
          <p:cNvSpPr/>
          <p:nvPr/>
        </p:nvSpPr>
        <p:spPr>
          <a:xfrm>
            <a:off x="3761564" y="4640813"/>
            <a:ext cx="1965960" cy="1325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85746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01081-4F7F-3504-6443-66A54D2A20A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506F9BD-67BF-F562-A683-967BBBD301B1}"/>
              </a:ext>
            </a:extLst>
          </p:cNvPr>
          <p:cNvSpPr txBox="1">
            <a:spLocks/>
          </p:cNvSpPr>
          <p:nvPr/>
        </p:nvSpPr>
        <p:spPr>
          <a:xfrm>
            <a:off x="543320" y="138553"/>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con qué columnas queremos trabajar</a:t>
            </a:r>
          </a:p>
        </p:txBody>
      </p:sp>
      <p:pic>
        <p:nvPicPr>
          <p:cNvPr id="3" name="Imagen 2">
            <a:extLst>
              <a:ext uri="{FF2B5EF4-FFF2-40B4-BE49-F238E27FC236}">
                <a16:creationId xmlns:a16="http://schemas.microsoft.com/office/drawing/2014/main" id="{87E7B050-06BF-5AC3-7D9E-37AD414D8843}"/>
              </a:ext>
            </a:extLst>
          </p:cNvPr>
          <p:cNvPicPr>
            <a:picLocks noChangeAspect="1"/>
          </p:cNvPicPr>
          <p:nvPr/>
        </p:nvPicPr>
        <p:blipFill>
          <a:blip r:embed="rId2"/>
          <a:stretch>
            <a:fillRect/>
          </a:stretch>
        </p:blipFill>
        <p:spPr>
          <a:xfrm>
            <a:off x="1922520" y="1396797"/>
            <a:ext cx="8688012" cy="5001323"/>
          </a:xfrm>
          <a:prstGeom prst="rect">
            <a:avLst/>
          </a:prstGeom>
        </p:spPr>
      </p:pic>
      <p:sp>
        <p:nvSpPr>
          <p:cNvPr id="4" name="Elipse 3">
            <a:extLst>
              <a:ext uri="{FF2B5EF4-FFF2-40B4-BE49-F238E27FC236}">
                <a16:creationId xmlns:a16="http://schemas.microsoft.com/office/drawing/2014/main" id="{75B5AED5-1F36-FC80-818B-0D2B126426AA}"/>
              </a:ext>
            </a:extLst>
          </p:cNvPr>
          <p:cNvSpPr/>
          <p:nvPr/>
        </p:nvSpPr>
        <p:spPr>
          <a:xfrm>
            <a:off x="1922520" y="2044210"/>
            <a:ext cx="1965960" cy="1325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343703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96449-9CAE-411E-175A-86A018B642D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0BE37026-7710-A3B2-55C3-02B0B4E7DE3F}"/>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Editar los tipos de datos</a:t>
            </a:r>
          </a:p>
        </p:txBody>
      </p:sp>
      <p:pic>
        <p:nvPicPr>
          <p:cNvPr id="3" name="Imagen 2">
            <a:extLst>
              <a:ext uri="{FF2B5EF4-FFF2-40B4-BE49-F238E27FC236}">
                <a16:creationId xmlns:a16="http://schemas.microsoft.com/office/drawing/2014/main" id="{33595553-8082-9E71-63CB-4503D45033E3}"/>
              </a:ext>
            </a:extLst>
          </p:cNvPr>
          <p:cNvPicPr>
            <a:picLocks noChangeAspect="1"/>
          </p:cNvPicPr>
          <p:nvPr/>
        </p:nvPicPr>
        <p:blipFill>
          <a:blip r:embed="rId2"/>
          <a:stretch>
            <a:fillRect/>
          </a:stretch>
        </p:blipFill>
        <p:spPr>
          <a:xfrm>
            <a:off x="1922520" y="1396797"/>
            <a:ext cx="8688012" cy="5001323"/>
          </a:xfrm>
          <a:prstGeom prst="rect">
            <a:avLst/>
          </a:prstGeom>
        </p:spPr>
      </p:pic>
      <p:sp>
        <p:nvSpPr>
          <p:cNvPr id="4" name="Elipse 3">
            <a:extLst>
              <a:ext uri="{FF2B5EF4-FFF2-40B4-BE49-F238E27FC236}">
                <a16:creationId xmlns:a16="http://schemas.microsoft.com/office/drawing/2014/main" id="{D1540CD2-2C62-741A-F520-9BB5BB34E06B}"/>
              </a:ext>
            </a:extLst>
          </p:cNvPr>
          <p:cNvSpPr/>
          <p:nvPr/>
        </p:nvSpPr>
        <p:spPr>
          <a:xfrm>
            <a:off x="6937432" y="2629373"/>
            <a:ext cx="1965960" cy="1325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384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8C6F3-9495-089C-AB6A-C841F0DA33D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7C9E460-70B6-9CD9-29A0-EDFE56A353AF}"/>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Previsualizar los datos</a:t>
            </a:r>
          </a:p>
        </p:txBody>
      </p:sp>
      <p:pic>
        <p:nvPicPr>
          <p:cNvPr id="5" name="Imagen 4">
            <a:extLst>
              <a:ext uri="{FF2B5EF4-FFF2-40B4-BE49-F238E27FC236}">
                <a16:creationId xmlns:a16="http://schemas.microsoft.com/office/drawing/2014/main" id="{33BECB9B-0FC9-FD91-ABCE-8ED618F95E58}"/>
              </a:ext>
            </a:extLst>
          </p:cNvPr>
          <p:cNvPicPr>
            <a:picLocks noChangeAspect="1"/>
          </p:cNvPicPr>
          <p:nvPr/>
        </p:nvPicPr>
        <p:blipFill>
          <a:blip r:embed="rId2"/>
          <a:stretch>
            <a:fillRect/>
          </a:stretch>
        </p:blipFill>
        <p:spPr>
          <a:xfrm>
            <a:off x="1351888" y="1372324"/>
            <a:ext cx="8495850" cy="4657364"/>
          </a:xfrm>
          <a:prstGeom prst="rect">
            <a:avLst/>
          </a:prstGeom>
        </p:spPr>
      </p:pic>
    </p:spTree>
    <p:extLst>
      <p:ext uri="{BB962C8B-B14F-4D97-AF65-F5344CB8AC3E}">
        <p14:creationId xmlns:p14="http://schemas.microsoft.com/office/powerpoint/2010/main" val="4055440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8CEA0-601C-9E03-9A4C-CA6C5F8E569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DB3C91DF-9C44-C511-A7F7-C60A8EF44A60}"/>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Comprobar k-anonimidad</a:t>
            </a:r>
          </a:p>
        </p:txBody>
      </p:sp>
      <p:pic>
        <p:nvPicPr>
          <p:cNvPr id="3" name="Imagen 2">
            <a:extLst>
              <a:ext uri="{FF2B5EF4-FFF2-40B4-BE49-F238E27FC236}">
                <a16:creationId xmlns:a16="http://schemas.microsoft.com/office/drawing/2014/main" id="{14556D29-984A-8692-BC7C-F19B87CF0CEF}"/>
              </a:ext>
            </a:extLst>
          </p:cNvPr>
          <p:cNvPicPr>
            <a:picLocks noChangeAspect="1"/>
          </p:cNvPicPr>
          <p:nvPr/>
        </p:nvPicPr>
        <p:blipFill>
          <a:blip r:embed="rId2"/>
          <a:stretch>
            <a:fillRect/>
          </a:stretch>
        </p:blipFill>
        <p:spPr>
          <a:xfrm>
            <a:off x="2547611" y="1596288"/>
            <a:ext cx="7096778" cy="4957627"/>
          </a:xfrm>
          <a:prstGeom prst="rect">
            <a:avLst/>
          </a:prstGeom>
        </p:spPr>
      </p:pic>
      <p:sp>
        <p:nvSpPr>
          <p:cNvPr id="4" name="Elipse 3">
            <a:extLst>
              <a:ext uri="{FF2B5EF4-FFF2-40B4-BE49-F238E27FC236}">
                <a16:creationId xmlns:a16="http://schemas.microsoft.com/office/drawing/2014/main" id="{F4321E62-2E47-CE41-A886-3327591A0C4D}"/>
              </a:ext>
            </a:extLst>
          </p:cNvPr>
          <p:cNvSpPr/>
          <p:nvPr/>
        </p:nvSpPr>
        <p:spPr>
          <a:xfrm>
            <a:off x="6321701" y="5426948"/>
            <a:ext cx="1965960" cy="13258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99382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E528-6882-EA82-2F4B-E5AB5DBEA12B}"/>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881B8F8-B9A1-8CF7-82B3-D16682D4B906}"/>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Comprobar k-anonimidad</a:t>
            </a:r>
          </a:p>
        </p:txBody>
      </p:sp>
      <p:pic>
        <p:nvPicPr>
          <p:cNvPr id="3" name="Imagen 2">
            <a:extLst>
              <a:ext uri="{FF2B5EF4-FFF2-40B4-BE49-F238E27FC236}">
                <a16:creationId xmlns:a16="http://schemas.microsoft.com/office/drawing/2014/main" id="{44EF619A-A865-C9B1-0A30-9D85EFE1BC09}"/>
              </a:ext>
            </a:extLst>
          </p:cNvPr>
          <p:cNvPicPr>
            <a:picLocks noChangeAspect="1"/>
          </p:cNvPicPr>
          <p:nvPr/>
        </p:nvPicPr>
        <p:blipFill>
          <a:blip r:embed="rId2"/>
          <a:stretch>
            <a:fillRect/>
          </a:stretch>
        </p:blipFill>
        <p:spPr>
          <a:xfrm>
            <a:off x="1728196" y="1849763"/>
            <a:ext cx="8478433" cy="4286848"/>
          </a:xfrm>
          <a:prstGeom prst="rect">
            <a:avLst/>
          </a:prstGeom>
        </p:spPr>
      </p:pic>
      <p:sp>
        <p:nvSpPr>
          <p:cNvPr id="4" name="Elipse 3">
            <a:extLst>
              <a:ext uri="{FF2B5EF4-FFF2-40B4-BE49-F238E27FC236}">
                <a16:creationId xmlns:a16="http://schemas.microsoft.com/office/drawing/2014/main" id="{DAEC46CB-47DF-511F-FEB7-D5AEDB6A0FAB}"/>
              </a:ext>
            </a:extLst>
          </p:cNvPr>
          <p:cNvSpPr/>
          <p:nvPr/>
        </p:nvSpPr>
        <p:spPr>
          <a:xfrm>
            <a:off x="2878327" y="4883691"/>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5F5C4B11-609B-6B23-F402-DFCA39B8D94A}"/>
              </a:ext>
            </a:extLst>
          </p:cNvPr>
          <p:cNvSpPr/>
          <p:nvPr/>
        </p:nvSpPr>
        <p:spPr>
          <a:xfrm>
            <a:off x="8644093" y="5522659"/>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99290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0644-4B93-5808-4E91-54059FB4C5B6}"/>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C745665-006A-7307-7A63-4AE1B5E91C24}"/>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Comprobar k-anonimidad</a:t>
            </a:r>
          </a:p>
        </p:txBody>
      </p:sp>
      <p:pic>
        <p:nvPicPr>
          <p:cNvPr id="6" name="Imagen 5">
            <a:extLst>
              <a:ext uri="{FF2B5EF4-FFF2-40B4-BE49-F238E27FC236}">
                <a16:creationId xmlns:a16="http://schemas.microsoft.com/office/drawing/2014/main" id="{A2DC85FF-7D32-166E-6D1E-82D6E1CA9951}"/>
              </a:ext>
            </a:extLst>
          </p:cNvPr>
          <p:cNvPicPr>
            <a:picLocks noChangeAspect="1"/>
          </p:cNvPicPr>
          <p:nvPr/>
        </p:nvPicPr>
        <p:blipFill>
          <a:blip r:embed="rId2"/>
          <a:stretch>
            <a:fillRect/>
          </a:stretch>
        </p:blipFill>
        <p:spPr>
          <a:xfrm>
            <a:off x="1948164" y="1784175"/>
            <a:ext cx="8364117" cy="4591691"/>
          </a:xfrm>
          <a:prstGeom prst="rect">
            <a:avLst/>
          </a:prstGeom>
        </p:spPr>
      </p:pic>
    </p:spTree>
    <p:extLst>
      <p:ext uri="{BB962C8B-B14F-4D97-AF65-F5344CB8AC3E}">
        <p14:creationId xmlns:p14="http://schemas.microsoft.com/office/powerpoint/2010/main" val="1484185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9DE6E-81BF-2162-F14E-41FE12323B00}"/>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790D1EE1-B5EA-AD87-7BE8-7C0F0C43794A}"/>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Crear una máscara</a:t>
            </a:r>
          </a:p>
        </p:txBody>
      </p:sp>
      <p:pic>
        <p:nvPicPr>
          <p:cNvPr id="3" name="Imagen 2">
            <a:extLst>
              <a:ext uri="{FF2B5EF4-FFF2-40B4-BE49-F238E27FC236}">
                <a16:creationId xmlns:a16="http://schemas.microsoft.com/office/drawing/2014/main" id="{AC06369A-B5D2-7BEC-104D-B0EBD618729B}"/>
              </a:ext>
            </a:extLst>
          </p:cNvPr>
          <p:cNvPicPr>
            <a:picLocks noChangeAspect="1"/>
          </p:cNvPicPr>
          <p:nvPr/>
        </p:nvPicPr>
        <p:blipFill>
          <a:blip r:embed="rId2"/>
          <a:stretch>
            <a:fillRect/>
          </a:stretch>
        </p:blipFill>
        <p:spPr>
          <a:xfrm>
            <a:off x="1771068" y="1724584"/>
            <a:ext cx="8335538" cy="4105848"/>
          </a:xfrm>
          <a:prstGeom prst="rect">
            <a:avLst/>
          </a:prstGeom>
        </p:spPr>
      </p:pic>
    </p:spTree>
    <p:extLst>
      <p:ext uri="{BB962C8B-B14F-4D97-AF65-F5344CB8AC3E}">
        <p14:creationId xmlns:p14="http://schemas.microsoft.com/office/powerpoint/2010/main" val="3439578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22CD3-DF5F-2730-6A1F-9A643978946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252C3679-0411-DB72-490C-7ECBBC41C65C}"/>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Generalización: creación de jerarquías</a:t>
            </a:r>
          </a:p>
        </p:txBody>
      </p:sp>
      <p:pic>
        <p:nvPicPr>
          <p:cNvPr id="3" name="Imagen 2">
            <a:extLst>
              <a:ext uri="{FF2B5EF4-FFF2-40B4-BE49-F238E27FC236}">
                <a16:creationId xmlns:a16="http://schemas.microsoft.com/office/drawing/2014/main" id="{A540A469-6C9C-EFCD-C923-DFFA88095809}"/>
              </a:ext>
            </a:extLst>
          </p:cNvPr>
          <p:cNvPicPr>
            <a:picLocks noChangeAspect="1"/>
          </p:cNvPicPr>
          <p:nvPr/>
        </p:nvPicPr>
        <p:blipFill>
          <a:blip r:embed="rId2"/>
          <a:stretch>
            <a:fillRect/>
          </a:stretch>
        </p:blipFill>
        <p:spPr>
          <a:xfrm>
            <a:off x="1753434" y="1684191"/>
            <a:ext cx="8116102" cy="4780902"/>
          </a:xfrm>
          <a:prstGeom prst="rect">
            <a:avLst/>
          </a:prstGeom>
        </p:spPr>
      </p:pic>
      <p:sp>
        <p:nvSpPr>
          <p:cNvPr id="4" name="Elipse 3">
            <a:extLst>
              <a:ext uri="{FF2B5EF4-FFF2-40B4-BE49-F238E27FC236}">
                <a16:creationId xmlns:a16="http://schemas.microsoft.com/office/drawing/2014/main" id="{2A411B89-DA5A-52EA-277B-3047283D1BE8}"/>
              </a:ext>
            </a:extLst>
          </p:cNvPr>
          <p:cNvSpPr/>
          <p:nvPr/>
        </p:nvSpPr>
        <p:spPr>
          <a:xfrm>
            <a:off x="1474358" y="3955004"/>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BDC2D4A4-CCF9-242F-B3C9-34F11FA25271}"/>
              </a:ext>
            </a:extLst>
          </p:cNvPr>
          <p:cNvSpPr/>
          <p:nvPr/>
        </p:nvSpPr>
        <p:spPr>
          <a:xfrm>
            <a:off x="8401126" y="5730790"/>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64165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Regulación sobre datos personales</a:t>
            </a:r>
            <a:endParaRPr lang="es-ES" dirty="0">
              <a:solidFill>
                <a:schemeClr val="bg1"/>
              </a:solidFill>
              <a:latin typeface="Arial Bold"/>
            </a:endParaRPr>
          </a:p>
        </p:txBody>
      </p:sp>
      <p:sp>
        <p:nvSpPr>
          <p:cNvPr id="4" name="4 CuadroTexto">
            <a:extLst>
              <a:ext uri="{FF2B5EF4-FFF2-40B4-BE49-F238E27FC236}">
                <a16:creationId xmlns:a16="http://schemas.microsoft.com/office/drawing/2014/main" id="{48E071DA-DDEE-E749-8EFF-A6EF0C5B3935}"/>
              </a:ext>
            </a:extLst>
          </p:cNvPr>
          <p:cNvSpPr txBox="1">
            <a:spLocks noChangeArrowheads="1"/>
          </p:cNvSpPr>
          <p:nvPr/>
        </p:nvSpPr>
        <p:spPr bwMode="auto">
          <a:xfrm>
            <a:off x="1085851" y="2001419"/>
            <a:ext cx="81010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chemeClr val="tx1"/>
                </a:solidFill>
                <a:latin typeface="Arial"/>
                <a:ea typeface="Calibri"/>
                <a:cs typeface="Calibri"/>
                <a:hlinkClick r:id="rId2"/>
              </a:rPr>
              <a:t>Ley Orgánica 3/2018, de 5 de diciembre, de Protección de Datos Personales y garantía de los derechos digitales </a:t>
            </a:r>
            <a:r>
              <a:rPr lang="es-ES" sz="2400" dirty="0">
                <a:solidFill>
                  <a:schemeClr val="tx1"/>
                </a:solidFill>
                <a:latin typeface="Arial"/>
                <a:ea typeface="Calibri"/>
                <a:cs typeface="Calibri"/>
              </a:rPr>
              <a:t>(LOPD)</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hlinkClick r:id="rId3"/>
              </a:rPr>
              <a:t>REGLAMENTO (UE) 2016/679 DEL PARLAMENTO EUROPEO Y DEL CONSEJO de 27 de abril de 2016 relativo a la protección de las personas físicas en lo que respecta al tratamiento de datos personales y a la libre circulación de estos datos y por el que se deroga la Directiva 95/46/CE</a:t>
            </a:r>
            <a:r>
              <a:rPr lang="es-ES" sz="2400" dirty="0">
                <a:solidFill>
                  <a:schemeClr val="tx1"/>
                </a:solidFill>
                <a:latin typeface="Arial"/>
                <a:ea typeface="Calibri"/>
                <a:cs typeface="Calibri"/>
              </a:rPr>
              <a:t> (Reglamento general de protección de datos, RGPD)</a:t>
            </a:r>
          </a:p>
        </p:txBody>
      </p:sp>
    </p:spTree>
    <p:extLst>
      <p:ext uri="{BB962C8B-B14F-4D97-AF65-F5344CB8AC3E}">
        <p14:creationId xmlns:p14="http://schemas.microsoft.com/office/powerpoint/2010/main" val="1621012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D79C-BD43-1321-EA0C-DFB12E4975F2}"/>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3A3854CC-5B89-FBE6-4CDC-05B5A7C66136}"/>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Generalización: creación de jerarquías</a:t>
            </a:r>
          </a:p>
        </p:txBody>
      </p:sp>
      <p:pic>
        <p:nvPicPr>
          <p:cNvPr id="3" name="Imagen 2">
            <a:extLst>
              <a:ext uri="{FF2B5EF4-FFF2-40B4-BE49-F238E27FC236}">
                <a16:creationId xmlns:a16="http://schemas.microsoft.com/office/drawing/2014/main" id="{B68D5057-0901-A645-217F-2F54D4316548}"/>
              </a:ext>
            </a:extLst>
          </p:cNvPr>
          <p:cNvPicPr>
            <a:picLocks noChangeAspect="1"/>
          </p:cNvPicPr>
          <p:nvPr/>
        </p:nvPicPr>
        <p:blipFill>
          <a:blip r:embed="rId2"/>
          <a:stretch>
            <a:fillRect/>
          </a:stretch>
        </p:blipFill>
        <p:spPr>
          <a:xfrm>
            <a:off x="1551941" y="1887993"/>
            <a:ext cx="9088118" cy="4706007"/>
          </a:xfrm>
          <a:prstGeom prst="rect">
            <a:avLst/>
          </a:prstGeom>
        </p:spPr>
      </p:pic>
      <p:sp>
        <p:nvSpPr>
          <p:cNvPr id="4" name="Elipse 3">
            <a:extLst>
              <a:ext uri="{FF2B5EF4-FFF2-40B4-BE49-F238E27FC236}">
                <a16:creationId xmlns:a16="http://schemas.microsoft.com/office/drawing/2014/main" id="{7AA2B455-584E-87BD-610A-297F98DECCD4}"/>
              </a:ext>
            </a:extLst>
          </p:cNvPr>
          <p:cNvSpPr/>
          <p:nvPr/>
        </p:nvSpPr>
        <p:spPr>
          <a:xfrm>
            <a:off x="2560208" y="3517522"/>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1C8DA6DB-BB55-56AA-8C3F-1D106EB1E2A1}"/>
              </a:ext>
            </a:extLst>
          </p:cNvPr>
          <p:cNvSpPr/>
          <p:nvPr/>
        </p:nvSpPr>
        <p:spPr>
          <a:xfrm>
            <a:off x="2560208" y="4221984"/>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660041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9992D-C10E-8C55-0850-A7D79BC57C8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ED6A849B-B3EE-69C2-6BC0-EFD3D925EED7}"/>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Generalización: creación de jerarquías</a:t>
            </a:r>
          </a:p>
        </p:txBody>
      </p:sp>
      <p:pic>
        <p:nvPicPr>
          <p:cNvPr id="3" name="Imagen 2">
            <a:extLst>
              <a:ext uri="{FF2B5EF4-FFF2-40B4-BE49-F238E27FC236}">
                <a16:creationId xmlns:a16="http://schemas.microsoft.com/office/drawing/2014/main" id="{093FEF88-6C11-AF65-E3A0-E93F521530F5}"/>
              </a:ext>
            </a:extLst>
          </p:cNvPr>
          <p:cNvPicPr>
            <a:picLocks noChangeAspect="1"/>
          </p:cNvPicPr>
          <p:nvPr/>
        </p:nvPicPr>
        <p:blipFill>
          <a:blip r:embed="rId2"/>
          <a:stretch>
            <a:fillRect/>
          </a:stretch>
        </p:blipFill>
        <p:spPr>
          <a:xfrm>
            <a:off x="1417557" y="1526004"/>
            <a:ext cx="9507277" cy="4867954"/>
          </a:xfrm>
          <a:prstGeom prst="rect">
            <a:avLst/>
          </a:prstGeom>
        </p:spPr>
      </p:pic>
      <p:sp>
        <p:nvSpPr>
          <p:cNvPr id="4" name="Elipse 3">
            <a:extLst>
              <a:ext uri="{FF2B5EF4-FFF2-40B4-BE49-F238E27FC236}">
                <a16:creationId xmlns:a16="http://schemas.microsoft.com/office/drawing/2014/main" id="{06582080-0B18-B88C-6C41-D8C34CE66C22}"/>
              </a:ext>
            </a:extLst>
          </p:cNvPr>
          <p:cNvSpPr/>
          <p:nvPr/>
        </p:nvSpPr>
        <p:spPr>
          <a:xfrm>
            <a:off x="2824030" y="3144396"/>
            <a:ext cx="1607948" cy="1727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7AAFC90A-3CBA-DC18-A6E2-19F9F080496F}"/>
              </a:ext>
            </a:extLst>
          </p:cNvPr>
          <p:cNvSpPr/>
          <p:nvPr/>
        </p:nvSpPr>
        <p:spPr>
          <a:xfrm>
            <a:off x="1676517" y="4719276"/>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22309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C44B9-53CA-F917-CDB6-B4B5D1EA829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69EBE8DA-3FDE-A5D4-C37A-936B1366076B}"/>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Generalización: creación de jerarquías</a:t>
            </a:r>
          </a:p>
        </p:txBody>
      </p:sp>
      <p:pic>
        <p:nvPicPr>
          <p:cNvPr id="3" name="Imagen 2">
            <a:extLst>
              <a:ext uri="{FF2B5EF4-FFF2-40B4-BE49-F238E27FC236}">
                <a16:creationId xmlns:a16="http://schemas.microsoft.com/office/drawing/2014/main" id="{4747B955-46E5-CE25-1BC7-7BBE55C62772}"/>
              </a:ext>
            </a:extLst>
          </p:cNvPr>
          <p:cNvPicPr>
            <a:picLocks noChangeAspect="1"/>
          </p:cNvPicPr>
          <p:nvPr/>
        </p:nvPicPr>
        <p:blipFill>
          <a:blip r:embed="rId2"/>
          <a:stretch>
            <a:fillRect/>
          </a:stretch>
        </p:blipFill>
        <p:spPr>
          <a:xfrm>
            <a:off x="1662374" y="1587323"/>
            <a:ext cx="8649907" cy="4620270"/>
          </a:xfrm>
          <a:prstGeom prst="rect">
            <a:avLst/>
          </a:prstGeom>
        </p:spPr>
      </p:pic>
    </p:spTree>
    <p:extLst>
      <p:ext uri="{BB962C8B-B14F-4D97-AF65-F5344CB8AC3E}">
        <p14:creationId xmlns:p14="http://schemas.microsoft.com/office/powerpoint/2010/main" val="3397724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47201-2A94-8EE0-BEB6-56AA04E6F44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C3EAB0C-028E-ACDE-6564-0BF956803033}"/>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err="1">
                <a:solidFill>
                  <a:schemeClr val="bg1"/>
                </a:solidFill>
                <a:latin typeface="Arial Bold"/>
              </a:rPr>
              <a:t>Anonimización</a:t>
            </a:r>
            <a:r>
              <a:rPr lang="es-ES" sz="5300" dirty="0">
                <a:solidFill>
                  <a:schemeClr val="bg1"/>
                </a:solidFill>
                <a:latin typeface="Arial Bold"/>
              </a:rPr>
              <a:t>: creación del algoritmo</a:t>
            </a:r>
          </a:p>
        </p:txBody>
      </p:sp>
      <p:pic>
        <p:nvPicPr>
          <p:cNvPr id="3" name="Imagen 2">
            <a:extLst>
              <a:ext uri="{FF2B5EF4-FFF2-40B4-BE49-F238E27FC236}">
                <a16:creationId xmlns:a16="http://schemas.microsoft.com/office/drawing/2014/main" id="{C5E67331-004B-2826-2A35-64E34EB9DCFD}"/>
              </a:ext>
            </a:extLst>
          </p:cNvPr>
          <p:cNvPicPr>
            <a:picLocks noChangeAspect="1"/>
          </p:cNvPicPr>
          <p:nvPr/>
        </p:nvPicPr>
        <p:blipFill>
          <a:blip r:embed="rId2"/>
          <a:stretch>
            <a:fillRect/>
          </a:stretch>
        </p:blipFill>
        <p:spPr>
          <a:xfrm>
            <a:off x="1463938" y="1602177"/>
            <a:ext cx="7887504" cy="4680354"/>
          </a:xfrm>
          <a:prstGeom prst="rect">
            <a:avLst/>
          </a:prstGeom>
        </p:spPr>
      </p:pic>
      <p:sp>
        <p:nvSpPr>
          <p:cNvPr id="4" name="Elipse 3">
            <a:extLst>
              <a:ext uri="{FF2B5EF4-FFF2-40B4-BE49-F238E27FC236}">
                <a16:creationId xmlns:a16="http://schemas.microsoft.com/office/drawing/2014/main" id="{704BBFF1-7F47-35B7-E5C8-F094F41033FF}"/>
              </a:ext>
            </a:extLst>
          </p:cNvPr>
          <p:cNvSpPr/>
          <p:nvPr/>
        </p:nvSpPr>
        <p:spPr>
          <a:xfrm>
            <a:off x="1184862" y="4319226"/>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9114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2B0FF-A5F5-5E52-EE4E-F20D1293C0A8}"/>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68AB6C6-0F89-68A2-EF61-6506517D4E05}"/>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err="1">
                <a:solidFill>
                  <a:schemeClr val="bg1"/>
                </a:solidFill>
                <a:latin typeface="Arial Bold"/>
              </a:rPr>
              <a:t>Anonimización</a:t>
            </a:r>
            <a:r>
              <a:rPr lang="es-ES" sz="5300" dirty="0">
                <a:solidFill>
                  <a:schemeClr val="bg1"/>
                </a:solidFill>
                <a:latin typeface="Arial Bold"/>
              </a:rPr>
              <a:t>: creación del algoritmo</a:t>
            </a:r>
          </a:p>
        </p:txBody>
      </p:sp>
      <p:pic>
        <p:nvPicPr>
          <p:cNvPr id="3" name="Imagen 2">
            <a:extLst>
              <a:ext uri="{FF2B5EF4-FFF2-40B4-BE49-F238E27FC236}">
                <a16:creationId xmlns:a16="http://schemas.microsoft.com/office/drawing/2014/main" id="{BE300D11-0565-7C67-3037-9562ADA4A5E1}"/>
              </a:ext>
            </a:extLst>
          </p:cNvPr>
          <p:cNvPicPr>
            <a:picLocks noChangeAspect="1"/>
          </p:cNvPicPr>
          <p:nvPr/>
        </p:nvPicPr>
        <p:blipFill>
          <a:blip r:embed="rId2"/>
          <a:stretch>
            <a:fillRect/>
          </a:stretch>
        </p:blipFill>
        <p:spPr>
          <a:xfrm>
            <a:off x="1565683" y="1724584"/>
            <a:ext cx="9354856" cy="4620270"/>
          </a:xfrm>
          <a:prstGeom prst="rect">
            <a:avLst/>
          </a:prstGeom>
        </p:spPr>
      </p:pic>
      <p:sp>
        <p:nvSpPr>
          <p:cNvPr id="4" name="Elipse 3">
            <a:extLst>
              <a:ext uri="{FF2B5EF4-FFF2-40B4-BE49-F238E27FC236}">
                <a16:creationId xmlns:a16="http://schemas.microsoft.com/office/drawing/2014/main" id="{8AD4903D-5972-AA80-CBC3-07DDCB9D8157}"/>
              </a:ext>
            </a:extLst>
          </p:cNvPr>
          <p:cNvSpPr/>
          <p:nvPr/>
        </p:nvSpPr>
        <p:spPr>
          <a:xfrm>
            <a:off x="2020056" y="4876811"/>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E0739FF5-3166-F99A-39E4-47448F7BF13E}"/>
              </a:ext>
            </a:extLst>
          </p:cNvPr>
          <p:cNvSpPr/>
          <p:nvPr/>
        </p:nvSpPr>
        <p:spPr>
          <a:xfrm>
            <a:off x="2213562" y="3100884"/>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197D87FD-3313-41EB-8D6A-641CA04EA309}"/>
              </a:ext>
            </a:extLst>
          </p:cNvPr>
          <p:cNvSpPr/>
          <p:nvPr/>
        </p:nvSpPr>
        <p:spPr>
          <a:xfrm>
            <a:off x="8373962" y="2120161"/>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0AD72E3E-BCE2-68D1-B7C0-ECC51418325C}"/>
              </a:ext>
            </a:extLst>
          </p:cNvPr>
          <p:cNvSpPr/>
          <p:nvPr/>
        </p:nvSpPr>
        <p:spPr>
          <a:xfrm>
            <a:off x="9312591" y="2659241"/>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150753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B2CA-2CC3-72C1-E7DC-82B0EE7E1E9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4F9297D-9365-BBE9-2F56-A27D77EB15A7}"/>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Gráfico de soluciones</a:t>
            </a:r>
          </a:p>
        </p:txBody>
      </p:sp>
      <p:pic>
        <p:nvPicPr>
          <p:cNvPr id="3" name="Imagen 2">
            <a:extLst>
              <a:ext uri="{FF2B5EF4-FFF2-40B4-BE49-F238E27FC236}">
                <a16:creationId xmlns:a16="http://schemas.microsoft.com/office/drawing/2014/main" id="{F90089A7-647A-5E46-0FCC-D1627E1C7FEA}"/>
              </a:ext>
            </a:extLst>
          </p:cNvPr>
          <p:cNvPicPr>
            <a:picLocks noChangeAspect="1"/>
          </p:cNvPicPr>
          <p:nvPr/>
        </p:nvPicPr>
        <p:blipFill>
          <a:blip r:embed="rId2"/>
          <a:stretch>
            <a:fillRect/>
          </a:stretch>
        </p:blipFill>
        <p:spPr>
          <a:xfrm>
            <a:off x="764664" y="1248980"/>
            <a:ext cx="4696480" cy="4305901"/>
          </a:xfrm>
          <a:prstGeom prst="rect">
            <a:avLst/>
          </a:prstGeom>
        </p:spPr>
      </p:pic>
      <p:sp>
        <p:nvSpPr>
          <p:cNvPr id="4" name="Elipse 3">
            <a:extLst>
              <a:ext uri="{FF2B5EF4-FFF2-40B4-BE49-F238E27FC236}">
                <a16:creationId xmlns:a16="http://schemas.microsoft.com/office/drawing/2014/main" id="{D62904E0-95CF-15DD-011C-1E68FD119E9D}"/>
              </a:ext>
            </a:extLst>
          </p:cNvPr>
          <p:cNvSpPr/>
          <p:nvPr/>
        </p:nvSpPr>
        <p:spPr>
          <a:xfrm>
            <a:off x="4766064" y="5866123"/>
            <a:ext cx="169734" cy="18115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5EE506D0-3FEE-CCCC-638B-715FB637A0CC}"/>
              </a:ext>
            </a:extLst>
          </p:cNvPr>
          <p:cNvSpPr/>
          <p:nvPr/>
        </p:nvSpPr>
        <p:spPr>
          <a:xfrm>
            <a:off x="4766064" y="5554881"/>
            <a:ext cx="169734" cy="18115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4 CuadroTexto">
            <a:extLst>
              <a:ext uri="{FF2B5EF4-FFF2-40B4-BE49-F238E27FC236}">
                <a16:creationId xmlns:a16="http://schemas.microsoft.com/office/drawing/2014/main" id="{23E4EF66-F336-1717-09E2-714D8F02D4F5}"/>
              </a:ext>
            </a:extLst>
          </p:cNvPr>
          <p:cNvSpPr txBox="1">
            <a:spLocks noChangeArrowheads="1"/>
          </p:cNvSpPr>
          <p:nvPr/>
        </p:nvSpPr>
        <p:spPr bwMode="auto">
          <a:xfrm>
            <a:off x="4935798" y="5478038"/>
            <a:ext cx="32279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dirty="0">
                <a:solidFill>
                  <a:schemeClr val="tx1"/>
                </a:solidFill>
                <a:latin typeface="Arial"/>
                <a:ea typeface="Calibri"/>
                <a:cs typeface="Calibri"/>
              </a:rPr>
              <a:t>Cumple k-anonimidad</a:t>
            </a:r>
          </a:p>
        </p:txBody>
      </p:sp>
      <p:sp>
        <p:nvSpPr>
          <p:cNvPr id="7" name="4 CuadroTexto">
            <a:extLst>
              <a:ext uri="{FF2B5EF4-FFF2-40B4-BE49-F238E27FC236}">
                <a16:creationId xmlns:a16="http://schemas.microsoft.com/office/drawing/2014/main" id="{ECC44E8F-945A-6FC1-8C2E-D723E50CFD19}"/>
              </a:ext>
            </a:extLst>
          </p:cNvPr>
          <p:cNvSpPr txBox="1">
            <a:spLocks noChangeArrowheads="1"/>
          </p:cNvSpPr>
          <p:nvPr/>
        </p:nvSpPr>
        <p:spPr bwMode="auto">
          <a:xfrm>
            <a:off x="4935798" y="5819809"/>
            <a:ext cx="32279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dirty="0">
                <a:solidFill>
                  <a:schemeClr val="tx1"/>
                </a:solidFill>
                <a:latin typeface="Arial"/>
                <a:ea typeface="Calibri"/>
                <a:cs typeface="Calibri"/>
              </a:rPr>
              <a:t>No cumple k-anonimidad</a:t>
            </a:r>
          </a:p>
        </p:txBody>
      </p:sp>
      <p:cxnSp>
        <p:nvCxnSpPr>
          <p:cNvPr id="8" name="Conector recto de flecha 7">
            <a:extLst>
              <a:ext uri="{FF2B5EF4-FFF2-40B4-BE49-F238E27FC236}">
                <a16:creationId xmlns:a16="http://schemas.microsoft.com/office/drawing/2014/main" id="{6AAD321E-0E34-7202-06B2-01658FB8122F}"/>
              </a:ext>
            </a:extLst>
          </p:cNvPr>
          <p:cNvCxnSpPr/>
          <p:nvPr/>
        </p:nvCxnSpPr>
        <p:spPr>
          <a:xfrm>
            <a:off x="3651452" y="1963589"/>
            <a:ext cx="3795622" cy="10351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EA7082DE-4D57-66C2-279A-F1398B6CAE1E}"/>
              </a:ext>
            </a:extLst>
          </p:cNvPr>
          <p:cNvPicPr>
            <a:picLocks noChangeAspect="1"/>
          </p:cNvPicPr>
          <p:nvPr/>
        </p:nvPicPr>
        <p:blipFill>
          <a:blip r:embed="rId3"/>
          <a:stretch>
            <a:fillRect/>
          </a:stretch>
        </p:blipFill>
        <p:spPr>
          <a:xfrm>
            <a:off x="7555545" y="1159781"/>
            <a:ext cx="4248907" cy="2552278"/>
          </a:xfrm>
          <a:prstGeom prst="rect">
            <a:avLst/>
          </a:prstGeom>
        </p:spPr>
      </p:pic>
      <p:pic>
        <p:nvPicPr>
          <p:cNvPr id="10" name="Imagen 9">
            <a:extLst>
              <a:ext uri="{FF2B5EF4-FFF2-40B4-BE49-F238E27FC236}">
                <a16:creationId xmlns:a16="http://schemas.microsoft.com/office/drawing/2014/main" id="{3275AF9D-41F2-CE2B-6F4E-387372C1AA01}"/>
              </a:ext>
            </a:extLst>
          </p:cNvPr>
          <p:cNvPicPr>
            <a:picLocks noChangeAspect="1"/>
          </p:cNvPicPr>
          <p:nvPr/>
        </p:nvPicPr>
        <p:blipFill>
          <a:blip r:embed="rId4"/>
          <a:stretch>
            <a:fillRect/>
          </a:stretch>
        </p:blipFill>
        <p:spPr>
          <a:xfrm>
            <a:off x="7566814" y="3712059"/>
            <a:ext cx="4056057" cy="2413985"/>
          </a:xfrm>
          <a:prstGeom prst="rect">
            <a:avLst/>
          </a:prstGeom>
        </p:spPr>
      </p:pic>
      <p:cxnSp>
        <p:nvCxnSpPr>
          <p:cNvPr id="11" name="Conector recto de flecha 10">
            <a:extLst>
              <a:ext uri="{FF2B5EF4-FFF2-40B4-BE49-F238E27FC236}">
                <a16:creationId xmlns:a16="http://schemas.microsoft.com/office/drawing/2014/main" id="{1330925B-26AD-21D1-FBC8-45238A3444CA}"/>
              </a:ext>
            </a:extLst>
          </p:cNvPr>
          <p:cNvCxnSpPr/>
          <p:nvPr/>
        </p:nvCxnSpPr>
        <p:spPr>
          <a:xfrm>
            <a:off x="3924622" y="4118493"/>
            <a:ext cx="3795622" cy="103517"/>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06298BA8-D0DF-0CE0-1B2C-5FCAC0E376DB}"/>
              </a:ext>
            </a:extLst>
          </p:cNvPr>
          <p:cNvCxnSpPr>
            <a:cxnSpLocks/>
          </p:cNvCxnSpPr>
          <p:nvPr/>
        </p:nvCxnSpPr>
        <p:spPr>
          <a:xfrm>
            <a:off x="1516704" y="2304288"/>
            <a:ext cx="0" cy="2383645"/>
          </a:xfrm>
          <a:prstGeom prst="straightConnector1">
            <a:avLst/>
          </a:prstGeom>
          <a:ln w="95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4 CuadroTexto">
            <a:extLst>
              <a:ext uri="{FF2B5EF4-FFF2-40B4-BE49-F238E27FC236}">
                <a16:creationId xmlns:a16="http://schemas.microsoft.com/office/drawing/2014/main" id="{1156F7C6-03C8-9A74-744E-0FE449EF899E}"/>
              </a:ext>
            </a:extLst>
          </p:cNvPr>
          <p:cNvSpPr txBox="1">
            <a:spLocks noChangeArrowheads="1"/>
          </p:cNvSpPr>
          <p:nvPr/>
        </p:nvSpPr>
        <p:spPr bwMode="auto">
          <a:xfrm>
            <a:off x="1000830" y="1562282"/>
            <a:ext cx="3227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dirty="0">
                <a:solidFill>
                  <a:schemeClr val="tx1"/>
                </a:solidFill>
                <a:latin typeface="Arial"/>
                <a:ea typeface="Calibri"/>
                <a:cs typeface="Calibri"/>
              </a:rPr>
              <a:t>Mayor</a:t>
            </a:r>
          </a:p>
          <a:p>
            <a:r>
              <a:rPr lang="es-ES" dirty="0">
                <a:solidFill>
                  <a:schemeClr val="tx1"/>
                </a:solidFill>
                <a:latin typeface="Arial"/>
                <a:ea typeface="Calibri"/>
                <a:cs typeface="Calibri"/>
              </a:rPr>
              <a:t>generalización</a:t>
            </a:r>
          </a:p>
        </p:txBody>
      </p:sp>
      <p:sp>
        <p:nvSpPr>
          <p:cNvPr id="14" name="4 CuadroTexto">
            <a:extLst>
              <a:ext uri="{FF2B5EF4-FFF2-40B4-BE49-F238E27FC236}">
                <a16:creationId xmlns:a16="http://schemas.microsoft.com/office/drawing/2014/main" id="{DF3B250D-B9FA-1D08-B23B-98BEBDAABE6D}"/>
              </a:ext>
            </a:extLst>
          </p:cNvPr>
          <p:cNvSpPr txBox="1">
            <a:spLocks noChangeArrowheads="1"/>
          </p:cNvSpPr>
          <p:nvPr/>
        </p:nvSpPr>
        <p:spPr bwMode="auto">
          <a:xfrm>
            <a:off x="1036154" y="5147128"/>
            <a:ext cx="3227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dirty="0">
                <a:solidFill>
                  <a:schemeClr val="tx1"/>
                </a:solidFill>
                <a:latin typeface="Arial"/>
                <a:ea typeface="Calibri"/>
                <a:cs typeface="Calibri"/>
              </a:rPr>
              <a:t>Menor</a:t>
            </a:r>
          </a:p>
          <a:p>
            <a:r>
              <a:rPr lang="es-ES" dirty="0">
                <a:solidFill>
                  <a:schemeClr val="tx1"/>
                </a:solidFill>
                <a:latin typeface="Arial"/>
                <a:ea typeface="Calibri"/>
                <a:cs typeface="Calibri"/>
              </a:rPr>
              <a:t>generalización</a:t>
            </a:r>
          </a:p>
        </p:txBody>
      </p:sp>
    </p:spTree>
    <p:extLst>
      <p:ext uri="{BB962C8B-B14F-4D97-AF65-F5344CB8AC3E}">
        <p14:creationId xmlns:p14="http://schemas.microsoft.com/office/powerpoint/2010/main" val="10919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61A3-6E5E-8800-D972-DB0E21A80E33}"/>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44B9CC7-AA7C-8D70-BD57-286318497C04}"/>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una solución adecuada</a:t>
            </a:r>
          </a:p>
        </p:txBody>
      </p:sp>
      <p:pic>
        <p:nvPicPr>
          <p:cNvPr id="3" name="Imagen 2">
            <a:extLst>
              <a:ext uri="{FF2B5EF4-FFF2-40B4-BE49-F238E27FC236}">
                <a16:creationId xmlns:a16="http://schemas.microsoft.com/office/drawing/2014/main" id="{CA32BE6A-0111-A72E-B9D2-EF57F7462482}"/>
              </a:ext>
            </a:extLst>
          </p:cNvPr>
          <p:cNvPicPr>
            <a:picLocks noChangeAspect="1"/>
          </p:cNvPicPr>
          <p:nvPr/>
        </p:nvPicPr>
        <p:blipFill>
          <a:blip r:embed="rId2"/>
          <a:stretch>
            <a:fillRect/>
          </a:stretch>
        </p:blipFill>
        <p:spPr>
          <a:xfrm>
            <a:off x="1618625" y="1919077"/>
            <a:ext cx="8954750" cy="3019846"/>
          </a:xfrm>
          <a:prstGeom prst="rect">
            <a:avLst/>
          </a:prstGeom>
        </p:spPr>
      </p:pic>
      <p:sp>
        <p:nvSpPr>
          <p:cNvPr id="4" name="Elipse 3">
            <a:extLst>
              <a:ext uri="{FF2B5EF4-FFF2-40B4-BE49-F238E27FC236}">
                <a16:creationId xmlns:a16="http://schemas.microsoft.com/office/drawing/2014/main" id="{2EDB777F-9228-868E-6F99-F34D174C28D3}"/>
              </a:ext>
            </a:extLst>
          </p:cNvPr>
          <p:cNvSpPr/>
          <p:nvPr/>
        </p:nvSpPr>
        <p:spPr>
          <a:xfrm>
            <a:off x="1513474" y="2855994"/>
            <a:ext cx="3068520"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960246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6036B-CA7F-E8C7-A5E0-B38182C3A00A}"/>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CA65AD24-FEC8-A807-B77F-E96AACA12152}"/>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una solución adecuada</a:t>
            </a:r>
          </a:p>
        </p:txBody>
      </p:sp>
      <p:pic>
        <p:nvPicPr>
          <p:cNvPr id="5" name="Imagen 4">
            <a:extLst>
              <a:ext uri="{FF2B5EF4-FFF2-40B4-BE49-F238E27FC236}">
                <a16:creationId xmlns:a16="http://schemas.microsoft.com/office/drawing/2014/main" id="{97F44222-7D2C-AB3A-B01C-8F33D4C5DDC4}"/>
              </a:ext>
            </a:extLst>
          </p:cNvPr>
          <p:cNvPicPr>
            <a:picLocks noChangeAspect="1"/>
          </p:cNvPicPr>
          <p:nvPr/>
        </p:nvPicPr>
        <p:blipFill>
          <a:blip r:embed="rId2"/>
          <a:stretch>
            <a:fillRect/>
          </a:stretch>
        </p:blipFill>
        <p:spPr>
          <a:xfrm>
            <a:off x="1956810" y="1668297"/>
            <a:ext cx="8278380" cy="4458322"/>
          </a:xfrm>
          <a:prstGeom prst="rect">
            <a:avLst/>
          </a:prstGeom>
        </p:spPr>
      </p:pic>
    </p:spTree>
    <p:extLst>
      <p:ext uri="{BB962C8B-B14F-4D97-AF65-F5344CB8AC3E}">
        <p14:creationId xmlns:p14="http://schemas.microsoft.com/office/powerpoint/2010/main" val="152993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09D8-62FB-5CCA-F543-2AEA3900EE2C}"/>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99FDD40E-B49F-F0B1-882D-AC12315BB4D0}"/>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una solución adecuada</a:t>
            </a:r>
          </a:p>
        </p:txBody>
      </p:sp>
      <p:pic>
        <p:nvPicPr>
          <p:cNvPr id="3" name="Imagen 2">
            <a:extLst>
              <a:ext uri="{FF2B5EF4-FFF2-40B4-BE49-F238E27FC236}">
                <a16:creationId xmlns:a16="http://schemas.microsoft.com/office/drawing/2014/main" id="{751A3C82-C084-8A74-4E32-5129A8A76942}"/>
              </a:ext>
            </a:extLst>
          </p:cNvPr>
          <p:cNvPicPr>
            <a:picLocks noChangeAspect="1"/>
          </p:cNvPicPr>
          <p:nvPr/>
        </p:nvPicPr>
        <p:blipFill>
          <a:blip r:embed="rId2"/>
          <a:stretch>
            <a:fillRect/>
          </a:stretch>
        </p:blipFill>
        <p:spPr>
          <a:xfrm>
            <a:off x="1618625" y="1919077"/>
            <a:ext cx="8954750" cy="3019846"/>
          </a:xfrm>
          <a:prstGeom prst="rect">
            <a:avLst/>
          </a:prstGeom>
        </p:spPr>
      </p:pic>
      <p:sp>
        <p:nvSpPr>
          <p:cNvPr id="4" name="Elipse 3">
            <a:extLst>
              <a:ext uri="{FF2B5EF4-FFF2-40B4-BE49-F238E27FC236}">
                <a16:creationId xmlns:a16="http://schemas.microsoft.com/office/drawing/2014/main" id="{BDEFA22A-477D-9927-5F2A-F87E27EA8AB8}"/>
              </a:ext>
            </a:extLst>
          </p:cNvPr>
          <p:cNvSpPr/>
          <p:nvPr/>
        </p:nvSpPr>
        <p:spPr>
          <a:xfrm>
            <a:off x="1618625" y="3072309"/>
            <a:ext cx="3068520"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291133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8A2BB-81F4-58A3-D550-1A9C571790CF}"/>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546A524A-9EE8-2755-40B0-B86A7A10058B}"/>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Escoger una solución adecuada</a:t>
            </a:r>
          </a:p>
        </p:txBody>
      </p:sp>
      <p:pic>
        <p:nvPicPr>
          <p:cNvPr id="3" name="Imagen 2">
            <a:extLst>
              <a:ext uri="{FF2B5EF4-FFF2-40B4-BE49-F238E27FC236}">
                <a16:creationId xmlns:a16="http://schemas.microsoft.com/office/drawing/2014/main" id="{10C5AC26-91BA-18B6-CAB5-3FD3DC9DC1D9}"/>
              </a:ext>
            </a:extLst>
          </p:cNvPr>
          <p:cNvPicPr>
            <a:picLocks noChangeAspect="1"/>
          </p:cNvPicPr>
          <p:nvPr/>
        </p:nvPicPr>
        <p:blipFill>
          <a:blip r:embed="rId2"/>
          <a:stretch>
            <a:fillRect/>
          </a:stretch>
        </p:blipFill>
        <p:spPr>
          <a:xfrm>
            <a:off x="1932994" y="1398683"/>
            <a:ext cx="8076859" cy="5156622"/>
          </a:xfrm>
          <a:prstGeom prst="rect">
            <a:avLst/>
          </a:prstGeom>
        </p:spPr>
      </p:pic>
      <p:sp>
        <p:nvSpPr>
          <p:cNvPr id="4" name="Elipse 3">
            <a:extLst>
              <a:ext uri="{FF2B5EF4-FFF2-40B4-BE49-F238E27FC236}">
                <a16:creationId xmlns:a16="http://schemas.microsoft.com/office/drawing/2014/main" id="{AEDB64D4-76CE-4012-FCE8-7842D2F4A8A8}"/>
              </a:ext>
            </a:extLst>
          </p:cNvPr>
          <p:cNvSpPr/>
          <p:nvPr/>
        </p:nvSpPr>
        <p:spPr>
          <a:xfrm>
            <a:off x="7914993" y="5966693"/>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EC0F7CDA-D259-FFEF-80D1-B6912CA7A3FD}"/>
              </a:ext>
            </a:extLst>
          </p:cNvPr>
          <p:cNvSpPr/>
          <p:nvPr/>
        </p:nvSpPr>
        <p:spPr>
          <a:xfrm>
            <a:off x="1513474" y="3429000"/>
            <a:ext cx="3172826"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0264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F3E2B-1340-A7E3-7F7B-84F04D822E98}"/>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0399D574-FAAA-FE33-DB37-4E2F69FE9BD3}"/>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Algunas nociones</a:t>
            </a:r>
            <a:endParaRPr lang="es-ES" dirty="0">
              <a:solidFill>
                <a:schemeClr val="bg1"/>
              </a:solidFill>
              <a:latin typeface="Arial Bold"/>
            </a:endParaRPr>
          </a:p>
        </p:txBody>
      </p:sp>
      <p:sp>
        <p:nvSpPr>
          <p:cNvPr id="4" name="4 CuadroTexto">
            <a:extLst>
              <a:ext uri="{FF2B5EF4-FFF2-40B4-BE49-F238E27FC236}">
                <a16:creationId xmlns:a16="http://schemas.microsoft.com/office/drawing/2014/main" id="{DA04256C-6D42-EDE7-3A1A-E495E8AA288A}"/>
              </a:ext>
            </a:extLst>
          </p:cNvPr>
          <p:cNvSpPr txBox="1">
            <a:spLocks noChangeArrowheads="1"/>
          </p:cNvSpPr>
          <p:nvPr/>
        </p:nvSpPr>
        <p:spPr bwMode="auto">
          <a:xfrm>
            <a:off x="1085851" y="1525931"/>
            <a:ext cx="810101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chemeClr val="tx1"/>
                </a:solidFill>
                <a:latin typeface="Arial"/>
                <a:ea typeface="Calibri"/>
                <a:cs typeface="Calibri"/>
              </a:rPr>
              <a:t>Datos personales</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lvl="1"/>
            <a:r>
              <a:rPr lang="es-ES" sz="2400" dirty="0">
                <a:solidFill>
                  <a:schemeClr val="tx1"/>
                </a:solidFill>
                <a:latin typeface="Arial"/>
                <a:ea typeface="Calibri"/>
                <a:cs typeface="Calibri"/>
              </a:rPr>
              <a:t>Toda información sobre una persona física identificada o identificable (RGDP, artículo 4)</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Datos con protección especial</a:t>
            </a:r>
          </a:p>
          <a:p>
            <a:pPr lvl="1"/>
            <a:endParaRPr lang="es-ES" sz="2400" dirty="0">
              <a:solidFill>
                <a:schemeClr val="tx1"/>
              </a:solidFill>
              <a:latin typeface="Arial"/>
              <a:ea typeface="Calibri"/>
              <a:cs typeface="Calibri"/>
            </a:endParaRPr>
          </a:p>
          <a:p>
            <a:pPr lvl="1"/>
            <a:r>
              <a:rPr lang="es-ES" sz="2400" dirty="0">
                <a:solidFill>
                  <a:schemeClr val="tx1"/>
                </a:solidFill>
                <a:latin typeface="Arial"/>
                <a:ea typeface="Calibri"/>
                <a:cs typeface="Calibri"/>
              </a:rPr>
              <a:t>Datos cuya finalidad principal sea identificar su </a:t>
            </a:r>
            <a:r>
              <a:rPr lang="es-ES" sz="2400" b="1" dirty="0">
                <a:solidFill>
                  <a:schemeClr val="tx1"/>
                </a:solidFill>
                <a:latin typeface="Arial"/>
                <a:ea typeface="Calibri"/>
                <a:cs typeface="Calibri"/>
              </a:rPr>
              <a:t>ideología, afiliación sindical, religión, orientación sexual, creencias u origen racial o étnico </a:t>
            </a:r>
            <a:r>
              <a:rPr lang="es-ES" sz="2400" dirty="0">
                <a:solidFill>
                  <a:schemeClr val="tx1"/>
                </a:solidFill>
                <a:latin typeface="Arial"/>
                <a:ea typeface="Calibri"/>
                <a:cs typeface="Calibri"/>
              </a:rPr>
              <a:t>(LOPD, artículo 9)</a:t>
            </a:r>
          </a:p>
          <a:p>
            <a:pPr lvl="1"/>
            <a:endParaRPr lang="es-ES" sz="2400" dirty="0">
              <a:solidFill>
                <a:schemeClr val="tx1"/>
              </a:solidFill>
              <a:latin typeface="Arial"/>
              <a:ea typeface="Calibri"/>
              <a:cs typeface="Calibri"/>
            </a:endParaRPr>
          </a:p>
          <a:p>
            <a:pPr lvl="1"/>
            <a:r>
              <a:rPr lang="es-ES" sz="2400" dirty="0">
                <a:solidFill>
                  <a:schemeClr val="tx1"/>
                </a:solidFill>
                <a:latin typeface="Arial"/>
                <a:ea typeface="Calibri"/>
                <a:cs typeface="Calibri"/>
              </a:rPr>
              <a:t>Tratamiento de datos de </a:t>
            </a:r>
            <a:r>
              <a:rPr lang="es-ES" sz="2400" b="1" dirty="0">
                <a:solidFill>
                  <a:schemeClr val="tx1"/>
                </a:solidFill>
                <a:latin typeface="Arial"/>
                <a:ea typeface="Calibri"/>
                <a:cs typeface="Calibri"/>
              </a:rPr>
              <a:t>naturaleza penal </a:t>
            </a:r>
            <a:r>
              <a:rPr lang="es-ES" sz="2400" dirty="0">
                <a:solidFill>
                  <a:schemeClr val="tx1"/>
                </a:solidFill>
                <a:latin typeface="Arial"/>
                <a:ea typeface="Calibri"/>
                <a:cs typeface="Calibri"/>
              </a:rPr>
              <a:t>(LOPD, artículo 10)</a:t>
            </a:r>
          </a:p>
          <a:p>
            <a:endParaRPr lang="es-ES" sz="2400" dirty="0">
              <a:solidFill>
                <a:schemeClr val="tx1"/>
              </a:solidFill>
              <a:latin typeface="Arial"/>
              <a:ea typeface="Calibri"/>
              <a:cs typeface="Calibri"/>
            </a:endParaRPr>
          </a:p>
        </p:txBody>
      </p:sp>
    </p:spTree>
    <p:extLst>
      <p:ext uri="{BB962C8B-B14F-4D97-AF65-F5344CB8AC3E}">
        <p14:creationId xmlns:p14="http://schemas.microsoft.com/office/powerpoint/2010/main" val="54834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C0BCA-0ED9-BDFF-95C5-07032AADF307}"/>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7F6B27E-8094-3E15-25E4-4C491669977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Previsualizar resultados y exportar</a:t>
            </a:r>
          </a:p>
        </p:txBody>
      </p:sp>
      <p:pic>
        <p:nvPicPr>
          <p:cNvPr id="3" name="Imagen 2">
            <a:extLst>
              <a:ext uri="{FF2B5EF4-FFF2-40B4-BE49-F238E27FC236}">
                <a16:creationId xmlns:a16="http://schemas.microsoft.com/office/drawing/2014/main" id="{6CA40B0B-D345-833F-4143-85548423A3D6}"/>
              </a:ext>
            </a:extLst>
          </p:cNvPr>
          <p:cNvPicPr>
            <a:picLocks noChangeAspect="1"/>
          </p:cNvPicPr>
          <p:nvPr/>
        </p:nvPicPr>
        <p:blipFill>
          <a:blip r:embed="rId2"/>
          <a:stretch>
            <a:fillRect/>
          </a:stretch>
        </p:blipFill>
        <p:spPr>
          <a:xfrm>
            <a:off x="2953688" y="1724584"/>
            <a:ext cx="6547500" cy="4704791"/>
          </a:xfrm>
          <a:prstGeom prst="rect">
            <a:avLst/>
          </a:prstGeom>
        </p:spPr>
      </p:pic>
      <p:sp>
        <p:nvSpPr>
          <p:cNvPr id="4" name="Elipse 3">
            <a:extLst>
              <a:ext uri="{FF2B5EF4-FFF2-40B4-BE49-F238E27FC236}">
                <a16:creationId xmlns:a16="http://schemas.microsoft.com/office/drawing/2014/main" id="{480AAAEB-3821-8A10-475D-7347B99482FE}"/>
              </a:ext>
            </a:extLst>
          </p:cNvPr>
          <p:cNvSpPr/>
          <p:nvPr/>
        </p:nvSpPr>
        <p:spPr>
          <a:xfrm>
            <a:off x="5305595" y="1811559"/>
            <a:ext cx="1607948" cy="7598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019547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2AA87-7342-F08F-E5A2-D9F55A28F0A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6FA82B-4FE4-D90B-CE8F-1359CFEBA606}"/>
              </a:ext>
            </a:extLst>
          </p:cNvPr>
          <p:cNvSpPr>
            <a:spLocks noGrp="1"/>
          </p:cNvSpPr>
          <p:nvPr>
            <p:ph type="sldNum" sz="quarter" idx="12"/>
          </p:nvPr>
        </p:nvSpPr>
        <p:spPr/>
        <p:txBody>
          <a:bodyPr/>
          <a:lstStyle/>
          <a:p>
            <a:fld id="{F4C94289-3309-4C35-850A-56FD49B3E346}" type="slidenum">
              <a:rPr lang="en-GB" smtClean="0"/>
              <a:pPr/>
              <a:t>51</a:t>
            </a:fld>
            <a:endParaRPr lang="en-GB" dirty="0"/>
          </a:p>
        </p:txBody>
      </p:sp>
      <p:sp>
        <p:nvSpPr>
          <p:cNvPr id="2" name="Title 1">
            <a:extLst>
              <a:ext uri="{FF2B5EF4-FFF2-40B4-BE49-F238E27FC236}">
                <a16:creationId xmlns:a16="http://schemas.microsoft.com/office/drawing/2014/main" id="{18903F42-D868-D8C5-1BE0-EFACD76C823E}"/>
              </a:ext>
            </a:extLst>
          </p:cNvPr>
          <p:cNvSpPr>
            <a:spLocks noGrp="1"/>
          </p:cNvSpPr>
          <p:nvPr>
            <p:ph type="title"/>
          </p:nvPr>
        </p:nvSpPr>
        <p:spPr>
          <a:xfrm>
            <a:off x="1076008" y="1947863"/>
            <a:ext cx="8961437" cy="4334668"/>
          </a:xfrm>
        </p:spPr>
        <p:txBody>
          <a:bodyPr/>
          <a:lstStyle/>
          <a:p>
            <a:r>
              <a:rPr lang="es-ES" sz="3600" dirty="0"/>
              <a:t>Sesión de preguntas</a:t>
            </a:r>
            <a:endParaRPr lang="en-GB" b="0" i="1" dirty="0"/>
          </a:p>
        </p:txBody>
      </p:sp>
    </p:spTree>
    <p:extLst>
      <p:ext uri="{BB962C8B-B14F-4D97-AF65-F5344CB8AC3E}">
        <p14:creationId xmlns:p14="http://schemas.microsoft.com/office/powerpoint/2010/main" val="3164421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8D5ED-7479-B104-287D-82E2F54ADB2D}"/>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81630EF9-274D-5824-D977-4549229F2106}"/>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Recursos sobre </a:t>
            </a:r>
            <a:r>
              <a:rPr lang="es-ES" sz="5300" dirty="0" err="1">
                <a:solidFill>
                  <a:schemeClr val="bg1"/>
                </a:solidFill>
                <a:latin typeface="Arial Bold"/>
              </a:rPr>
              <a:t>anonimización</a:t>
            </a:r>
            <a:endParaRPr lang="es-ES" sz="5300" dirty="0">
              <a:solidFill>
                <a:schemeClr val="bg1"/>
              </a:solidFill>
              <a:latin typeface="Arial Bold"/>
            </a:endParaRPr>
          </a:p>
        </p:txBody>
      </p:sp>
      <p:sp>
        <p:nvSpPr>
          <p:cNvPr id="3" name="4 CuadroTexto">
            <a:extLst>
              <a:ext uri="{FF2B5EF4-FFF2-40B4-BE49-F238E27FC236}">
                <a16:creationId xmlns:a16="http://schemas.microsoft.com/office/drawing/2014/main" id="{7F38E571-278C-75E6-7493-C4636FC636B4}"/>
              </a:ext>
            </a:extLst>
          </p:cNvPr>
          <p:cNvSpPr txBox="1">
            <a:spLocks noChangeArrowheads="1"/>
          </p:cNvSpPr>
          <p:nvPr/>
        </p:nvSpPr>
        <p:spPr bwMode="auto">
          <a:xfrm>
            <a:off x="1717155" y="2088977"/>
            <a:ext cx="6581894" cy="399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000" dirty="0">
                <a:solidFill>
                  <a:schemeClr val="tx1"/>
                </a:solidFill>
                <a:latin typeface="Arial"/>
                <a:ea typeface="Calibri"/>
                <a:cs typeface="Calibri"/>
                <a:hlinkClick r:id="rId2"/>
              </a:rPr>
              <a:t>10 malentendidos relacionados con la </a:t>
            </a:r>
            <a:r>
              <a:rPr lang="es-ES" sz="2000" dirty="0" err="1">
                <a:solidFill>
                  <a:schemeClr val="tx1"/>
                </a:solidFill>
                <a:latin typeface="Arial"/>
                <a:ea typeface="Calibri"/>
                <a:cs typeface="Calibri"/>
                <a:hlinkClick r:id="rId2"/>
              </a:rPr>
              <a:t>anonimización</a:t>
            </a:r>
            <a:r>
              <a:rPr lang="es-ES" sz="2000" dirty="0">
                <a:solidFill>
                  <a:schemeClr val="tx1"/>
                </a:solidFill>
                <a:latin typeface="Arial"/>
                <a:ea typeface="Calibri"/>
                <a:cs typeface="Calibri"/>
              </a:rPr>
              <a:t>. Agencia Española de Protección de datos</a:t>
            </a:r>
          </a:p>
          <a:p>
            <a:pPr marL="342900" indent="-342900">
              <a:buFont typeface="Wingdings" panose="05000000000000000000" pitchFamily="2" charset="2"/>
              <a:buChar char="Ø"/>
            </a:pPr>
            <a:endParaRPr lang="es-ES" sz="2000" dirty="0">
              <a:solidFill>
                <a:schemeClr val="tx1"/>
              </a:solidFill>
              <a:latin typeface="Arial"/>
              <a:ea typeface="Calibri"/>
              <a:cs typeface="Calibri"/>
            </a:endParaRPr>
          </a:p>
          <a:p>
            <a:pPr marL="342900" indent="-342900">
              <a:buFont typeface="Wingdings" panose="05000000000000000000" pitchFamily="2" charset="2"/>
              <a:buChar char="Ø"/>
            </a:pPr>
            <a:r>
              <a:rPr lang="es-ES" sz="2000" dirty="0">
                <a:solidFill>
                  <a:schemeClr val="tx1"/>
                </a:solidFill>
                <a:latin typeface="Arial"/>
                <a:ea typeface="Calibri"/>
                <a:cs typeface="Calibri"/>
                <a:hlinkClick r:id="rId3"/>
              </a:rPr>
              <a:t>Guía básica de </a:t>
            </a:r>
            <a:r>
              <a:rPr lang="es-ES" sz="2000" dirty="0" err="1">
                <a:solidFill>
                  <a:schemeClr val="tx1"/>
                </a:solidFill>
                <a:latin typeface="Arial"/>
                <a:ea typeface="Calibri"/>
                <a:cs typeface="Calibri"/>
                <a:hlinkClick r:id="rId3"/>
              </a:rPr>
              <a:t>anonimización</a:t>
            </a:r>
            <a:r>
              <a:rPr lang="es-ES" sz="2000" dirty="0">
                <a:solidFill>
                  <a:schemeClr val="tx1"/>
                </a:solidFill>
                <a:latin typeface="Arial"/>
                <a:ea typeface="Calibri"/>
                <a:cs typeface="Calibri"/>
                <a:hlinkClick r:id="rId3"/>
              </a:rPr>
              <a:t> </a:t>
            </a:r>
            <a:r>
              <a:rPr lang="es-ES" sz="2000" dirty="0">
                <a:solidFill>
                  <a:schemeClr val="tx1"/>
                </a:solidFill>
                <a:latin typeface="Arial"/>
                <a:ea typeface="Calibri"/>
                <a:cs typeface="Calibri"/>
              </a:rPr>
              <a:t>Elaborada por Autoridad Nacional de Protección de Datos de Singapur. Traducción de la Agencia Española de Protección de Datos</a:t>
            </a:r>
          </a:p>
          <a:p>
            <a:pPr marL="342900" indent="-342900">
              <a:buFont typeface="Wingdings" panose="05000000000000000000" pitchFamily="2" charset="2"/>
              <a:buChar char="Ø"/>
            </a:pPr>
            <a:endParaRPr lang="es-ES" sz="2000" dirty="0">
              <a:solidFill>
                <a:schemeClr val="tx1"/>
              </a:solidFill>
              <a:latin typeface="Arial"/>
              <a:ea typeface="Calibri"/>
              <a:cs typeface="Calibri"/>
            </a:endParaRPr>
          </a:p>
          <a:p>
            <a:pPr marL="342900" indent="-342900">
              <a:buFont typeface="Wingdings" panose="05000000000000000000" pitchFamily="2" charset="2"/>
              <a:buChar char="Ø"/>
            </a:pPr>
            <a:r>
              <a:rPr lang="es-ES" sz="2000" dirty="0">
                <a:solidFill>
                  <a:schemeClr val="tx1"/>
                </a:solidFill>
                <a:latin typeface="Arial"/>
                <a:ea typeface="Calibri"/>
                <a:cs typeface="Calibri"/>
                <a:hlinkClick r:id="rId4"/>
              </a:rPr>
              <a:t>La k-anonimidad como medida de la privacidad</a:t>
            </a:r>
            <a:r>
              <a:rPr lang="es-ES" sz="2000" dirty="0">
                <a:solidFill>
                  <a:schemeClr val="tx1"/>
                </a:solidFill>
                <a:latin typeface="Arial"/>
                <a:ea typeface="Calibri"/>
                <a:cs typeface="Calibri"/>
              </a:rPr>
              <a:t>. Agencia Española de Protección de datos</a:t>
            </a:r>
            <a:endParaRPr lang="en-US" sz="2000" dirty="0">
              <a:solidFill>
                <a:schemeClr val="tx1"/>
              </a:solidFill>
              <a:latin typeface="Arial"/>
              <a:ea typeface="Calibri"/>
              <a:cs typeface="Calibri"/>
            </a:endParaRPr>
          </a:p>
          <a:p>
            <a:pPr marL="457200" indent="-457200">
              <a:buFont typeface="Wingdings" panose="05000000000000000000" pitchFamily="2" charset="2"/>
              <a:buChar char="Ø"/>
            </a:pPr>
            <a:endParaRPr lang="es-ES" sz="2000" dirty="0">
              <a:solidFill>
                <a:schemeClr val="tx1"/>
              </a:solidFill>
              <a:latin typeface="Arial"/>
              <a:ea typeface="Calibri"/>
              <a:cs typeface="Calibri"/>
            </a:endParaRPr>
          </a:p>
          <a:p>
            <a:pPr marL="457200" indent="-457200">
              <a:lnSpc>
                <a:spcPct val="200000"/>
              </a:lnSpc>
              <a:buFont typeface="Arial" panose="020B0604020202020204" pitchFamily="34" charset="0"/>
              <a:buChar char="•"/>
            </a:pPr>
            <a:endParaRPr lang="es-ES" sz="2000" dirty="0">
              <a:solidFill>
                <a:srgbClr val="4B7D2E"/>
              </a:solidFill>
              <a:cs typeface="Arial"/>
            </a:endParaRPr>
          </a:p>
        </p:txBody>
      </p:sp>
    </p:spTree>
    <p:extLst>
      <p:ext uri="{BB962C8B-B14F-4D97-AF65-F5344CB8AC3E}">
        <p14:creationId xmlns:p14="http://schemas.microsoft.com/office/powerpoint/2010/main" val="3720777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3EFC-699C-C5BA-EB4B-7324F5C18E05}"/>
            </a:ext>
          </a:extLst>
        </p:cNvPr>
        <p:cNvGrpSpPr/>
        <p:nvPr/>
      </p:nvGrpSpPr>
      <p:grpSpPr>
        <a:xfrm>
          <a:off x="0" y="0"/>
          <a:ext cx="0" cy="0"/>
          <a:chOff x="0" y="0"/>
          <a:chExt cx="0" cy="0"/>
        </a:xfrm>
      </p:grpSpPr>
      <p:sp>
        <p:nvSpPr>
          <p:cNvPr id="2" name="1 Título">
            <a:extLst>
              <a:ext uri="{FF2B5EF4-FFF2-40B4-BE49-F238E27FC236}">
                <a16:creationId xmlns:a16="http://schemas.microsoft.com/office/drawing/2014/main" id="{AB8B9825-080E-7E3B-9FC2-81E663203E1D}"/>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Recursos de formación (Amnesia)</a:t>
            </a:r>
          </a:p>
        </p:txBody>
      </p:sp>
      <p:sp>
        <p:nvSpPr>
          <p:cNvPr id="4" name="4 CuadroTexto">
            <a:extLst>
              <a:ext uri="{FF2B5EF4-FFF2-40B4-BE49-F238E27FC236}">
                <a16:creationId xmlns:a16="http://schemas.microsoft.com/office/drawing/2014/main" id="{AF21F85C-A5BF-6E0D-0511-BBCF25E9D18E}"/>
              </a:ext>
            </a:extLst>
          </p:cNvPr>
          <p:cNvSpPr txBox="1">
            <a:spLocks noChangeArrowheads="1"/>
          </p:cNvSpPr>
          <p:nvPr/>
        </p:nvSpPr>
        <p:spPr bwMode="auto">
          <a:xfrm>
            <a:off x="2050159" y="2088977"/>
            <a:ext cx="5054535" cy="293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457200" indent="-457200">
              <a:lnSpc>
                <a:spcPct val="200000"/>
              </a:lnSpc>
              <a:buFont typeface="Arial" panose="020B0604020202020204" pitchFamily="34" charset="0"/>
              <a:buChar char="•"/>
            </a:pPr>
            <a:r>
              <a:rPr lang="es-ES" sz="2400" dirty="0">
                <a:solidFill>
                  <a:srgbClr val="000000"/>
                </a:solidFill>
                <a:cs typeface="Arial"/>
                <a:hlinkClick r:id="rId2"/>
              </a:rPr>
              <a:t>Documentación de Amnesia</a:t>
            </a:r>
            <a:endParaRPr lang="es-ES" sz="2400" dirty="0">
              <a:solidFill>
                <a:srgbClr val="000000"/>
              </a:solidFill>
              <a:cs typeface="Arial"/>
            </a:endParaRPr>
          </a:p>
          <a:p>
            <a:pPr marL="457200" indent="-457200">
              <a:lnSpc>
                <a:spcPct val="200000"/>
              </a:lnSpc>
              <a:buFont typeface="Arial" panose="020B0604020202020204" pitchFamily="34" charset="0"/>
              <a:buChar char="•"/>
            </a:pPr>
            <a:r>
              <a:rPr lang="es-ES" sz="2400" dirty="0" err="1">
                <a:solidFill>
                  <a:srgbClr val="000000"/>
                </a:solidFill>
                <a:cs typeface="Arial"/>
              </a:rPr>
              <a:t>Webinars</a:t>
            </a:r>
            <a:r>
              <a:rPr lang="es-ES" sz="2400" dirty="0">
                <a:solidFill>
                  <a:srgbClr val="000000"/>
                </a:solidFill>
                <a:cs typeface="Arial"/>
              </a:rPr>
              <a:t> (</a:t>
            </a:r>
            <a:r>
              <a:rPr lang="es-ES" sz="2400" dirty="0">
                <a:solidFill>
                  <a:srgbClr val="000000"/>
                </a:solidFill>
                <a:cs typeface="Arial"/>
                <a:hlinkClick r:id="rId3"/>
              </a:rPr>
              <a:t>canal de </a:t>
            </a:r>
            <a:r>
              <a:rPr lang="es-ES" sz="2400" dirty="0" err="1">
                <a:solidFill>
                  <a:srgbClr val="000000"/>
                </a:solidFill>
                <a:cs typeface="Arial"/>
                <a:hlinkClick r:id="rId3"/>
              </a:rPr>
              <a:t>OpenAire</a:t>
            </a:r>
            <a:r>
              <a:rPr lang="es-ES" sz="2400" dirty="0">
                <a:solidFill>
                  <a:srgbClr val="000000"/>
                </a:solidFill>
                <a:cs typeface="Arial"/>
              </a:rPr>
              <a:t>)</a:t>
            </a:r>
          </a:p>
          <a:p>
            <a:pPr marL="457200" indent="-457200">
              <a:lnSpc>
                <a:spcPct val="200000"/>
              </a:lnSpc>
              <a:buFont typeface="Arial" panose="020B0604020202020204" pitchFamily="34" charset="0"/>
              <a:buChar char="•"/>
            </a:pPr>
            <a:r>
              <a:rPr lang="es-ES" sz="2400" dirty="0">
                <a:solidFill>
                  <a:srgbClr val="000000"/>
                </a:solidFill>
                <a:cs typeface="Arial"/>
              </a:rPr>
              <a:t>Ayuda en línea</a:t>
            </a:r>
          </a:p>
          <a:p>
            <a:pPr marL="457200" indent="-457200">
              <a:lnSpc>
                <a:spcPct val="200000"/>
              </a:lnSpc>
              <a:buFont typeface="Arial" panose="020B0604020202020204" pitchFamily="34" charset="0"/>
              <a:buChar char="•"/>
            </a:pPr>
            <a:r>
              <a:rPr lang="es-ES" sz="2400" dirty="0">
                <a:solidFill>
                  <a:srgbClr val="000000"/>
                </a:solidFill>
                <a:cs typeface="Arial"/>
              </a:rPr>
              <a:t>Cursos de formación</a:t>
            </a:r>
            <a:endParaRPr lang="es-ES" sz="2000" dirty="0">
              <a:solidFill>
                <a:srgbClr val="4B7D2E"/>
              </a:solidFill>
              <a:cs typeface="Arial"/>
            </a:endParaRPr>
          </a:p>
        </p:txBody>
      </p:sp>
    </p:spTree>
    <p:extLst>
      <p:ext uri="{BB962C8B-B14F-4D97-AF65-F5344CB8AC3E}">
        <p14:creationId xmlns:p14="http://schemas.microsoft.com/office/powerpoint/2010/main" val="20836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320E29F9-E9D8-4341-9CCD-1A222A4EB276}"/>
              </a:ext>
            </a:extLst>
          </p:cNvPr>
          <p:cNvSpPr txBox="1">
            <a:spLocks/>
          </p:cNvSpPr>
          <p:nvPr/>
        </p:nvSpPr>
        <p:spPr>
          <a:xfrm>
            <a:off x="514350" y="2375338"/>
            <a:ext cx="8295821" cy="2584616"/>
          </a:xfrm>
          <a:prstGeom prst="rect">
            <a:avLst/>
          </a:prstGeom>
        </p:spPr>
        <p:txBody>
          <a:bodyPr anchor="t" anchorCtr="0"/>
          <a:lstStyle>
            <a:lvl1pPr marL="0" indent="0" algn="l" defTabSz="914400" rtl="0" eaLnBrk="1" latinLnBrk="0" hangingPunct="1">
              <a:lnSpc>
                <a:spcPts val="2460"/>
              </a:lnSpc>
              <a:spcBef>
                <a:spcPts val="12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100000"/>
              </a:lnSpc>
              <a:spcBef>
                <a:spcPts val="8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4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4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4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¡Gracias </a:t>
            </a:r>
            <a:r>
              <a:rPr lang="en-US" dirty="0" err="1"/>
              <a:t>por</a:t>
            </a:r>
            <a:r>
              <a:rPr lang="en-US" dirty="0"/>
              <a:t> la </a:t>
            </a:r>
            <a:r>
              <a:rPr lang="en-US" dirty="0" err="1"/>
              <a:t>atención</a:t>
            </a:r>
            <a:r>
              <a:rPr lang="en-US" dirty="0"/>
              <a:t>!</a:t>
            </a:r>
          </a:p>
          <a:p>
            <a:endParaRPr lang="en-US" dirty="0"/>
          </a:p>
          <a:p>
            <a:r>
              <a:rPr lang="en-GB" dirty="0"/>
              <a:t>andressantiago@pas.uned.es</a:t>
            </a:r>
          </a:p>
          <a:p>
            <a:endParaRPr lang="en-GB" dirty="0"/>
          </a:p>
        </p:txBody>
      </p:sp>
      <p:pic>
        <p:nvPicPr>
          <p:cNvPr id="3" name="Picture 2">
            <a:extLst>
              <a:ext uri="{FF2B5EF4-FFF2-40B4-BE49-F238E27FC236}">
                <a16:creationId xmlns:a16="http://schemas.microsoft.com/office/drawing/2014/main" id="{DA99BE5B-EBCB-13AC-FB6D-B53DFC823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427" y="480088"/>
            <a:ext cx="2050148" cy="7194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as bibliotecas del Consorcio Madroño ...">
            <a:extLst>
              <a:ext uri="{FF2B5EF4-FFF2-40B4-BE49-F238E27FC236}">
                <a16:creationId xmlns:a16="http://schemas.microsoft.com/office/drawing/2014/main" id="{61BC7029-0A7D-54B1-BBC7-2666EE9EB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664" y="5331689"/>
            <a:ext cx="2414967" cy="113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5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Datos anónimos y protección de datos</a:t>
            </a:r>
            <a:endParaRPr lang="es-ES" dirty="0">
              <a:solidFill>
                <a:schemeClr val="bg1"/>
              </a:solidFill>
              <a:latin typeface="Arial Bold"/>
            </a:endParaRPr>
          </a:p>
        </p:txBody>
      </p:sp>
      <p:sp>
        <p:nvSpPr>
          <p:cNvPr id="2" name="4 CuadroTexto">
            <a:extLst>
              <a:ext uri="{FF2B5EF4-FFF2-40B4-BE49-F238E27FC236}">
                <a16:creationId xmlns:a16="http://schemas.microsoft.com/office/drawing/2014/main" id="{22224D3E-7DE0-AE2A-D20D-711A59732A9A}"/>
              </a:ext>
            </a:extLst>
          </p:cNvPr>
          <p:cNvSpPr txBox="1">
            <a:spLocks noChangeArrowheads="1"/>
          </p:cNvSpPr>
          <p:nvPr/>
        </p:nvSpPr>
        <p:spPr bwMode="auto">
          <a:xfrm>
            <a:off x="896678" y="2039112"/>
            <a:ext cx="88934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marL="342900" indent="-342900">
              <a:buFont typeface="Wingdings" panose="05000000000000000000" pitchFamily="2" charset="2"/>
              <a:buChar char="Ø"/>
            </a:pPr>
            <a:r>
              <a:rPr lang="es-ES" sz="2400" dirty="0">
                <a:solidFill>
                  <a:schemeClr val="tx1"/>
                </a:solidFill>
                <a:latin typeface="Arial"/>
                <a:ea typeface="Calibri"/>
                <a:cs typeface="Calibri"/>
              </a:rPr>
              <a:t>Información que no guarda relación con una persona física identificada o identificable</a:t>
            </a:r>
          </a:p>
          <a:p>
            <a:pPr marL="342900" indent="-342900">
              <a:buFont typeface="Wingdings" panose="05000000000000000000" pitchFamily="2" charset="2"/>
              <a:buChar char="Ø"/>
            </a:pPr>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Datos convertidos en anónimos de forma que el interesado no sea identificable, o deje de serlo. </a:t>
            </a:r>
          </a:p>
        </p:txBody>
      </p:sp>
      <p:sp>
        <p:nvSpPr>
          <p:cNvPr id="9" name="CuadroTexto 8">
            <a:extLst>
              <a:ext uri="{FF2B5EF4-FFF2-40B4-BE49-F238E27FC236}">
                <a16:creationId xmlns:a16="http://schemas.microsoft.com/office/drawing/2014/main" id="{DCD91786-80E8-983B-EA53-6A901E52F233}"/>
              </a:ext>
            </a:extLst>
          </p:cNvPr>
          <p:cNvSpPr txBox="1"/>
          <p:nvPr/>
        </p:nvSpPr>
        <p:spPr>
          <a:xfrm>
            <a:off x="6379534" y="6166884"/>
            <a:ext cx="4284921" cy="398769"/>
          </a:xfrm>
          <a:prstGeom prst="rect">
            <a:avLst/>
          </a:prstGeom>
          <a:noFill/>
        </p:spPr>
        <p:txBody>
          <a:bodyPr wrap="square" lIns="0" tIns="0" rIns="0" bIns="0" rtlCol="0">
            <a:noAutofit/>
          </a:bodyPr>
          <a:lstStyle/>
          <a:p>
            <a:pPr algn="l"/>
            <a:r>
              <a:rPr lang="es-ES" sz="1300" dirty="0"/>
              <a:t>Fuente: </a:t>
            </a:r>
            <a:r>
              <a:rPr lang="es-ES" sz="1300" u="sng" dirty="0"/>
              <a:t>https://unsplash.com/es/@nordwood</a:t>
            </a:r>
          </a:p>
        </p:txBody>
      </p:sp>
    </p:spTree>
    <p:extLst>
      <p:ext uri="{BB962C8B-B14F-4D97-AF65-F5344CB8AC3E}">
        <p14:creationId xmlns:p14="http://schemas.microsoft.com/office/powerpoint/2010/main" val="28471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2525C-D3E1-D991-B258-33F5EC2148F0}"/>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800CD969-D1A4-DFCD-B37F-88DC50335D04}"/>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925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dirty="0">
                <a:solidFill>
                  <a:schemeClr val="bg1"/>
                </a:solidFill>
                <a:latin typeface="Arial Bold"/>
              </a:rPr>
              <a:t>Datos anónimos y protección de datos</a:t>
            </a:r>
            <a:endParaRPr lang="es-ES" dirty="0">
              <a:solidFill>
                <a:schemeClr val="bg1"/>
              </a:solidFill>
              <a:latin typeface="Arial Bold"/>
            </a:endParaRPr>
          </a:p>
        </p:txBody>
      </p:sp>
      <p:sp>
        <p:nvSpPr>
          <p:cNvPr id="2" name="4 CuadroTexto">
            <a:extLst>
              <a:ext uri="{FF2B5EF4-FFF2-40B4-BE49-F238E27FC236}">
                <a16:creationId xmlns:a16="http://schemas.microsoft.com/office/drawing/2014/main" id="{3BB295A6-F4D9-8F37-E71E-40ECC24CB315}"/>
              </a:ext>
            </a:extLst>
          </p:cNvPr>
          <p:cNvSpPr txBox="1">
            <a:spLocks noChangeArrowheads="1"/>
          </p:cNvSpPr>
          <p:nvPr/>
        </p:nvSpPr>
        <p:spPr bwMode="auto">
          <a:xfrm>
            <a:off x="896678" y="2039112"/>
            <a:ext cx="889349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a:solidFill>
                  <a:schemeClr val="tx1"/>
                </a:solidFill>
                <a:latin typeface="Arial"/>
                <a:ea typeface="Calibri"/>
                <a:cs typeface="Calibri"/>
              </a:rPr>
              <a:t>Los </a:t>
            </a:r>
            <a:r>
              <a:rPr lang="es-ES" sz="2400" dirty="0">
                <a:solidFill>
                  <a:schemeClr val="tx1"/>
                </a:solidFill>
                <a:latin typeface="Arial"/>
                <a:ea typeface="Calibri"/>
                <a:cs typeface="Calibri"/>
              </a:rPr>
              <a:t>datos anónimos o anonimizados no están sujetos a la protección de datos personales  (RGPD, considerando 26)</a:t>
            </a:r>
          </a:p>
          <a:p>
            <a:endParaRPr lang="es-ES" sz="2400" dirty="0">
              <a:solidFill>
                <a:schemeClr val="tx1"/>
              </a:solidFill>
              <a:latin typeface="Arial"/>
              <a:ea typeface="Calibri"/>
              <a:cs typeface="Calibri"/>
            </a:endParaRPr>
          </a:p>
          <a:p>
            <a:pPr marL="342900" indent="-342900">
              <a:buFont typeface="Wingdings" panose="05000000000000000000" pitchFamily="2" charset="2"/>
              <a:buChar char="Ø"/>
            </a:pPr>
            <a:r>
              <a:rPr lang="es-ES" sz="2400" dirty="0">
                <a:solidFill>
                  <a:schemeClr val="tx1"/>
                </a:solidFill>
                <a:latin typeface="Arial"/>
                <a:ea typeface="Calibri"/>
                <a:cs typeface="Calibri"/>
              </a:rPr>
              <a:t>La </a:t>
            </a:r>
            <a:r>
              <a:rPr lang="es-ES" sz="2400" dirty="0" err="1">
                <a:solidFill>
                  <a:schemeClr val="tx1"/>
                </a:solidFill>
                <a:latin typeface="Arial"/>
                <a:ea typeface="Calibri"/>
                <a:cs typeface="Calibri"/>
              </a:rPr>
              <a:t>anonimización</a:t>
            </a:r>
            <a:r>
              <a:rPr lang="es-ES" sz="2400" dirty="0">
                <a:solidFill>
                  <a:schemeClr val="tx1"/>
                </a:solidFill>
                <a:latin typeface="Arial"/>
                <a:ea typeface="Calibri"/>
                <a:cs typeface="Calibri"/>
              </a:rPr>
              <a:t> permite el depósito y publicación de datos personales sin vulnerar la legislación.</a:t>
            </a:r>
          </a:p>
        </p:txBody>
      </p:sp>
      <p:sp>
        <p:nvSpPr>
          <p:cNvPr id="9" name="CuadroTexto 8">
            <a:extLst>
              <a:ext uri="{FF2B5EF4-FFF2-40B4-BE49-F238E27FC236}">
                <a16:creationId xmlns:a16="http://schemas.microsoft.com/office/drawing/2014/main" id="{E3EF381C-A8E4-CC11-4261-F50222F8C6AF}"/>
              </a:ext>
            </a:extLst>
          </p:cNvPr>
          <p:cNvSpPr txBox="1"/>
          <p:nvPr/>
        </p:nvSpPr>
        <p:spPr>
          <a:xfrm>
            <a:off x="6379534" y="6166884"/>
            <a:ext cx="4284921" cy="398769"/>
          </a:xfrm>
          <a:prstGeom prst="rect">
            <a:avLst/>
          </a:prstGeom>
          <a:noFill/>
        </p:spPr>
        <p:txBody>
          <a:bodyPr wrap="square" lIns="0" tIns="0" rIns="0" bIns="0" rtlCol="0">
            <a:noAutofit/>
          </a:bodyPr>
          <a:lstStyle/>
          <a:p>
            <a:pPr algn="l"/>
            <a:r>
              <a:rPr lang="es-ES" sz="1300" dirty="0"/>
              <a:t>Fuente: </a:t>
            </a:r>
            <a:r>
              <a:rPr lang="es-ES" sz="1300" u="sng" dirty="0"/>
              <a:t>https://unsplash.com/es/@nordwood</a:t>
            </a:r>
          </a:p>
        </p:txBody>
      </p:sp>
    </p:spTree>
    <p:extLst>
      <p:ext uri="{BB962C8B-B14F-4D97-AF65-F5344CB8AC3E}">
        <p14:creationId xmlns:p14="http://schemas.microsoft.com/office/powerpoint/2010/main" val="202001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0104745E-FE02-4493-A3E1-CDF3F10C6AE8}"/>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4" name="4 CuadroTexto">
            <a:extLst>
              <a:ext uri="{FF2B5EF4-FFF2-40B4-BE49-F238E27FC236}">
                <a16:creationId xmlns:a16="http://schemas.microsoft.com/office/drawing/2014/main" id="{3DD7746B-F21C-F2A9-8E25-1C35951E8998}"/>
              </a:ext>
            </a:extLst>
          </p:cNvPr>
          <p:cNvSpPr txBox="1">
            <a:spLocks noChangeArrowheads="1"/>
          </p:cNvSpPr>
          <p:nvPr/>
        </p:nvSpPr>
        <p:spPr bwMode="auto">
          <a:xfrm>
            <a:off x="4057599" y="4295154"/>
            <a:ext cx="4878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r>
              <a:rPr lang="es-ES" sz="2400">
                <a:solidFill>
                  <a:schemeClr val="tx1"/>
                </a:solidFill>
                <a:latin typeface="Arial"/>
                <a:ea typeface="Calibri"/>
                <a:cs typeface="Calibri"/>
                <a:hlinkClick r:id="rId2"/>
              </a:rPr>
              <a:t>10 malentendidos relacionados con la anonimización</a:t>
            </a:r>
            <a:r>
              <a:rPr lang="es-ES" sz="2400">
                <a:solidFill>
                  <a:schemeClr val="tx1"/>
                </a:solidFill>
                <a:latin typeface="Arial"/>
                <a:ea typeface="Calibri"/>
                <a:cs typeface="Calibri"/>
              </a:rPr>
              <a:t>. Agencia Española de Protección de datos</a:t>
            </a:r>
            <a:endParaRPr lang="es-ES" sz="2400" dirty="0">
              <a:solidFill>
                <a:schemeClr val="tx1"/>
              </a:solidFill>
              <a:latin typeface="Arial"/>
              <a:ea typeface="Calibri"/>
              <a:cs typeface="Calibri"/>
            </a:endParaRPr>
          </a:p>
        </p:txBody>
      </p:sp>
      <p:pic>
        <p:nvPicPr>
          <p:cNvPr id="6" name="Imagen 5">
            <a:extLst>
              <a:ext uri="{FF2B5EF4-FFF2-40B4-BE49-F238E27FC236}">
                <a16:creationId xmlns:a16="http://schemas.microsoft.com/office/drawing/2014/main" id="{9265A615-DF03-EC69-51C4-BF2433D56A70}"/>
              </a:ext>
            </a:extLst>
          </p:cNvPr>
          <p:cNvPicPr>
            <a:picLocks noChangeAspect="1"/>
          </p:cNvPicPr>
          <p:nvPr/>
        </p:nvPicPr>
        <p:blipFill>
          <a:blip r:embed="rId3"/>
          <a:stretch>
            <a:fillRect/>
          </a:stretch>
        </p:blipFill>
        <p:spPr>
          <a:xfrm>
            <a:off x="1358537" y="2208899"/>
            <a:ext cx="2314898" cy="3286584"/>
          </a:xfrm>
          <a:prstGeom prst="rect">
            <a:avLst/>
          </a:prstGeom>
        </p:spPr>
      </p:pic>
    </p:spTree>
    <p:extLst>
      <p:ext uri="{BB962C8B-B14F-4D97-AF65-F5344CB8AC3E}">
        <p14:creationId xmlns:p14="http://schemas.microsoft.com/office/powerpoint/2010/main" val="327849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C286-7782-A3BA-0EDF-7490625101F9}"/>
            </a:ext>
          </a:extLst>
        </p:cNvPr>
        <p:cNvGrpSpPr/>
        <p:nvPr/>
      </p:nvGrpSpPr>
      <p:grpSpPr>
        <a:xfrm>
          <a:off x="0" y="0"/>
          <a:ext cx="0" cy="0"/>
          <a:chOff x="0" y="0"/>
          <a:chExt cx="0" cy="0"/>
        </a:xfrm>
      </p:grpSpPr>
      <p:sp>
        <p:nvSpPr>
          <p:cNvPr id="8" name="1 Título">
            <a:extLst>
              <a:ext uri="{FF2B5EF4-FFF2-40B4-BE49-F238E27FC236}">
                <a16:creationId xmlns:a16="http://schemas.microsoft.com/office/drawing/2014/main" id="{1BFD5E8B-C362-F975-FBA7-4D1A93E950F0}"/>
              </a:ext>
            </a:extLst>
          </p:cNvPr>
          <p:cNvSpPr txBox="1">
            <a:spLocks/>
          </p:cNvSpPr>
          <p:nvPr/>
        </p:nvSpPr>
        <p:spPr>
          <a:xfrm>
            <a:off x="543320" y="122224"/>
            <a:ext cx="11126709"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normAutofit fontScale="77500" lnSpcReduction="20000"/>
          </a:bodyPr>
          <a:lstStyle>
            <a:lvl1pPr algn="l" rtl="0" eaLnBrk="1" latinLnBrk="0" hangingPunct="1">
              <a:spcBef>
                <a:spcPct val="0"/>
              </a:spcBef>
              <a:buNone/>
              <a:defRPr kumimoji="0" sz="4300" kern="1200">
                <a:solidFill>
                  <a:schemeClr val="lt1"/>
                </a:solidFill>
                <a:effectLst>
                  <a:outerShdw blurRad="50000" dist="30000" dir="5400000" algn="tl" rotWithShape="0">
                    <a:srgbClr val="000000">
                      <a:alpha val="30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r>
              <a:rPr lang="es-ES" sz="5300">
                <a:solidFill>
                  <a:schemeClr val="bg1"/>
                </a:solidFill>
                <a:latin typeface="Arial Bold"/>
              </a:rPr>
              <a:t>Equívocos relacionados con la anonimización</a:t>
            </a:r>
            <a:endParaRPr lang="es-ES" sz="5300" dirty="0">
              <a:solidFill>
                <a:schemeClr val="bg1"/>
              </a:solidFill>
              <a:latin typeface="Arial Bold"/>
            </a:endParaRPr>
          </a:p>
        </p:txBody>
      </p:sp>
      <p:sp>
        <p:nvSpPr>
          <p:cNvPr id="2" name="4 CuadroTexto">
            <a:extLst>
              <a:ext uri="{FF2B5EF4-FFF2-40B4-BE49-F238E27FC236}">
                <a16:creationId xmlns:a16="http://schemas.microsoft.com/office/drawing/2014/main" id="{7A38EC45-BF77-463A-EE68-1EB819DD7541}"/>
              </a:ext>
            </a:extLst>
          </p:cNvPr>
          <p:cNvSpPr txBox="1">
            <a:spLocks noChangeArrowheads="1"/>
          </p:cNvSpPr>
          <p:nvPr/>
        </p:nvSpPr>
        <p:spPr bwMode="auto">
          <a:xfrm>
            <a:off x="676338" y="2292412"/>
            <a:ext cx="687035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1400">
                <a:solidFill>
                  <a:srgbClr val="000076"/>
                </a:solidFill>
                <a:latin typeface="Arial" charset="0"/>
              </a:defRPr>
            </a:lvl1pPr>
            <a:lvl2pPr marL="742950" indent="-285750" eaLnBrk="0" hangingPunct="0">
              <a:defRPr sz="1400">
                <a:solidFill>
                  <a:srgbClr val="000076"/>
                </a:solidFill>
                <a:latin typeface="Arial" charset="0"/>
              </a:defRPr>
            </a:lvl2pPr>
            <a:lvl3pPr marL="1143000" indent="-228600" eaLnBrk="0" hangingPunct="0">
              <a:defRPr sz="1400">
                <a:solidFill>
                  <a:srgbClr val="000076"/>
                </a:solidFill>
                <a:latin typeface="Arial" charset="0"/>
              </a:defRPr>
            </a:lvl3pPr>
            <a:lvl4pPr marL="1600200" indent="-228600" eaLnBrk="0" hangingPunct="0">
              <a:defRPr sz="1400">
                <a:solidFill>
                  <a:srgbClr val="000076"/>
                </a:solidFill>
                <a:latin typeface="Arial" charset="0"/>
              </a:defRPr>
            </a:lvl4pPr>
            <a:lvl5pPr marL="2057400" indent="-228600" eaLnBrk="0" hangingPunct="0">
              <a:defRPr sz="1400">
                <a:solidFill>
                  <a:srgbClr val="000076"/>
                </a:solidFill>
                <a:latin typeface="Arial" charset="0"/>
              </a:defRPr>
            </a:lvl5pPr>
            <a:lvl6pPr marL="2514600" indent="-228600" eaLnBrk="0" fontAlgn="base" hangingPunct="0">
              <a:spcBef>
                <a:spcPct val="20000"/>
              </a:spcBef>
              <a:spcAft>
                <a:spcPct val="0"/>
              </a:spcAft>
              <a:defRPr sz="1400">
                <a:solidFill>
                  <a:srgbClr val="000076"/>
                </a:solidFill>
                <a:latin typeface="Arial" charset="0"/>
              </a:defRPr>
            </a:lvl6pPr>
            <a:lvl7pPr marL="2971800" indent="-228600" eaLnBrk="0" fontAlgn="base" hangingPunct="0">
              <a:spcBef>
                <a:spcPct val="20000"/>
              </a:spcBef>
              <a:spcAft>
                <a:spcPct val="0"/>
              </a:spcAft>
              <a:defRPr sz="1400">
                <a:solidFill>
                  <a:srgbClr val="000076"/>
                </a:solidFill>
                <a:latin typeface="Arial" charset="0"/>
              </a:defRPr>
            </a:lvl7pPr>
            <a:lvl8pPr marL="3429000" indent="-228600" eaLnBrk="0" fontAlgn="base" hangingPunct="0">
              <a:spcBef>
                <a:spcPct val="20000"/>
              </a:spcBef>
              <a:spcAft>
                <a:spcPct val="0"/>
              </a:spcAft>
              <a:defRPr sz="1400">
                <a:solidFill>
                  <a:srgbClr val="000076"/>
                </a:solidFill>
                <a:latin typeface="Arial" charset="0"/>
              </a:defRPr>
            </a:lvl8pPr>
            <a:lvl9pPr marL="3886200" indent="-228600" eaLnBrk="0" fontAlgn="base" hangingPunct="0">
              <a:spcBef>
                <a:spcPct val="20000"/>
              </a:spcBef>
              <a:spcAft>
                <a:spcPct val="0"/>
              </a:spcAft>
              <a:defRPr sz="1400">
                <a:solidFill>
                  <a:srgbClr val="000076"/>
                </a:solidFill>
                <a:latin typeface="Arial" charset="0"/>
              </a:defRPr>
            </a:lvl9pPr>
          </a:lstStyle>
          <a:p>
            <a:pPr lvl="1" indent="0"/>
            <a:r>
              <a:rPr lang="es-ES" sz="2400" dirty="0">
                <a:solidFill>
                  <a:srgbClr val="FF0000"/>
                </a:solidFill>
                <a:latin typeface="Arial"/>
                <a:ea typeface="Calibri"/>
                <a:cs typeface="Calibri"/>
              </a:rPr>
              <a:t>EQUIVOCO 1</a:t>
            </a:r>
          </a:p>
          <a:p>
            <a:pPr lvl="1" indent="0"/>
            <a:r>
              <a:rPr lang="es-ES" sz="2400" dirty="0">
                <a:solidFill>
                  <a:srgbClr val="FF0000"/>
                </a:solidFill>
                <a:latin typeface="Arial"/>
                <a:ea typeface="Calibri"/>
                <a:cs typeface="Calibri"/>
              </a:rPr>
              <a:t>«La </a:t>
            </a:r>
            <a:r>
              <a:rPr lang="es-ES" sz="2400" dirty="0" err="1">
                <a:solidFill>
                  <a:srgbClr val="FF0000"/>
                </a:solidFill>
                <a:latin typeface="Arial"/>
                <a:ea typeface="Calibri"/>
                <a:cs typeface="Calibri"/>
              </a:rPr>
              <a:t>seudonimización</a:t>
            </a:r>
            <a:r>
              <a:rPr lang="es-ES" sz="2400" dirty="0">
                <a:solidFill>
                  <a:srgbClr val="FF0000"/>
                </a:solidFill>
                <a:latin typeface="Arial"/>
                <a:ea typeface="Calibri"/>
                <a:cs typeface="Calibri"/>
              </a:rPr>
              <a:t> es lo mismo que la </a:t>
            </a:r>
            <a:r>
              <a:rPr lang="es-ES" sz="2400" dirty="0" err="1">
                <a:solidFill>
                  <a:srgbClr val="FF0000"/>
                </a:solidFill>
                <a:latin typeface="Arial"/>
                <a:ea typeface="Calibri"/>
                <a:cs typeface="Calibri"/>
              </a:rPr>
              <a:t>anonimización</a:t>
            </a:r>
            <a:r>
              <a:rPr lang="es-ES" sz="2400" dirty="0">
                <a:solidFill>
                  <a:srgbClr val="FF0000"/>
                </a:solidFill>
                <a:latin typeface="Arial"/>
                <a:ea typeface="Calibri"/>
                <a:cs typeface="Calibri"/>
              </a:rPr>
              <a:t>»</a:t>
            </a:r>
          </a:p>
          <a:p>
            <a:pPr lvl="1" indent="0"/>
            <a:endParaRPr lang="es-ES" sz="2400" dirty="0">
              <a:solidFill>
                <a:schemeClr val="tx1"/>
              </a:solidFill>
              <a:latin typeface="Arial"/>
              <a:ea typeface="Calibri"/>
              <a:cs typeface="Calibri"/>
            </a:endParaRPr>
          </a:p>
          <a:p>
            <a:pPr lvl="1" indent="0"/>
            <a:r>
              <a:rPr lang="es-ES" sz="2400" dirty="0">
                <a:solidFill>
                  <a:srgbClr val="00B050"/>
                </a:solidFill>
                <a:latin typeface="Arial"/>
                <a:ea typeface="Calibri"/>
                <a:cs typeface="Calibri"/>
              </a:rPr>
              <a:t>Realidad: «La </a:t>
            </a:r>
            <a:r>
              <a:rPr lang="es-ES" sz="2400" dirty="0" err="1">
                <a:solidFill>
                  <a:srgbClr val="00B050"/>
                </a:solidFill>
                <a:latin typeface="Arial"/>
                <a:ea typeface="Calibri"/>
                <a:cs typeface="Calibri"/>
              </a:rPr>
              <a:t>seudonimización</a:t>
            </a:r>
            <a:r>
              <a:rPr lang="es-ES" sz="2400" dirty="0">
                <a:solidFill>
                  <a:srgbClr val="00B050"/>
                </a:solidFill>
                <a:latin typeface="Arial"/>
                <a:ea typeface="Calibri"/>
                <a:cs typeface="Calibri"/>
              </a:rPr>
              <a:t> no es lo mismo que la </a:t>
            </a:r>
            <a:r>
              <a:rPr lang="es-ES" sz="2400" dirty="0" err="1">
                <a:solidFill>
                  <a:srgbClr val="00B050"/>
                </a:solidFill>
                <a:latin typeface="Arial"/>
                <a:ea typeface="Calibri"/>
                <a:cs typeface="Calibri"/>
              </a:rPr>
              <a:t>anonimización</a:t>
            </a:r>
            <a:r>
              <a:rPr lang="es-ES" sz="2400" dirty="0">
                <a:solidFill>
                  <a:srgbClr val="00B050"/>
                </a:solidFill>
                <a:latin typeface="Arial"/>
                <a:ea typeface="Calibri"/>
                <a:cs typeface="Calibri"/>
              </a:rPr>
              <a:t>»</a:t>
            </a:r>
            <a:endParaRPr lang="en-US" sz="2400" dirty="0">
              <a:solidFill>
                <a:srgbClr val="00B050"/>
              </a:solidFill>
              <a:latin typeface="Arial"/>
              <a:ea typeface="Calibri"/>
              <a:cs typeface="Calibri"/>
            </a:endParaRPr>
          </a:p>
        </p:txBody>
      </p:sp>
    </p:spTree>
    <p:extLst>
      <p:ext uri="{BB962C8B-B14F-4D97-AF65-F5344CB8AC3E}">
        <p14:creationId xmlns:p14="http://schemas.microsoft.com/office/powerpoint/2010/main" val="4254755006"/>
      </p:ext>
    </p:extLst>
  </p:cSld>
  <p:clrMapOvr>
    <a:masterClrMapping/>
  </p:clrMapOvr>
</p:sld>
</file>

<file path=ppt/theme/theme1.xml><?xml version="1.0" encoding="utf-8"?>
<a:theme xmlns:a="http://schemas.openxmlformats.org/drawingml/2006/main" name="UNED">
  <a:themeElements>
    <a:clrScheme name="UNED">
      <a:dk1>
        <a:srgbClr val="000000"/>
      </a:dk1>
      <a:lt1>
        <a:srgbClr val="FFFFFF"/>
      </a:lt1>
      <a:dk2>
        <a:srgbClr val="000000"/>
      </a:dk2>
      <a:lt2>
        <a:srgbClr val="FFFFFF"/>
      </a:lt2>
      <a:accent1>
        <a:srgbClr val="64A73E"/>
      </a:accent1>
      <a:accent2>
        <a:srgbClr val="5165A0"/>
      </a:accent2>
      <a:accent3>
        <a:srgbClr val="E36844"/>
      </a:accent3>
      <a:accent4>
        <a:srgbClr val="902049"/>
      </a:accent4>
      <a:accent5>
        <a:srgbClr val="DC5467"/>
      </a:accent5>
      <a:accent6>
        <a:srgbClr val="00533D"/>
      </a:accent6>
      <a:hlink>
        <a:srgbClr val="64A73E"/>
      </a:hlink>
      <a:folHlink>
        <a:srgbClr val="DC54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name="JTI Spectrum PPT Template ARIAL COOL 131218 [Read-Only]" id="{067C4C0C-067B-4561-B41A-C924BEA21CEE}" vid="{66B3073F-5376-44D7-9C26-B1606B4561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E61B1A8A82CBE4A8DBD7416C4A1E8D6" ma:contentTypeVersion="13" ma:contentTypeDescription="Crear nuevo documento." ma:contentTypeScope="" ma:versionID="8e8923a8290f85a2e7823ef1dbed2a98">
  <xsd:schema xmlns:xsd="http://www.w3.org/2001/XMLSchema" xmlns:xs="http://www.w3.org/2001/XMLSchema" xmlns:p="http://schemas.microsoft.com/office/2006/metadata/properties" xmlns:ns2="b7d10321-c9a1-4fd0-85ee-65f3d5bb7141" xmlns:ns3="fb6c1ed7-5446-4a3f-8513-05000aa4a562" targetNamespace="http://schemas.microsoft.com/office/2006/metadata/properties" ma:root="true" ma:fieldsID="9de2c9b6d91b6c23abf78a000df62e8f" ns2:_="" ns3:_="">
    <xsd:import namespace="b7d10321-c9a1-4fd0-85ee-65f3d5bb7141"/>
    <xsd:import namespace="fb6c1ed7-5446-4a3f-8513-05000aa4a56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10321-c9a1-4fd0-85ee-65f3d5bb7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6c1ed7-5446-4a3f-8513-05000aa4a562"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0FB53F-DFE0-45F1-9FAD-BD3A77961F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d10321-c9a1-4fd0-85ee-65f3d5bb7141"/>
    <ds:schemaRef ds:uri="fb6c1ed7-5446-4a3f-8513-05000aa4a5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ED4331-F69F-4D32-9211-8CD1D7F72D82}">
  <ds:schemaRefs>
    <ds:schemaRef ds:uri="http://schemas.microsoft.com/sharepoint/v3/contenttype/forms"/>
  </ds:schemaRefs>
</ds:datastoreItem>
</file>

<file path=customXml/itemProps3.xml><?xml version="1.0" encoding="utf-8"?>
<ds:datastoreItem xmlns:ds="http://schemas.openxmlformats.org/officeDocument/2006/customXml" ds:itemID="{99390DEB-7ED3-4DB6-8BFC-DC98AD959E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1426</TotalTime>
  <Words>1368</Words>
  <Application>Microsoft Office PowerPoint</Application>
  <PresentationFormat>Panorámica</PresentationFormat>
  <Paragraphs>322</Paragraphs>
  <Slides>54</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54</vt:i4>
      </vt:variant>
    </vt:vector>
  </HeadingPairs>
  <TitlesOfParts>
    <vt:vector size="62" baseType="lpstr">
      <vt:lpstr>Arial</vt:lpstr>
      <vt:lpstr>Arial Bold</vt:lpstr>
      <vt:lpstr>Calibri</vt:lpstr>
      <vt:lpstr>Comic Sans MS</vt:lpstr>
      <vt:lpstr>Courier New,monospace</vt:lpstr>
      <vt:lpstr>Titillium Web</vt:lpstr>
      <vt:lpstr>Wingdings</vt:lpstr>
      <vt:lpstr>UNED</vt:lpstr>
      <vt:lpstr>Anonimización de datos con Amnesia: un caso práctico #LoveDataWeek</vt:lpstr>
      <vt:lpstr>Presentación de PowerPoint</vt:lpstr>
      <vt:lpstr>Los datos personales y la anonimización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K-anonimidad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Ejemplo práctico con Amnesia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Sesión de preguntas</vt:lpstr>
      <vt:lpstr>Presentación de PowerPoint</vt:lpstr>
      <vt:lpstr>Presentación de PowerPoint</vt:lpstr>
      <vt:lpstr>Presentación de PowerPoint</vt:lpstr>
    </vt:vector>
  </TitlesOfParts>
  <Company>JTI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over 2 lines Arial Bold ALL CAPS</dc:title>
  <dc:creator>Perrot, Charlotte</dc:creator>
  <cp:lastModifiedBy>ANDRES SANTIAGO JIMENEZ</cp:lastModifiedBy>
  <cp:revision>146</cp:revision>
  <dcterms:created xsi:type="dcterms:W3CDTF">2019-01-22T16:01:25Z</dcterms:created>
  <dcterms:modified xsi:type="dcterms:W3CDTF">2026-02-10T11:55:46Z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0x0101004E61B1A8A82CBE4A8DBD7416C4A1E8D6</vt:lpwstr>
  </property>
</Properties>
</file>